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
  </p:notesMasterIdLst>
  <p:handoutMasterIdLst>
    <p:handoutMasterId r:id="rId8"/>
  </p:handoutMasterIdLst>
  <p:sldIdLst>
    <p:sldId id="271" r:id="rId2"/>
    <p:sldId id="256" r:id="rId3"/>
    <p:sldId id="257" r:id="rId4"/>
    <p:sldId id="261" r:id="rId5"/>
    <p:sldId id="270" r:id="rId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466"/>
    <a:srgbClr val="007BB8"/>
    <a:srgbClr val="990000"/>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3F19B0-1F72-4308-B37D-2F623BE06CDE}" v="101" dt="2021-07-10T16:37:06.4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47355" autoAdjust="0"/>
  </p:normalViewPr>
  <p:slideViewPr>
    <p:cSldViewPr>
      <p:cViewPr varScale="1">
        <p:scale>
          <a:sx n="37" d="100"/>
          <a:sy n="37" d="100"/>
        </p:scale>
        <p:origin x="1555" y="3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2" d="100"/>
          <a:sy n="62" d="100"/>
        </p:scale>
        <p:origin x="3139" y="5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 Cox" userId="9376f276357bfffd" providerId="LiveId" clId="{603F19B0-1F72-4308-B37D-2F623BE06CDE}"/>
    <pc:docChg chg="undo custSel addSld delSld modSld sldOrd modMainMaster modNotesMaster modHandout">
      <pc:chgData name="Stan Cox" userId="9376f276357bfffd" providerId="LiveId" clId="{603F19B0-1F72-4308-B37D-2F623BE06CDE}" dt="2021-07-10T16:54:25.405" v="1103" actId="680"/>
      <pc:docMkLst>
        <pc:docMk/>
      </pc:docMkLst>
      <pc:sldChg chg="delSp modSp mod modTransition setBg modNotesTx">
        <pc:chgData name="Stan Cox" userId="9376f276357bfffd" providerId="LiveId" clId="{603F19B0-1F72-4308-B37D-2F623BE06CDE}" dt="2021-07-07T23:01:56.977" v="1034" actId="20577"/>
        <pc:sldMkLst>
          <pc:docMk/>
          <pc:sldMk cId="0" sldId="256"/>
        </pc:sldMkLst>
        <pc:spChg chg="mod">
          <ac:chgData name="Stan Cox" userId="9376f276357bfffd" providerId="LiveId" clId="{603F19B0-1F72-4308-B37D-2F623BE06CDE}" dt="2021-07-07T22:22:45.096" v="160" actId="207"/>
          <ac:spMkLst>
            <pc:docMk/>
            <pc:sldMk cId="0" sldId="256"/>
            <ac:spMk id="2050" creationId="{96A1DC86-DACE-4D3A-8725-001EA9AC68CE}"/>
          </ac:spMkLst>
        </pc:spChg>
        <pc:spChg chg="mod">
          <ac:chgData name="Stan Cox" userId="9376f276357bfffd" providerId="LiveId" clId="{603F19B0-1F72-4308-B37D-2F623BE06CDE}" dt="2021-07-07T22:21:17.632" v="148" actId="120"/>
          <ac:spMkLst>
            <pc:docMk/>
            <pc:sldMk cId="0" sldId="256"/>
            <ac:spMk id="2051" creationId="{AAE56BE5-AA9A-4F9C-97F4-BDFC270C6D17}"/>
          </ac:spMkLst>
        </pc:spChg>
        <pc:picChg chg="del mod">
          <ac:chgData name="Stan Cox" userId="9376f276357bfffd" providerId="LiveId" clId="{603F19B0-1F72-4308-B37D-2F623BE06CDE}" dt="2021-07-06T21:05:31.803" v="57" actId="478"/>
          <ac:picMkLst>
            <pc:docMk/>
            <pc:sldMk cId="0" sldId="256"/>
            <ac:picMk id="2052" creationId="{DC737EE5-3AF5-465F-B5F5-50AABBBE60AC}"/>
          </ac:picMkLst>
        </pc:picChg>
      </pc:sldChg>
      <pc:sldChg chg="delSp modSp mod modTransition modNotesTx">
        <pc:chgData name="Stan Cox" userId="9376f276357bfffd" providerId="LiveId" clId="{603F19B0-1F72-4308-B37D-2F623BE06CDE}" dt="2021-07-07T22:58:19.050" v="996"/>
        <pc:sldMkLst>
          <pc:docMk/>
          <pc:sldMk cId="0" sldId="257"/>
        </pc:sldMkLst>
        <pc:spChg chg="mod">
          <ac:chgData name="Stan Cox" userId="9376f276357bfffd" providerId="LiveId" clId="{603F19B0-1F72-4308-B37D-2F623BE06CDE}" dt="2021-07-07T22:22:55.930" v="163" actId="122"/>
          <ac:spMkLst>
            <pc:docMk/>
            <pc:sldMk cId="0" sldId="257"/>
            <ac:spMk id="3074" creationId="{6C1941B3-FB7B-4CBB-B41F-1D46A3B9D70F}"/>
          </ac:spMkLst>
        </pc:spChg>
        <pc:spChg chg="mod">
          <ac:chgData name="Stan Cox" userId="9376f276357bfffd" providerId="LiveId" clId="{603F19B0-1F72-4308-B37D-2F623BE06CDE}" dt="2021-07-07T22:22:29.292" v="159" actId="1035"/>
          <ac:spMkLst>
            <pc:docMk/>
            <pc:sldMk cId="0" sldId="257"/>
            <ac:spMk id="3075" creationId="{D38B9C39-61D8-4FCF-BADF-4B5321BA918D}"/>
          </ac:spMkLst>
        </pc:spChg>
        <pc:picChg chg="del mod">
          <ac:chgData name="Stan Cox" userId="9376f276357bfffd" providerId="LiveId" clId="{603F19B0-1F72-4308-B37D-2F623BE06CDE}" dt="2021-07-07T22:21:50.154" v="152" actId="478"/>
          <ac:picMkLst>
            <pc:docMk/>
            <pc:sldMk cId="0" sldId="257"/>
            <ac:picMk id="3076" creationId="{03B4784D-A24C-48C5-9AFF-EC686710DED0}"/>
          </ac:picMkLst>
        </pc:picChg>
      </pc:sldChg>
      <pc:sldChg chg="modSp del mod">
        <pc:chgData name="Stan Cox" userId="9376f276357bfffd" providerId="LiveId" clId="{603F19B0-1F72-4308-B37D-2F623BE06CDE}" dt="2021-07-06T21:09:44.995" v="133" actId="47"/>
        <pc:sldMkLst>
          <pc:docMk/>
          <pc:sldMk cId="0" sldId="258"/>
        </pc:sldMkLst>
        <pc:spChg chg="mod">
          <ac:chgData name="Stan Cox" userId="9376f276357bfffd" providerId="LiveId" clId="{603F19B0-1F72-4308-B37D-2F623BE06CDE}" dt="2021-07-06T21:08:39.480" v="127" actId="207"/>
          <ac:spMkLst>
            <pc:docMk/>
            <pc:sldMk cId="0" sldId="258"/>
            <ac:spMk id="4098" creationId="{0C3ECB7A-204C-4C69-9AC9-C0905D9DF488}"/>
          </ac:spMkLst>
        </pc:spChg>
        <pc:spChg chg="mod">
          <ac:chgData name="Stan Cox" userId="9376f276357bfffd" providerId="LiveId" clId="{603F19B0-1F72-4308-B37D-2F623BE06CDE}" dt="2021-07-06T21:08:44.660" v="128" actId="207"/>
          <ac:spMkLst>
            <pc:docMk/>
            <pc:sldMk cId="0" sldId="258"/>
            <ac:spMk id="4099" creationId="{B45D094A-FAA5-4109-9DE5-89C64B14C357}"/>
          </ac:spMkLst>
        </pc:spChg>
        <pc:picChg chg="mod">
          <ac:chgData name="Stan Cox" userId="9376f276357bfffd" providerId="LiveId" clId="{603F19B0-1F72-4308-B37D-2F623BE06CDE}" dt="2021-07-06T20:59:23.887" v="0"/>
          <ac:picMkLst>
            <pc:docMk/>
            <pc:sldMk cId="0" sldId="258"/>
            <ac:picMk id="4100" creationId="{C8F08E99-ED8D-4C0B-8A80-85C8DA69424D}"/>
          </ac:picMkLst>
        </pc:picChg>
      </pc:sldChg>
      <pc:sldChg chg="modSp del">
        <pc:chgData name="Stan Cox" userId="9376f276357bfffd" providerId="LiveId" clId="{603F19B0-1F72-4308-B37D-2F623BE06CDE}" dt="2021-07-07T22:49:09.319" v="806" actId="47"/>
        <pc:sldMkLst>
          <pc:docMk/>
          <pc:sldMk cId="0" sldId="259"/>
        </pc:sldMkLst>
        <pc:spChg chg="mod">
          <ac:chgData name="Stan Cox" userId="9376f276357bfffd" providerId="LiveId" clId="{603F19B0-1F72-4308-B37D-2F623BE06CDE}" dt="2021-07-06T21:10:10.783" v="137" actId="207"/>
          <ac:spMkLst>
            <pc:docMk/>
            <pc:sldMk cId="0" sldId="259"/>
            <ac:spMk id="5122" creationId="{880BFA7B-35F4-4A9D-BD29-B5670CAB5E5E}"/>
          </ac:spMkLst>
        </pc:spChg>
        <pc:spChg chg="mod">
          <ac:chgData name="Stan Cox" userId="9376f276357bfffd" providerId="LiveId" clId="{603F19B0-1F72-4308-B37D-2F623BE06CDE}" dt="2021-07-06T20:59:23.887" v="0"/>
          <ac:spMkLst>
            <pc:docMk/>
            <pc:sldMk cId="0" sldId="259"/>
            <ac:spMk id="5123" creationId="{C1493851-34C5-4A56-8531-A2F081E778A2}"/>
          </ac:spMkLst>
        </pc:spChg>
        <pc:picChg chg="mod">
          <ac:chgData name="Stan Cox" userId="9376f276357bfffd" providerId="LiveId" clId="{603F19B0-1F72-4308-B37D-2F623BE06CDE}" dt="2021-07-06T20:59:23.887" v="0"/>
          <ac:picMkLst>
            <pc:docMk/>
            <pc:sldMk cId="0" sldId="259"/>
            <ac:picMk id="5125" creationId="{6F1CC6F1-F294-4469-AD1E-E4F0B087F96F}"/>
          </ac:picMkLst>
        </pc:picChg>
      </pc:sldChg>
      <pc:sldChg chg="modSp del">
        <pc:chgData name="Stan Cox" userId="9376f276357bfffd" providerId="LiveId" clId="{603F19B0-1F72-4308-B37D-2F623BE06CDE}" dt="2021-07-06T21:09:48.670" v="134" actId="47"/>
        <pc:sldMkLst>
          <pc:docMk/>
          <pc:sldMk cId="0" sldId="260"/>
        </pc:sldMkLst>
        <pc:spChg chg="mod">
          <ac:chgData name="Stan Cox" userId="9376f276357bfffd" providerId="LiveId" clId="{603F19B0-1F72-4308-B37D-2F623BE06CDE}" dt="2021-07-06T20:59:23.887" v="0"/>
          <ac:spMkLst>
            <pc:docMk/>
            <pc:sldMk cId="0" sldId="260"/>
            <ac:spMk id="6146" creationId="{AC54B5E1-F608-464A-AFFC-7B0620C3F664}"/>
          </ac:spMkLst>
        </pc:spChg>
        <pc:spChg chg="mod">
          <ac:chgData name="Stan Cox" userId="9376f276357bfffd" providerId="LiveId" clId="{603F19B0-1F72-4308-B37D-2F623BE06CDE}" dt="2021-07-06T20:59:23.887" v="0"/>
          <ac:spMkLst>
            <pc:docMk/>
            <pc:sldMk cId="0" sldId="260"/>
            <ac:spMk id="6147" creationId="{6BEF97B5-51EA-4064-AFE7-36210B8C6E9F}"/>
          </ac:spMkLst>
        </pc:spChg>
        <pc:picChg chg="mod">
          <ac:chgData name="Stan Cox" userId="9376f276357bfffd" providerId="LiveId" clId="{603F19B0-1F72-4308-B37D-2F623BE06CDE}" dt="2021-07-06T20:59:23.887" v="0"/>
          <ac:picMkLst>
            <pc:docMk/>
            <pc:sldMk cId="0" sldId="260"/>
            <ac:picMk id="6148" creationId="{28496708-D693-46B3-80C1-4905C6E20C1C}"/>
          </ac:picMkLst>
        </pc:picChg>
      </pc:sldChg>
      <pc:sldChg chg="delSp modSp mod ord modTransition modAnim modNotesTx">
        <pc:chgData name="Stan Cox" userId="9376f276357bfffd" providerId="LiveId" clId="{603F19B0-1F72-4308-B37D-2F623BE06CDE}" dt="2021-07-07T22:59:29.726" v="1004"/>
        <pc:sldMkLst>
          <pc:docMk/>
          <pc:sldMk cId="0" sldId="261"/>
        </pc:sldMkLst>
        <pc:spChg chg="mod">
          <ac:chgData name="Stan Cox" userId="9376f276357bfffd" providerId="LiveId" clId="{603F19B0-1F72-4308-B37D-2F623BE06CDE}" dt="2021-07-07T22:43:54.257" v="582" actId="207"/>
          <ac:spMkLst>
            <pc:docMk/>
            <pc:sldMk cId="0" sldId="261"/>
            <ac:spMk id="7170" creationId="{A377AF2F-6D99-4113-B193-800ED53E9E20}"/>
          </ac:spMkLst>
        </pc:spChg>
        <pc:spChg chg="mod">
          <ac:chgData name="Stan Cox" userId="9376f276357bfffd" providerId="LiveId" clId="{603F19B0-1F72-4308-B37D-2F623BE06CDE}" dt="2021-07-07T22:45:28.953" v="620" actId="179"/>
          <ac:spMkLst>
            <pc:docMk/>
            <pc:sldMk cId="0" sldId="261"/>
            <ac:spMk id="7171" creationId="{33132AE4-E461-45A7-AA81-94B776EF598F}"/>
          </ac:spMkLst>
        </pc:spChg>
        <pc:picChg chg="del mod">
          <ac:chgData name="Stan Cox" userId="9376f276357bfffd" providerId="LiveId" clId="{603F19B0-1F72-4308-B37D-2F623BE06CDE}" dt="2021-07-07T22:31:57.629" v="527" actId="478"/>
          <ac:picMkLst>
            <pc:docMk/>
            <pc:sldMk cId="0" sldId="261"/>
            <ac:picMk id="7172" creationId="{0810B2F5-7A66-4158-A822-868999BE3928}"/>
          </ac:picMkLst>
        </pc:picChg>
      </pc:sldChg>
      <pc:sldChg chg="modSp del">
        <pc:chgData name="Stan Cox" userId="9376f276357bfffd" providerId="LiveId" clId="{603F19B0-1F72-4308-B37D-2F623BE06CDE}" dt="2021-07-07T22:49:13.741" v="808" actId="47"/>
        <pc:sldMkLst>
          <pc:docMk/>
          <pc:sldMk cId="0" sldId="262"/>
        </pc:sldMkLst>
        <pc:spChg chg="mod">
          <ac:chgData name="Stan Cox" userId="9376f276357bfffd" providerId="LiveId" clId="{603F19B0-1F72-4308-B37D-2F623BE06CDE}" dt="2021-07-06T21:10:21.815" v="139" actId="207"/>
          <ac:spMkLst>
            <pc:docMk/>
            <pc:sldMk cId="0" sldId="262"/>
            <ac:spMk id="8194" creationId="{5E592990-2B5F-42BE-BBD8-EEF773904CEB}"/>
          </ac:spMkLst>
        </pc:spChg>
        <pc:spChg chg="mod">
          <ac:chgData name="Stan Cox" userId="9376f276357bfffd" providerId="LiveId" clId="{603F19B0-1F72-4308-B37D-2F623BE06CDE}" dt="2021-07-06T20:59:23.887" v="0"/>
          <ac:spMkLst>
            <pc:docMk/>
            <pc:sldMk cId="0" sldId="262"/>
            <ac:spMk id="8195" creationId="{D67297FF-5419-460A-A5E2-BC283F78DBCE}"/>
          </ac:spMkLst>
        </pc:spChg>
        <pc:picChg chg="mod">
          <ac:chgData name="Stan Cox" userId="9376f276357bfffd" providerId="LiveId" clId="{603F19B0-1F72-4308-B37D-2F623BE06CDE}" dt="2021-07-06T20:59:23.887" v="0"/>
          <ac:picMkLst>
            <pc:docMk/>
            <pc:sldMk cId="0" sldId="262"/>
            <ac:picMk id="8196" creationId="{78D90027-23D7-43E3-9785-D107D3E6BBE0}"/>
          </ac:picMkLst>
        </pc:picChg>
      </pc:sldChg>
      <pc:sldChg chg="modSp del">
        <pc:chgData name="Stan Cox" userId="9376f276357bfffd" providerId="LiveId" clId="{603F19B0-1F72-4308-B37D-2F623BE06CDE}" dt="2021-07-07T22:49:19.310" v="809" actId="47"/>
        <pc:sldMkLst>
          <pc:docMk/>
          <pc:sldMk cId="0" sldId="263"/>
        </pc:sldMkLst>
        <pc:spChg chg="mod">
          <ac:chgData name="Stan Cox" userId="9376f276357bfffd" providerId="LiveId" clId="{603F19B0-1F72-4308-B37D-2F623BE06CDE}" dt="2021-07-06T21:10:27.173" v="140" actId="207"/>
          <ac:spMkLst>
            <pc:docMk/>
            <pc:sldMk cId="0" sldId="263"/>
            <ac:spMk id="9218" creationId="{ABD4BD72-C617-47BA-9CE6-09708B0D3160}"/>
          </ac:spMkLst>
        </pc:spChg>
        <pc:spChg chg="mod">
          <ac:chgData name="Stan Cox" userId="9376f276357bfffd" providerId="LiveId" clId="{603F19B0-1F72-4308-B37D-2F623BE06CDE}" dt="2021-07-06T20:59:23.887" v="0"/>
          <ac:spMkLst>
            <pc:docMk/>
            <pc:sldMk cId="0" sldId="263"/>
            <ac:spMk id="9219" creationId="{B4BC5D4D-FEAD-41BE-AD33-6CF3009AD517}"/>
          </ac:spMkLst>
        </pc:spChg>
        <pc:picChg chg="mod">
          <ac:chgData name="Stan Cox" userId="9376f276357bfffd" providerId="LiveId" clId="{603F19B0-1F72-4308-B37D-2F623BE06CDE}" dt="2021-07-06T20:59:23.887" v="0"/>
          <ac:picMkLst>
            <pc:docMk/>
            <pc:sldMk cId="0" sldId="263"/>
            <ac:picMk id="9220" creationId="{F816BD96-0E1B-4920-99B8-FB6F54A8CF17}"/>
          </ac:picMkLst>
        </pc:picChg>
      </pc:sldChg>
      <pc:sldChg chg="modSp del">
        <pc:chgData name="Stan Cox" userId="9376f276357bfffd" providerId="LiveId" clId="{603F19B0-1F72-4308-B37D-2F623BE06CDE}" dt="2021-07-07T22:49:21.830" v="810" actId="47"/>
        <pc:sldMkLst>
          <pc:docMk/>
          <pc:sldMk cId="0" sldId="264"/>
        </pc:sldMkLst>
        <pc:spChg chg="mod">
          <ac:chgData name="Stan Cox" userId="9376f276357bfffd" providerId="LiveId" clId="{603F19B0-1F72-4308-B37D-2F623BE06CDE}" dt="2021-07-06T21:10:33.277" v="141" actId="207"/>
          <ac:spMkLst>
            <pc:docMk/>
            <pc:sldMk cId="0" sldId="264"/>
            <ac:spMk id="10242" creationId="{133BBB83-4CF9-4C9A-8095-8E1C176DAF1D}"/>
          </ac:spMkLst>
        </pc:spChg>
        <pc:spChg chg="mod">
          <ac:chgData name="Stan Cox" userId="9376f276357bfffd" providerId="LiveId" clId="{603F19B0-1F72-4308-B37D-2F623BE06CDE}" dt="2021-07-06T20:59:23.887" v="0"/>
          <ac:spMkLst>
            <pc:docMk/>
            <pc:sldMk cId="0" sldId="264"/>
            <ac:spMk id="10243" creationId="{3D082DC9-C939-43D5-9615-06AA3123BB44}"/>
          </ac:spMkLst>
        </pc:spChg>
        <pc:picChg chg="mod">
          <ac:chgData name="Stan Cox" userId="9376f276357bfffd" providerId="LiveId" clId="{603F19B0-1F72-4308-B37D-2F623BE06CDE}" dt="2021-07-06T20:59:23.887" v="0"/>
          <ac:picMkLst>
            <pc:docMk/>
            <pc:sldMk cId="0" sldId="264"/>
            <ac:picMk id="10244" creationId="{09814364-B7D5-423B-9877-C56C447F4C9B}"/>
          </ac:picMkLst>
        </pc:picChg>
      </pc:sldChg>
      <pc:sldChg chg="modSp del">
        <pc:chgData name="Stan Cox" userId="9376f276357bfffd" providerId="LiveId" clId="{603F19B0-1F72-4308-B37D-2F623BE06CDE}" dt="2021-07-07T22:49:25.108" v="812" actId="47"/>
        <pc:sldMkLst>
          <pc:docMk/>
          <pc:sldMk cId="0" sldId="265"/>
        </pc:sldMkLst>
        <pc:spChg chg="mod">
          <ac:chgData name="Stan Cox" userId="9376f276357bfffd" providerId="LiveId" clId="{603F19B0-1F72-4308-B37D-2F623BE06CDE}" dt="2021-07-07T22:20:06.823" v="143" actId="207"/>
          <ac:spMkLst>
            <pc:docMk/>
            <pc:sldMk cId="0" sldId="265"/>
            <ac:spMk id="11266" creationId="{051D25BC-2C1B-4240-8420-BC22FD4AEC2C}"/>
          </ac:spMkLst>
        </pc:spChg>
        <pc:spChg chg="mod">
          <ac:chgData name="Stan Cox" userId="9376f276357bfffd" providerId="LiveId" clId="{603F19B0-1F72-4308-B37D-2F623BE06CDE}" dt="2021-07-06T20:59:23.887" v="0"/>
          <ac:spMkLst>
            <pc:docMk/>
            <pc:sldMk cId="0" sldId="265"/>
            <ac:spMk id="11267" creationId="{4A1208B7-4E6B-42CE-A4FE-9EEB0E0153E5}"/>
          </ac:spMkLst>
        </pc:spChg>
        <pc:picChg chg="mod">
          <ac:chgData name="Stan Cox" userId="9376f276357bfffd" providerId="LiveId" clId="{603F19B0-1F72-4308-B37D-2F623BE06CDE}" dt="2021-07-06T20:59:23.887" v="0"/>
          <ac:picMkLst>
            <pc:docMk/>
            <pc:sldMk cId="0" sldId="265"/>
            <ac:picMk id="11268" creationId="{FBCA3F5D-E958-4492-BA7C-528AC83488F7}"/>
          </ac:picMkLst>
        </pc:picChg>
      </pc:sldChg>
      <pc:sldChg chg="modSp del">
        <pc:chgData name="Stan Cox" userId="9376f276357bfffd" providerId="LiveId" clId="{603F19B0-1F72-4308-B37D-2F623BE06CDE}" dt="2021-07-07T22:49:27.257" v="813" actId="47"/>
        <pc:sldMkLst>
          <pc:docMk/>
          <pc:sldMk cId="0" sldId="266"/>
        </pc:sldMkLst>
        <pc:spChg chg="mod">
          <ac:chgData name="Stan Cox" userId="9376f276357bfffd" providerId="LiveId" clId="{603F19B0-1F72-4308-B37D-2F623BE06CDE}" dt="2021-07-07T22:20:12.419" v="144" actId="207"/>
          <ac:spMkLst>
            <pc:docMk/>
            <pc:sldMk cId="0" sldId="266"/>
            <ac:spMk id="12290" creationId="{6C8CFD37-92B2-475E-B5B7-E0CAD5DA9A78}"/>
          </ac:spMkLst>
        </pc:spChg>
        <pc:spChg chg="mod">
          <ac:chgData name="Stan Cox" userId="9376f276357bfffd" providerId="LiveId" clId="{603F19B0-1F72-4308-B37D-2F623BE06CDE}" dt="2021-07-06T20:59:23.887" v="0"/>
          <ac:spMkLst>
            <pc:docMk/>
            <pc:sldMk cId="0" sldId="266"/>
            <ac:spMk id="12291" creationId="{2A82A2D4-77E0-4462-86B1-5700B466E0EB}"/>
          </ac:spMkLst>
        </pc:spChg>
        <pc:picChg chg="mod">
          <ac:chgData name="Stan Cox" userId="9376f276357bfffd" providerId="LiveId" clId="{603F19B0-1F72-4308-B37D-2F623BE06CDE}" dt="2021-07-06T20:59:23.887" v="0"/>
          <ac:picMkLst>
            <pc:docMk/>
            <pc:sldMk cId="0" sldId="266"/>
            <ac:picMk id="12292" creationId="{427E3972-6123-4719-8CCF-9A65939704C5}"/>
          </ac:picMkLst>
        </pc:picChg>
      </pc:sldChg>
      <pc:sldChg chg="modSp del">
        <pc:chgData name="Stan Cox" userId="9376f276357bfffd" providerId="LiveId" clId="{603F19B0-1F72-4308-B37D-2F623BE06CDE}" dt="2021-07-07T22:49:28.446" v="814" actId="47"/>
        <pc:sldMkLst>
          <pc:docMk/>
          <pc:sldMk cId="0" sldId="267"/>
        </pc:sldMkLst>
        <pc:spChg chg="mod">
          <ac:chgData name="Stan Cox" userId="9376f276357bfffd" providerId="LiveId" clId="{603F19B0-1F72-4308-B37D-2F623BE06CDE}" dt="2021-07-07T22:20:19.136" v="145" actId="207"/>
          <ac:spMkLst>
            <pc:docMk/>
            <pc:sldMk cId="0" sldId="267"/>
            <ac:spMk id="13314" creationId="{D3787C3E-1616-4452-AFDC-BEDA8955348B}"/>
          </ac:spMkLst>
        </pc:spChg>
        <pc:spChg chg="mod">
          <ac:chgData name="Stan Cox" userId="9376f276357bfffd" providerId="LiveId" clId="{603F19B0-1F72-4308-B37D-2F623BE06CDE}" dt="2021-07-06T20:59:23.887" v="0"/>
          <ac:spMkLst>
            <pc:docMk/>
            <pc:sldMk cId="0" sldId="267"/>
            <ac:spMk id="13315" creationId="{D732AF1C-AFDB-4340-9260-281F00B79D8E}"/>
          </ac:spMkLst>
        </pc:spChg>
        <pc:picChg chg="mod">
          <ac:chgData name="Stan Cox" userId="9376f276357bfffd" providerId="LiveId" clId="{603F19B0-1F72-4308-B37D-2F623BE06CDE}" dt="2021-07-06T20:59:23.887" v="0"/>
          <ac:picMkLst>
            <pc:docMk/>
            <pc:sldMk cId="0" sldId="267"/>
            <ac:picMk id="13316" creationId="{93971E55-E531-430D-B1A2-113DFB255115}"/>
          </ac:picMkLst>
        </pc:picChg>
      </pc:sldChg>
      <pc:sldChg chg="modSp del">
        <pc:chgData name="Stan Cox" userId="9376f276357bfffd" providerId="LiveId" clId="{603F19B0-1F72-4308-B37D-2F623BE06CDE}" dt="2021-07-07T22:49:12.114" v="807" actId="47"/>
        <pc:sldMkLst>
          <pc:docMk/>
          <pc:sldMk cId="0" sldId="268"/>
        </pc:sldMkLst>
        <pc:spChg chg="mod">
          <ac:chgData name="Stan Cox" userId="9376f276357bfffd" providerId="LiveId" clId="{603F19B0-1F72-4308-B37D-2F623BE06CDE}" dt="2021-07-06T21:10:16.434" v="138" actId="207"/>
          <ac:spMkLst>
            <pc:docMk/>
            <pc:sldMk cId="0" sldId="268"/>
            <ac:spMk id="14338" creationId="{6CC51368-FF57-4CFB-801A-DBCF19ADC28F}"/>
          </ac:spMkLst>
        </pc:spChg>
        <pc:spChg chg="mod">
          <ac:chgData name="Stan Cox" userId="9376f276357bfffd" providerId="LiveId" clId="{603F19B0-1F72-4308-B37D-2F623BE06CDE}" dt="2021-07-06T20:59:23.887" v="0"/>
          <ac:spMkLst>
            <pc:docMk/>
            <pc:sldMk cId="0" sldId="268"/>
            <ac:spMk id="14339" creationId="{B6D1CC52-5E09-42DE-BD45-4D52832AF11D}"/>
          </ac:spMkLst>
        </pc:spChg>
        <pc:picChg chg="mod">
          <ac:chgData name="Stan Cox" userId="9376f276357bfffd" providerId="LiveId" clId="{603F19B0-1F72-4308-B37D-2F623BE06CDE}" dt="2021-07-06T20:59:23.887" v="0"/>
          <ac:picMkLst>
            <pc:docMk/>
            <pc:sldMk cId="0" sldId="268"/>
            <ac:picMk id="14340" creationId="{215FC203-0577-4F6B-83C3-3B88644398E6}"/>
          </ac:picMkLst>
        </pc:picChg>
      </pc:sldChg>
      <pc:sldChg chg="modSp del">
        <pc:chgData name="Stan Cox" userId="9376f276357bfffd" providerId="LiveId" clId="{603F19B0-1F72-4308-B37D-2F623BE06CDE}" dt="2021-07-07T22:49:22.946" v="811" actId="47"/>
        <pc:sldMkLst>
          <pc:docMk/>
          <pc:sldMk cId="0" sldId="269"/>
        </pc:sldMkLst>
        <pc:spChg chg="mod">
          <ac:chgData name="Stan Cox" userId="9376f276357bfffd" providerId="LiveId" clId="{603F19B0-1F72-4308-B37D-2F623BE06CDE}" dt="2021-07-06T21:10:39.555" v="142" actId="207"/>
          <ac:spMkLst>
            <pc:docMk/>
            <pc:sldMk cId="0" sldId="269"/>
            <ac:spMk id="15362" creationId="{8E23A187-6EAA-4880-BA9A-E2218C083FDD}"/>
          </ac:spMkLst>
        </pc:spChg>
        <pc:spChg chg="mod">
          <ac:chgData name="Stan Cox" userId="9376f276357bfffd" providerId="LiveId" clId="{603F19B0-1F72-4308-B37D-2F623BE06CDE}" dt="2021-07-06T20:59:23.887" v="0"/>
          <ac:spMkLst>
            <pc:docMk/>
            <pc:sldMk cId="0" sldId="269"/>
            <ac:spMk id="15363" creationId="{886B95B8-181E-4C83-9577-ECAA7C3D4804}"/>
          </ac:spMkLst>
        </pc:spChg>
        <pc:picChg chg="mod">
          <ac:chgData name="Stan Cox" userId="9376f276357bfffd" providerId="LiveId" clId="{603F19B0-1F72-4308-B37D-2F623BE06CDE}" dt="2021-07-06T20:59:23.887" v="0"/>
          <ac:picMkLst>
            <pc:docMk/>
            <pc:sldMk cId="0" sldId="269"/>
            <ac:picMk id="15364" creationId="{E64E43F7-7B33-446A-B142-4F0547916EBA}"/>
          </ac:picMkLst>
        </pc:picChg>
      </pc:sldChg>
      <pc:sldChg chg="delSp modSp mod modTransition modAnim modNotesTx">
        <pc:chgData name="Stan Cox" userId="9376f276357bfffd" providerId="LiveId" clId="{603F19B0-1F72-4308-B37D-2F623BE06CDE}" dt="2021-07-07T22:59:57.011" v="1006"/>
        <pc:sldMkLst>
          <pc:docMk/>
          <pc:sldMk cId="0" sldId="270"/>
        </pc:sldMkLst>
        <pc:spChg chg="mod">
          <ac:chgData name="Stan Cox" userId="9376f276357bfffd" providerId="LiveId" clId="{603F19B0-1F72-4308-B37D-2F623BE06CDE}" dt="2021-07-07T22:55:58.742" v="968" actId="1076"/>
          <ac:spMkLst>
            <pc:docMk/>
            <pc:sldMk cId="0" sldId="270"/>
            <ac:spMk id="16386" creationId="{387A65FF-861C-4BEA-BA16-6D47875FA50A}"/>
          </ac:spMkLst>
        </pc:spChg>
        <pc:spChg chg="mod">
          <ac:chgData name="Stan Cox" userId="9376f276357bfffd" providerId="LiveId" clId="{603F19B0-1F72-4308-B37D-2F623BE06CDE}" dt="2021-07-07T22:55:55.678" v="967" actId="14100"/>
          <ac:spMkLst>
            <pc:docMk/>
            <pc:sldMk cId="0" sldId="270"/>
            <ac:spMk id="16387" creationId="{901B5F1D-69FD-424A-8F4D-1B777405F322}"/>
          </ac:spMkLst>
        </pc:spChg>
        <pc:picChg chg="del mod">
          <ac:chgData name="Stan Cox" userId="9376f276357bfffd" providerId="LiveId" clId="{603F19B0-1F72-4308-B37D-2F623BE06CDE}" dt="2021-07-07T22:55:18.173" v="958" actId="478"/>
          <ac:picMkLst>
            <pc:docMk/>
            <pc:sldMk cId="0" sldId="270"/>
            <ac:picMk id="16388" creationId="{418B3F81-7630-4BE5-AFFF-943E741DB90A}"/>
          </ac:picMkLst>
        </pc:picChg>
      </pc:sldChg>
      <pc:sldChg chg="new">
        <pc:chgData name="Stan Cox" userId="9376f276357bfffd" providerId="LiveId" clId="{603F19B0-1F72-4308-B37D-2F623BE06CDE}" dt="2021-07-10T16:54:25.405" v="1103" actId="680"/>
        <pc:sldMkLst>
          <pc:docMk/>
          <pc:sldMk cId="1165712843" sldId="271"/>
        </pc:sldMkLst>
      </pc:sldChg>
      <pc:sldMasterChg chg="modSp modSldLayout">
        <pc:chgData name="Stan Cox" userId="9376f276357bfffd" providerId="LiveId" clId="{603F19B0-1F72-4308-B37D-2F623BE06CDE}" dt="2021-07-06T20:59:23.887" v="0"/>
        <pc:sldMasterMkLst>
          <pc:docMk/>
          <pc:sldMasterMk cId="0" sldId="2147483648"/>
        </pc:sldMasterMkLst>
        <pc:spChg chg="mod">
          <ac:chgData name="Stan Cox" userId="9376f276357bfffd" providerId="LiveId" clId="{603F19B0-1F72-4308-B37D-2F623BE06CDE}" dt="2021-07-06T20:59:23.887" v="0"/>
          <ac:spMkLst>
            <pc:docMk/>
            <pc:sldMasterMk cId="0" sldId="2147483648"/>
            <ac:spMk id="1026" creationId="{302E1614-435A-42C6-8DF5-DCD46682E922}"/>
          </ac:spMkLst>
        </pc:spChg>
        <pc:spChg chg="mod">
          <ac:chgData name="Stan Cox" userId="9376f276357bfffd" providerId="LiveId" clId="{603F19B0-1F72-4308-B37D-2F623BE06CDE}" dt="2021-07-06T20:59:23.887" v="0"/>
          <ac:spMkLst>
            <pc:docMk/>
            <pc:sldMasterMk cId="0" sldId="2147483648"/>
            <ac:spMk id="1027" creationId="{B2BF803F-9FF6-49CF-ABE2-5A5836496611}"/>
          </ac:spMkLst>
        </pc:spChg>
        <pc:picChg chg="mod">
          <ac:chgData name="Stan Cox" userId="9376f276357bfffd" providerId="LiveId" clId="{603F19B0-1F72-4308-B37D-2F623BE06CDE}" dt="2021-07-06T20:59:23.887" v="0"/>
          <ac:picMkLst>
            <pc:docMk/>
            <pc:sldMasterMk cId="0" sldId="2147483648"/>
            <ac:picMk id="1031" creationId="{9A4FDC7E-BB74-421B-8AAD-9788F520BDC0}"/>
          </ac:picMkLst>
        </pc:picChg>
        <pc:sldLayoutChg chg="modSp">
          <pc:chgData name="Stan Cox" userId="9376f276357bfffd" providerId="LiveId" clId="{603F19B0-1F72-4308-B37D-2F623BE06CDE}" dt="2021-07-06T20:59:23.887" v="0"/>
          <pc:sldLayoutMkLst>
            <pc:docMk/>
            <pc:sldMasterMk cId="0" sldId="2147483648"/>
            <pc:sldLayoutMk cId="932096760" sldId="2147483649"/>
          </pc:sldLayoutMkLst>
          <pc:spChg chg="mod">
            <ac:chgData name="Stan Cox" userId="9376f276357bfffd" providerId="LiveId" clId="{603F19B0-1F72-4308-B37D-2F623BE06CDE}" dt="2021-07-06T20:59:23.887" v="0"/>
            <ac:spMkLst>
              <pc:docMk/>
              <pc:sldMasterMk cId="0" sldId="2147483648"/>
              <pc:sldLayoutMk cId="932096760" sldId="2147483649"/>
              <ac:spMk id="2" creationId="{4F91564C-A896-4DA1-8955-96F2CD324922}"/>
            </ac:spMkLst>
          </pc:spChg>
          <pc:spChg chg="mod">
            <ac:chgData name="Stan Cox" userId="9376f276357bfffd" providerId="LiveId" clId="{603F19B0-1F72-4308-B37D-2F623BE06CDE}" dt="2021-07-06T20:59:23.887" v="0"/>
            <ac:spMkLst>
              <pc:docMk/>
              <pc:sldMasterMk cId="0" sldId="2147483648"/>
              <pc:sldLayoutMk cId="932096760" sldId="2147483649"/>
              <ac:spMk id="3" creationId="{E83713F0-26EA-42BA-A2FF-16130913D8AD}"/>
            </ac:spMkLst>
          </pc:spChg>
        </pc:sldLayoutChg>
        <pc:sldLayoutChg chg="modSp">
          <pc:chgData name="Stan Cox" userId="9376f276357bfffd" providerId="LiveId" clId="{603F19B0-1F72-4308-B37D-2F623BE06CDE}" dt="2021-07-06T20:59:23.887" v="0"/>
          <pc:sldLayoutMkLst>
            <pc:docMk/>
            <pc:sldMasterMk cId="0" sldId="2147483648"/>
            <pc:sldLayoutMk cId="2229773868" sldId="2147483651"/>
          </pc:sldLayoutMkLst>
          <pc:spChg chg="mod">
            <ac:chgData name="Stan Cox" userId="9376f276357bfffd" providerId="LiveId" clId="{603F19B0-1F72-4308-B37D-2F623BE06CDE}" dt="2021-07-06T20:59:23.887" v="0"/>
            <ac:spMkLst>
              <pc:docMk/>
              <pc:sldMasterMk cId="0" sldId="2147483648"/>
              <pc:sldLayoutMk cId="2229773868" sldId="2147483651"/>
              <ac:spMk id="2" creationId="{9773FB45-7372-4E1E-96D0-8FD5C899D18D}"/>
            </ac:spMkLst>
          </pc:spChg>
          <pc:spChg chg="mod">
            <ac:chgData name="Stan Cox" userId="9376f276357bfffd" providerId="LiveId" clId="{603F19B0-1F72-4308-B37D-2F623BE06CDE}" dt="2021-07-06T20:59:23.887" v="0"/>
            <ac:spMkLst>
              <pc:docMk/>
              <pc:sldMasterMk cId="0" sldId="2147483648"/>
              <pc:sldLayoutMk cId="2229773868" sldId="2147483651"/>
              <ac:spMk id="3" creationId="{8AE5D9F5-4006-4422-BE03-1D645EFFE9F3}"/>
            </ac:spMkLst>
          </pc:spChg>
        </pc:sldLayoutChg>
        <pc:sldLayoutChg chg="modSp">
          <pc:chgData name="Stan Cox" userId="9376f276357bfffd" providerId="LiveId" clId="{603F19B0-1F72-4308-B37D-2F623BE06CDE}" dt="2021-07-06T20:59:23.887" v="0"/>
          <pc:sldLayoutMkLst>
            <pc:docMk/>
            <pc:sldMasterMk cId="0" sldId="2147483648"/>
            <pc:sldLayoutMk cId="1073821896" sldId="2147483652"/>
          </pc:sldLayoutMkLst>
          <pc:spChg chg="mod">
            <ac:chgData name="Stan Cox" userId="9376f276357bfffd" providerId="LiveId" clId="{603F19B0-1F72-4308-B37D-2F623BE06CDE}" dt="2021-07-06T20:59:23.887" v="0"/>
            <ac:spMkLst>
              <pc:docMk/>
              <pc:sldMasterMk cId="0" sldId="2147483648"/>
              <pc:sldLayoutMk cId="1073821896" sldId="2147483652"/>
              <ac:spMk id="3" creationId="{887DC25E-E561-48C4-871C-6B89B5BB807A}"/>
            </ac:spMkLst>
          </pc:spChg>
          <pc:spChg chg="mod">
            <ac:chgData name="Stan Cox" userId="9376f276357bfffd" providerId="LiveId" clId="{603F19B0-1F72-4308-B37D-2F623BE06CDE}" dt="2021-07-06T20:59:23.887" v="0"/>
            <ac:spMkLst>
              <pc:docMk/>
              <pc:sldMasterMk cId="0" sldId="2147483648"/>
              <pc:sldLayoutMk cId="1073821896" sldId="2147483652"/>
              <ac:spMk id="4" creationId="{826EDE17-65E9-499D-8F34-B03418C928D9}"/>
            </ac:spMkLst>
          </pc:spChg>
        </pc:sldLayoutChg>
        <pc:sldLayoutChg chg="modSp">
          <pc:chgData name="Stan Cox" userId="9376f276357bfffd" providerId="LiveId" clId="{603F19B0-1F72-4308-B37D-2F623BE06CDE}" dt="2021-07-06T20:59:23.887" v="0"/>
          <pc:sldLayoutMkLst>
            <pc:docMk/>
            <pc:sldMasterMk cId="0" sldId="2147483648"/>
            <pc:sldLayoutMk cId="3834052672" sldId="2147483653"/>
          </pc:sldLayoutMkLst>
          <pc:spChg chg="mod">
            <ac:chgData name="Stan Cox" userId="9376f276357bfffd" providerId="LiveId" clId="{603F19B0-1F72-4308-B37D-2F623BE06CDE}" dt="2021-07-06T20:59:23.887" v="0"/>
            <ac:spMkLst>
              <pc:docMk/>
              <pc:sldMasterMk cId="0" sldId="2147483648"/>
              <pc:sldLayoutMk cId="3834052672" sldId="2147483653"/>
              <ac:spMk id="2" creationId="{F3D792E4-C769-40A0-B47F-EDB537ED33A8}"/>
            </ac:spMkLst>
          </pc:spChg>
          <pc:spChg chg="mod">
            <ac:chgData name="Stan Cox" userId="9376f276357bfffd" providerId="LiveId" clId="{603F19B0-1F72-4308-B37D-2F623BE06CDE}" dt="2021-07-06T20:59:23.887" v="0"/>
            <ac:spMkLst>
              <pc:docMk/>
              <pc:sldMasterMk cId="0" sldId="2147483648"/>
              <pc:sldLayoutMk cId="3834052672" sldId="2147483653"/>
              <ac:spMk id="3" creationId="{105FF6B3-8A4C-43E0-A738-32DBB4950672}"/>
            </ac:spMkLst>
          </pc:spChg>
          <pc:spChg chg="mod">
            <ac:chgData name="Stan Cox" userId="9376f276357bfffd" providerId="LiveId" clId="{603F19B0-1F72-4308-B37D-2F623BE06CDE}" dt="2021-07-06T20:59:23.887" v="0"/>
            <ac:spMkLst>
              <pc:docMk/>
              <pc:sldMasterMk cId="0" sldId="2147483648"/>
              <pc:sldLayoutMk cId="3834052672" sldId="2147483653"/>
              <ac:spMk id="4" creationId="{01A4EB2D-DEC9-4830-B091-74FEFB0A2248}"/>
            </ac:spMkLst>
          </pc:spChg>
          <pc:spChg chg="mod">
            <ac:chgData name="Stan Cox" userId="9376f276357bfffd" providerId="LiveId" clId="{603F19B0-1F72-4308-B37D-2F623BE06CDE}" dt="2021-07-06T20:59:23.887" v="0"/>
            <ac:spMkLst>
              <pc:docMk/>
              <pc:sldMasterMk cId="0" sldId="2147483648"/>
              <pc:sldLayoutMk cId="3834052672" sldId="2147483653"/>
              <ac:spMk id="5" creationId="{879AD8CF-53A4-4129-A6EB-F445245EE667}"/>
            </ac:spMkLst>
          </pc:spChg>
          <pc:spChg chg="mod">
            <ac:chgData name="Stan Cox" userId="9376f276357bfffd" providerId="LiveId" clId="{603F19B0-1F72-4308-B37D-2F623BE06CDE}" dt="2021-07-06T20:59:23.887" v="0"/>
            <ac:spMkLst>
              <pc:docMk/>
              <pc:sldMasterMk cId="0" sldId="2147483648"/>
              <pc:sldLayoutMk cId="3834052672" sldId="2147483653"/>
              <ac:spMk id="6" creationId="{B09E26CE-82FF-429B-A186-8B33646EDFBC}"/>
            </ac:spMkLst>
          </pc:spChg>
        </pc:sldLayoutChg>
        <pc:sldLayoutChg chg="modSp">
          <pc:chgData name="Stan Cox" userId="9376f276357bfffd" providerId="LiveId" clId="{603F19B0-1F72-4308-B37D-2F623BE06CDE}" dt="2021-07-06T20:59:23.887" v="0"/>
          <pc:sldLayoutMkLst>
            <pc:docMk/>
            <pc:sldMasterMk cId="0" sldId="2147483648"/>
            <pc:sldLayoutMk cId="2645358997" sldId="2147483656"/>
          </pc:sldLayoutMkLst>
          <pc:spChg chg="mod">
            <ac:chgData name="Stan Cox" userId="9376f276357bfffd" providerId="LiveId" clId="{603F19B0-1F72-4308-B37D-2F623BE06CDE}" dt="2021-07-06T20:59:23.887" v="0"/>
            <ac:spMkLst>
              <pc:docMk/>
              <pc:sldMasterMk cId="0" sldId="2147483648"/>
              <pc:sldLayoutMk cId="2645358997" sldId="2147483656"/>
              <ac:spMk id="2" creationId="{AFDEE862-91D0-4D30-82B5-5C4D7416F0B9}"/>
            </ac:spMkLst>
          </pc:spChg>
          <pc:spChg chg="mod">
            <ac:chgData name="Stan Cox" userId="9376f276357bfffd" providerId="LiveId" clId="{603F19B0-1F72-4308-B37D-2F623BE06CDE}" dt="2021-07-06T20:59:23.887" v="0"/>
            <ac:spMkLst>
              <pc:docMk/>
              <pc:sldMasterMk cId="0" sldId="2147483648"/>
              <pc:sldLayoutMk cId="2645358997" sldId="2147483656"/>
              <ac:spMk id="3" creationId="{0F301BA4-E027-4798-9211-A660573B8692}"/>
            </ac:spMkLst>
          </pc:spChg>
          <pc:spChg chg="mod">
            <ac:chgData name="Stan Cox" userId="9376f276357bfffd" providerId="LiveId" clId="{603F19B0-1F72-4308-B37D-2F623BE06CDE}" dt="2021-07-06T20:59:23.887" v="0"/>
            <ac:spMkLst>
              <pc:docMk/>
              <pc:sldMasterMk cId="0" sldId="2147483648"/>
              <pc:sldLayoutMk cId="2645358997" sldId="2147483656"/>
              <ac:spMk id="4" creationId="{167145A6-0E4E-412E-91FA-760EEFF3A0B7}"/>
            </ac:spMkLst>
          </pc:spChg>
        </pc:sldLayoutChg>
        <pc:sldLayoutChg chg="modSp">
          <pc:chgData name="Stan Cox" userId="9376f276357bfffd" providerId="LiveId" clId="{603F19B0-1F72-4308-B37D-2F623BE06CDE}" dt="2021-07-06T20:59:23.887" v="0"/>
          <pc:sldLayoutMkLst>
            <pc:docMk/>
            <pc:sldMasterMk cId="0" sldId="2147483648"/>
            <pc:sldLayoutMk cId="2349787478" sldId="2147483657"/>
          </pc:sldLayoutMkLst>
          <pc:spChg chg="mod">
            <ac:chgData name="Stan Cox" userId="9376f276357bfffd" providerId="LiveId" clId="{603F19B0-1F72-4308-B37D-2F623BE06CDE}" dt="2021-07-06T20:59:23.887" v="0"/>
            <ac:spMkLst>
              <pc:docMk/>
              <pc:sldMasterMk cId="0" sldId="2147483648"/>
              <pc:sldLayoutMk cId="2349787478" sldId="2147483657"/>
              <ac:spMk id="2" creationId="{D207EA0D-0438-4EFB-BE99-DDE680D9F163}"/>
            </ac:spMkLst>
          </pc:spChg>
          <pc:spChg chg="mod">
            <ac:chgData name="Stan Cox" userId="9376f276357bfffd" providerId="LiveId" clId="{603F19B0-1F72-4308-B37D-2F623BE06CDE}" dt="2021-07-06T20:59:23.887" v="0"/>
            <ac:spMkLst>
              <pc:docMk/>
              <pc:sldMasterMk cId="0" sldId="2147483648"/>
              <pc:sldLayoutMk cId="2349787478" sldId="2147483657"/>
              <ac:spMk id="3" creationId="{AF88B2B5-6D39-4FC1-9CEF-78B542CBF2BD}"/>
            </ac:spMkLst>
          </pc:spChg>
          <pc:spChg chg="mod">
            <ac:chgData name="Stan Cox" userId="9376f276357bfffd" providerId="LiveId" clId="{603F19B0-1F72-4308-B37D-2F623BE06CDE}" dt="2021-07-06T20:59:23.887" v="0"/>
            <ac:spMkLst>
              <pc:docMk/>
              <pc:sldMasterMk cId="0" sldId="2147483648"/>
              <pc:sldLayoutMk cId="2349787478" sldId="2147483657"/>
              <ac:spMk id="4" creationId="{4AC200D4-6F83-479F-A231-8D0EB89E7E52}"/>
            </ac:spMkLst>
          </pc:spChg>
        </pc:sldLayoutChg>
        <pc:sldLayoutChg chg="modSp">
          <pc:chgData name="Stan Cox" userId="9376f276357bfffd" providerId="LiveId" clId="{603F19B0-1F72-4308-B37D-2F623BE06CDE}" dt="2021-07-06T20:59:23.887" v="0"/>
          <pc:sldLayoutMkLst>
            <pc:docMk/>
            <pc:sldMasterMk cId="0" sldId="2147483648"/>
            <pc:sldLayoutMk cId="2252529878" sldId="2147483659"/>
          </pc:sldLayoutMkLst>
          <pc:spChg chg="mod">
            <ac:chgData name="Stan Cox" userId="9376f276357bfffd" providerId="LiveId" clId="{603F19B0-1F72-4308-B37D-2F623BE06CDE}" dt="2021-07-06T20:59:23.887" v="0"/>
            <ac:spMkLst>
              <pc:docMk/>
              <pc:sldMasterMk cId="0" sldId="2147483648"/>
              <pc:sldLayoutMk cId="2252529878" sldId="2147483659"/>
              <ac:spMk id="2" creationId="{D945382D-8778-4CB8-B1F9-3EA18AD86C6E}"/>
            </ac:spMkLst>
          </pc:spChg>
          <pc:spChg chg="mod">
            <ac:chgData name="Stan Cox" userId="9376f276357bfffd" providerId="LiveId" clId="{603F19B0-1F72-4308-B37D-2F623BE06CDE}" dt="2021-07-06T20:59:23.887" v="0"/>
            <ac:spMkLst>
              <pc:docMk/>
              <pc:sldMasterMk cId="0" sldId="2147483648"/>
              <pc:sldLayoutMk cId="2252529878" sldId="2147483659"/>
              <ac:spMk id="3" creationId="{A0C76570-4726-47E2-950B-D99382EE2A6D}"/>
            </ac:spMkLst>
          </pc:spChg>
        </pc:sldLayoutChg>
      </pc:sldMasterChg>
      <pc:sldMasterChg chg="addSp setBg modSldLayout">
        <pc:chgData name="Stan Cox" userId="9376f276357bfffd" providerId="LiveId" clId="{603F19B0-1F72-4308-B37D-2F623BE06CDE}" dt="2021-07-06T21:02:05.926" v="7"/>
        <pc:sldMasterMkLst>
          <pc:docMk/>
          <pc:sldMasterMk cId="2847984164" sldId="2147483660"/>
        </pc:sldMasterMkLst>
        <pc:picChg chg="add">
          <ac:chgData name="Stan Cox" userId="9376f276357bfffd" providerId="LiveId" clId="{603F19B0-1F72-4308-B37D-2F623BE06CDE}" dt="2021-07-06T20:59:23.887" v="0"/>
          <ac:picMkLst>
            <pc:docMk/>
            <pc:sldMasterMk cId="2847984164" sldId="2147483660"/>
            <ac:picMk id="7" creationId="{C9F6C23C-6749-4453-BAB1-C0BEE1B1EE59}"/>
          </ac:picMkLst>
        </pc:picChg>
        <pc:sldLayoutChg chg="setBg">
          <pc:chgData name="Stan Cox" userId="9376f276357bfffd" providerId="LiveId" clId="{603F19B0-1F72-4308-B37D-2F623BE06CDE}" dt="2021-07-06T21:02:05.926" v="7"/>
          <pc:sldLayoutMkLst>
            <pc:docMk/>
            <pc:sldMasterMk cId="2847984164" sldId="2147483660"/>
            <pc:sldLayoutMk cId="2452799191" sldId="2147483661"/>
          </pc:sldLayoutMkLst>
        </pc:sldLayoutChg>
        <pc:sldLayoutChg chg="setBg">
          <pc:chgData name="Stan Cox" userId="9376f276357bfffd" providerId="LiveId" clId="{603F19B0-1F72-4308-B37D-2F623BE06CDE}" dt="2021-07-06T21:02:05.926" v="7"/>
          <pc:sldLayoutMkLst>
            <pc:docMk/>
            <pc:sldMasterMk cId="2847984164" sldId="2147483660"/>
            <pc:sldLayoutMk cId="3652135818" sldId="2147483662"/>
          </pc:sldLayoutMkLst>
        </pc:sldLayoutChg>
        <pc:sldLayoutChg chg="setBg">
          <pc:chgData name="Stan Cox" userId="9376f276357bfffd" providerId="LiveId" clId="{603F19B0-1F72-4308-B37D-2F623BE06CDE}" dt="2021-07-06T21:02:05.926" v="7"/>
          <pc:sldLayoutMkLst>
            <pc:docMk/>
            <pc:sldMasterMk cId="2847984164" sldId="2147483660"/>
            <pc:sldLayoutMk cId="1472104015" sldId="2147483663"/>
          </pc:sldLayoutMkLst>
        </pc:sldLayoutChg>
        <pc:sldLayoutChg chg="setBg">
          <pc:chgData name="Stan Cox" userId="9376f276357bfffd" providerId="LiveId" clId="{603F19B0-1F72-4308-B37D-2F623BE06CDE}" dt="2021-07-06T21:02:05.926" v="7"/>
          <pc:sldLayoutMkLst>
            <pc:docMk/>
            <pc:sldMasterMk cId="2847984164" sldId="2147483660"/>
            <pc:sldLayoutMk cId="2724920259" sldId="2147483664"/>
          </pc:sldLayoutMkLst>
        </pc:sldLayoutChg>
        <pc:sldLayoutChg chg="setBg">
          <pc:chgData name="Stan Cox" userId="9376f276357bfffd" providerId="LiveId" clId="{603F19B0-1F72-4308-B37D-2F623BE06CDE}" dt="2021-07-06T21:02:05.926" v="7"/>
          <pc:sldLayoutMkLst>
            <pc:docMk/>
            <pc:sldMasterMk cId="2847984164" sldId="2147483660"/>
            <pc:sldLayoutMk cId="4056467726" sldId="2147483665"/>
          </pc:sldLayoutMkLst>
        </pc:sldLayoutChg>
        <pc:sldLayoutChg chg="setBg">
          <pc:chgData name="Stan Cox" userId="9376f276357bfffd" providerId="LiveId" clId="{603F19B0-1F72-4308-B37D-2F623BE06CDE}" dt="2021-07-06T21:02:05.926" v="7"/>
          <pc:sldLayoutMkLst>
            <pc:docMk/>
            <pc:sldMasterMk cId="2847984164" sldId="2147483660"/>
            <pc:sldLayoutMk cId="3068108670" sldId="2147483666"/>
          </pc:sldLayoutMkLst>
        </pc:sldLayoutChg>
        <pc:sldLayoutChg chg="setBg">
          <pc:chgData name="Stan Cox" userId="9376f276357bfffd" providerId="LiveId" clId="{603F19B0-1F72-4308-B37D-2F623BE06CDE}" dt="2021-07-06T21:02:05.926" v="7"/>
          <pc:sldLayoutMkLst>
            <pc:docMk/>
            <pc:sldMasterMk cId="2847984164" sldId="2147483660"/>
            <pc:sldLayoutMk cId="3185173478" sldId="2147483667"/>
          </pc:sldLayoutMkLst>
        </pc:sldLayoutChg>
        <pc:sldLayoutChg chg="setBg">
          <pc:chgData name="Stan Cox" userId="9376f276357bfffd" providerId="LiveId" clId="{603F19B0-1F72-4308-B37D-2F623BE06CDE}" dt="2021-07-06T21:02:05.926" v="7"/>
          <pc:sldLayoutMkLst>
            <pc:docMk/>
            <pc:sldMasterMk cId="2847984164" sldId="2147483660"/>
            <pc:sldLayoutMk cId="782978345" sldId="2147483668"/>
          </pc:sldLayoutMkLst>
        </pc:sldLayoutChg>
        <pc:sldLayoutChg chg="setBg">
          <pc:chgData name="Stan Cox" userId="9376f276357bfffd" providerId="LiveId" clId="{603F19B0-1F72-4308-B37D-2F623BE06CDE}" dt="2021-07-06T21:02:05.926" v="7"/>
          <pc:sldLayoutMkLst>
            <pc:docMk/>
            <pc:sldMasterMk cId="2847984164" sldId="2147483660"/>
            <pc:sldLayoutMk cId="2320077634" sldId="2147483669"/>
          </pc:sldLayoutMkLst>
        </pc:sldLayoutChg>
        <pc:sldLayoutChg chg="setBg">
          <pc:chgData name="Stan Cox" userId="9376f276357bfffd" providerId="LiveId" clId="{603F19B0-1F72-4308-B37D-2F623BE06CDE}" dt="2021-07-06T21:02:05.926" v="7"/>
          <pc:sldLayoutMkLst>
            <pc:docMk/>
            <pc:sldMasterMk cId="2847984164" sldId="2147483660"/>
            <pc:sldLayoutMk cId="700671348" sldId="2147483670"/>
          </pc:sldLayoutMkLst>
        </pc:sldLayoutChg>
        <pc:sldLayoutChg chg="setBg">
          <pc:chgData name="Stan Cox" userId="9376f276357bfffd" providerId="LiveId" clId="{603F19B0-1F72-4308-B37D-2F623BE06CDE}" dt="2021-07-06T21:02:05.926" v="7"/>
          <pc:sldLayoutMkLst>
            <pc:docMk/>
            <pc:sldMasterMk cId="2847984164" sldId="2147483660"/>
            <pc:sldLayoutMk cId="3923087159" sldId="2147483671"/>
          </pc:sldLayoutMkLst>
        </pc:sldLayoutChg>
      </pc:sldMasterChg>
      <pc:sldMasterChg chg="addSp">
        <pc:chgData name="Stan Cox" userId="9376f276357bfffd" providerId="LiveId" clId="{603F19B0-1F72-4308-B37D-2F623BE06CDE}" dt="2021-07-06T21:02:27.357" v="8"/>
        <pc:sldMasterMkLst>
          <pc:docMk/>
          <pc:sldMasterMk cId="1589998638" sldId="2147483672"/>
        </pc:sldMasterMkLst>
        <pc:picChg chg="add">
          <ac:chgData name="Stan Cox" userId="9376f276357bfffd" providerId="LiveId" clId="{603F19B0-1F72-4308-B37D-2F623BE06CDE}" dt="2021-07-06T21:02:27.357" v="8"/>
          <ac:picMkLst>
            <pc:docMk/>
            <pc:sldMasterMk cId="1589998638" sldId="2147483672"/>
            <ac:picMk id="7" creationId="{09A49F8B-6303-431F-92C8-7DA93ABCEC4B}"/>
          </ac:picMkLst>
        </pc:picChg>
      </pc:sldMasterChg>
      <pc:sldMasterChg chg="addSp setBg modSldLayout">
        <pc:chgData name="Stan Cox" userId="9376f276357bfffd" providerId="LiveId" clId="{603F19B0-1F72-4308-B37D-2F623BE06CDE}" dt="2021-07-06T21:04:51.096" v="52"/>
        <pc:sldMasterMkLst>
          <pc:docMk/>
          <pc:sldMasterMk cId="3463799873" sldId="2147483684"/>
        </pc:sldMasterMkLst>
        <pc:picChg chg="add">
          <ac:chgData name="Stan Cox" userId="9376f276357bfffd" providerId="LiveId" clId="{603F19B0-1F72-4308-B37D-2F623BE06CDE}" dt="2021-07-06T21:02:29.512" v="9"/>
          <ac:picMkLst>
            <pc:docMk/>
            <pc:sldMasterMk cId="3463799873" sldId="2147483684"/>
            <ac:picMk id="7" creationId="{E5F3243D-F863-43D3-84C0-AB8A989408F2}"/>
          </ac:picMkLst>
        </pc:picChg>
        <pc:sldLayoutChg chg="setBg">
          <pc:chgData name="Stan Cox" userId="9376f276357bfffd" providerId="LiveId" clId="{603F19B0-1F72-4308-B37D-2F623BE06CDE}" dt="2021-07-06T21:04:51.096" v="52"/>
          <pc:sldLayoutMkLst>
            <pc:docMk/>
            <pc:sldMasterMk cId="3463799873" sldId="2147483684"/>
            <pc:sldLayoutMk cId="4271248151" sldId="2147483685"/>
          </pc:sldLayoutMkLst>
        </pc:sldLayoutChg>
        <pc:sldLayoutChg chg="setBg">
          <pc:chgData name="Stan Cox" userId="9376f276357bfffd" providerId="LiveId" clId="{603F19B0-1F72-4308-B37D-2F623BE06CDE}" dt="2021-07-06T21:04:51.096" v="52"/>
          <pc:sldLayoutMkLst>
            <pc:docMk/>
            <pc:sldMasterMk cId="3463799873" sldId="2147483684"/>
            <pc:sldLayoutMk cId="2910881745" sldId="2147483686"/>
          </pc:sldLayoutMkLst>
        </pc:sldLayoutChg>
        <pc:sldLayoutChg chg="setBg">
          <pc:chgData name="Stan Cox" userId="9376f276357bfffd" providerId="LiveId" clId="{603F19B0-1F72-4308-B37D-2F623BE06CDE}" dt="2021-07-06T21:04:51.096" v="52"/>
          <pc:sldLayoutMkLst>
            <pc:docMk/>
            <pc:sldMasterMk cId="3463799873" sldId="2147483684"/>
            <pc:sldLayoutMk cId="1285300587" sldId="2147483687"/>
          </pc:sldLayoutMkLst>
        </pc:sldLayoutChg>
        <pc:sldLayoutChg chg="setBg">
          <pc:chgData name="Stan Cox" userId="9376f276357bfffd" providerId="LiveId" clId="{603F19B0-1F72-4308-B37D-2F623BE06CDE}" dt="2021-07-06T21:04:51.096" v="52"/>
          <pc:sldLayoutMkLst>
            <pc:docMk/>
            <pc:sldMasterMk cId="3463799873" sldId="2147483684"/>
            <pc:sldLayoutMk cId="4223757975" sldId="2147483688"/>
          </pc:sldLayoutMkLst>
        </pc:sldLayoutChg>
        <pc:sldLayoutChg chg="setBg">
          <pc:chgData name="Stan Cox" userId="9376f276357bfffd" providerId="LiveId" clId="{603F19B0-1F72-4308-B37D-2F623BE06CDE}" dt="2021-07-06T21:04:51.096" v="52"/>
          <pc:sldLayoutMkLst>
            <pc:docMk/>
            <pc:sldMasterMk cId="3463799873" sldId="2147483684"/>
            <pc:sldLayoutMk cId="428398912" sldId="2147483689"/>
          </pc:sldLayoutMkLst>
        </pc:sldLayoutChg>
        <pc:sldLayoutChg chg="setBg">
          <pc:chgData name="Stan Cox" userId="9376f276357bfffd" providerId="LiveId" clId="{603F19B0-1F72-4308-B37D-2F623BE06CDE}" dt="2021-07-06T21:04:51.096" v="52"/>
          <pc:sldLayoutMkLst>
            <pc:docMk/>
            <pc:sldMasterMk cId="3463799873" sldId="2147483684"/>
            <pc:sldLayoutMk cId="407885731" sldId="2147483690"/>
          </pc:sldLayoutMkLst>
        </pc:sldLayoutChg>
        <pc:sldLayoutChg chg="setBg">
          <pc:chgData name="Stan Cox" userId="9376f276357bfffd" providerId="LiveId" clId="{603F19B0-1F72-4308-B37D-2F623BE06CDE}" dt="2021-07-06T21:04:51.096" v="52"/>
          <pc:sldLayoutMkLst>
            <pc:docMk/>
            <pc:sldMasterMk cId="3463799873" sldId="2147483684"/>
            <pc:sldLayoutMk cId="2473387915" sldId="2147483691"/>
          </pc:sldLayoutMkLst>
        </pc:sldLayoutChg>
        <pc:sldLayoutChg chg="setBg">
          <pc:chgData name="Stan Cox" userId="9376f276357bfffd" providerId="LiveId" clId="{603F19B0-1F72-4308-B37D-2F623BE06CDE}" dt="2021-07-06T21:04:51.096" v="52"/>
          <pc:sldLayoutMkLst>
            <pc:docMk/>
            <pc:sldMasterMk cId="3463799873" sldId="2147483684"/>
            <pc:sldLayoutMk cId="1826670145" sldId="2147483692"/>
          </pc:sldLayoutMkLst>
        </pc:sldLayoutChg>
        <pc:sldLayoutChg chg="setBg">
          <pc:chgData name="Stan Cox" userId="9376f276357bfffd" providerId="LiveId" clId="{603F19B0-1F72-4308-B37D-2F623BE06CDE}" dt="2021-07-06T21:04:51.096" v="52"/>
          <pc:sldLayoutMkLst>
            <pc:docMk/>
            <pc:sldMasterMk cId="3463799873" sldId="2147483684"/>
            <pc:sldLayoutMk cId="3369275290" sldId="2147483693"/>
          </pc:sldLayoutMkLst>
        </pc:sldLayoutChg>
        <pc:sldLayoutChg chg="setBg">
          <pc:chgData name="Stan Cox" userId="9376f276357bfffd" providerId="LiveId" clId="{603F19B0-1F72-4308-B37D-2F623BE06CDE}" dt="2021-07-06T21:04:51.096" v="52"/>
          <pc:sldLayoutMkLst>
            <pc:docMk/>
            <pc:sldMasterMk cId="3463799873" sldId="2147483684"/>
            <pc:sldLayoutMk cId="1315660473" sldId="2147483694"/>
          </pc:sldLayoutMkLst>
        </pc:sldLayoutChg>
        <pc:sldLayoutChg chg="setBg">
          <pc:chgData name="Stan Cox" userId="9376f276357bfffd" providerId="LiveId" clId="{603F19B0-1F72-4308-B37D-2F623BE06CDE}" dt="2021-07-06T21:04:51.096" v="52"/>
          <pc:sldLayoutMkLst>
            <pc:docMk/>
            <pc:sldMasterMk cId="3463799873" sldId="2147483684"/>
            <pc:sldLayoutMk cId="2000280372" sldId="214748369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547E341-8728-4CE8-BAF8-5F491126534D}"/>
              </a:ext>
            </a:extLst>
          </p:cNvPr>
          <p:cNvSpPr>
            <a:spLocks noGrp="1" noChangeArrowheads="1"/>
          </p:cNvSpPr>
          <p:nvPr>
            <p:ph type="hdr" sz="quarter"/>
          </p:nvPr>
        </p:nvSpPr>
        <p:spPr bwMode="auto">
          <a:xfrm>
            <a:off x="0" y="0"/>
            <a:ext cx="3583843" cy="72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8" rIns="93177" bIns="46588" numCol="1" anchor="t" anchorCtr="0" compatLnSpc="1">
            <a:prstTxWarp prst="textNoShape">
              <a:avLst/>
            </a:prstTxWarp>
          </a:bodyPr>
          <a:lstStyle>
            <a:lvl1pPr defTabSz="931008">
              <a:defRPr sz="1200"/>
            </a:lvl1pPr>
          </a:lstStyle>
          <a:p>
            <a:r>
              <a:rPr lang="en-US" altLang="en-US" sz="1800" dirty="0">
                <a:latin typeface="Acme" panose="02000706050000020004" pitchFamily="2" charset="0"/>
              </a:rPr>
              <a:t>Learning From Israel’s Defeat at Ai</a:t>
            </a:r>
          </a:p>
          <a:p>
            <a:r>
              <a:rPr lang="en-US" altLang="en-US" dirty="0"/>
              <a:t>(Joshua 7)	</a:t>
            </a:r>
          </a:p>
        </p:txBody>
      </p:sp>
      <p:sp>
        <p:nvSpPr>
          <p:cNvPr id="19459" name="Rectangle 3">
            <a:extLst>
              <a:ext uri="{FF2B5EF4-FFF2-40B4-BE49-F238E27FC236}">
                <a16:creationId xmlns:a16="http://schemas.microsoft.com/office/drawing/2014/main" id="{3B6207A3-DD2B-4A9F-AD08-BC65A09D1D87}"/>
              </a:ext>
            </a:extLst>
          </p:cNvPr>
          <p:cNvSpPr>
            <a:spLocks noGrp="1" noChangeArrowheads="1"/>
          </p:cNvSpPr>
          <p:nvPr>
            <p:ph type="dt" sz="quarter" idx="1"/>
          </p:nvPr>
        </p:nvSpPr>
        <p:spPr bwMode="auto">
          <a:xfrm>
            <a:off x="3972240" y="0"/>
            <a:ext cx="3038160" cy="46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8" rIns="93177" bIns="46588" numCol="1" anchor="t" anchorCtr="0" compatLnSpc="1">
            <a:prstTxWarp prst="textNoShape">
              <a:avLst/>
            </a:prstTxWarp>
          </a:bodyPr>
          <a:lstStyle>
            <a:lvl1pPr algn="r" defTabSz="931008">
              <a:defRPr sz="1200"/>
            </a:lvl1pPr>
          </a:lstStyle>
          <a:p>
            <a:r>
              <a:rPr lang="en-US" altLang="en-US" dirty="0"/>
              <a:t>July 11, 2021 @ 11am</a:t>
            </a:r>
          </a:p>
        </p:txBody>
      </p:sp>
      <p:sp>
        <p:nvSpPr>
          <p:cNvPr id="19460" name="Rectangle 4">
            <a:extLst>
              <a:ext uri="{FF2B5EF4-FFF2-40B4-BE49-F238E27FC236}">
                <a16:creationId xmlns:a16="http://schemas.microsoft.com/office/drawing/2014/main" id="{F4076A92-B81A-4EEA-A9D3-6C17537F9CFD}"/>
              </a:ext>
            </a:extLst>
          </p:cNvPr>
          <p:cNvSpPr>
            <a:spLocks noGrp="1" noChangeArrowheads="1"/>
          </p:cNvSpPr>
          <p:nvPr>
            <p:ph type="ftr" sz="quarter" idx="2"/>
          </p:nvPr>
        </p:nvSpPr>
        <p:spPr bwMode="auto">
          <a:xfrm>
            <a:off x="0" y="8832221"/>
            <a:ext cx="3038161" cy="46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8" rIns="93177" bIns="46588" numCol="1" anchor="b" anchorCtr="0" compatLnSpc="1">
            <a:prstTxWarp prst="textNoShape">
              <a:avLst/>
            </a:prstTxWarp>
          </a:bodyPr>
          <a:lstStyle>
            <a:lvl1pPr defTabSz="931008">
              <a:defRPr sz="1200"/>
            </a:lvl1pPr>
          </a:lstStyle>
          <a:p>
            <a:r>
              <a:rPr lang="en-US" altLang="en-US"/>
              <a:t>West Side church of Christ, Stan Cox</a:t>
            </a:r>
          </a:p>
        </p:txBody>
      </p:sp>
      <p:sp>
        <p:nvSpPr>
          <p:cNvPr id="19461" name="Rectangle 5">
            <a:extLst>
              <a:ext uri="{FF2B5EF4-FFF2-40B4-BE49-F238E27FC236}">
                <a16:creationId xmlns:a16="http://schemas.microsoft.com/office/drawing/2014/main" id="{3991A41D-5332-45F8-A309-5950FAE4F8BB}"/>
              </a:ext>
            </a:extLst>
          </p:cNvPr>
          <p:cNvSpPr>
            <a:spLocks noGrp="1" noChangeArrowheads="1"/>
          </p:cNvSpPr>
          <p:nvPr>
            <p:ph type="sldNum" sz="quarter" idx="3"/>
          </p:nvPr>
        </p:nvSpPr>
        <p:spPr bwMode="auto">
          <a:xfrm>
            <a:off x="3972240" y="8832221"/>
            <a:ext cx="3038160" cy="46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8" rIns="93177" bIns="46588" numCol="1" anchor="b" anchorCtr="0" compatLnSpc="1">
            <a:prstTxWarp prst="textNoShape">
              <a:avLst/>
            </a:prstTxWarp>
          </a:bodyPr>
          <a:lstStyle>
            <a:lvl1pPr algn="r" defTabSz="931008">
              <a:defRPr sz="1200"/>
            </a:lvl1pPr>
          </a:lstStyle>
          <a:p>
            <a:r>
              <a:rPr lang="en-US" altLang="en-US" dirty="0"/>
              <a:t>  soundteaching.org  </a:t>
            </a:r>
            <a:fld id="{09684D77-5E59-4899-83A0-A93136877D0F}" type="slidenum">
              <a:rPr lang="en-US" altLang="en-US" smtClean="0"/>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27AFF8A-4FFE-4AC7-9815-13DEB508F19A}"/>
              </a:ext>
            </a:extLst>
          </p:cNvPr>
          <p:cNvSpPr>
            <a:spLocks noGrp="1" noChangeArrowheads="1"/>
          </p:cNvSpPr>
          <p:nvPr>
            <p:ph type="hdr" sz="quarter"/>
          </p:nvPr>
        </p:nvSpPr>
        <p:spPr bwMode="auto">
          <a:xfrm>
            <a:off x="0" y="0"/>
            <a:ext cx="3038161" cy="46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8" rIns="93177" bIns="46588" numCol="1" anchor="t" anchorCtr="0" compatLnSpc="1">
            <a:prstTxWarp prst="textNoShape">
              <a:avLst/>
            </a:prstTxWarp>
          </a:bodyPr>
          <a:lstStyle>
            <a:lvl1pPr defTabSz="931008">
              <a:defRPr sz="1200"/>
            </a:lvl1pPr>
          </a:lstStyle>
          <a:p>
            <a:endParaRPr lang="en-US" altLang="en-US"/>
          </a:p>
        </p:txBody>
      </p:sp>
      <p:sp>
        <p:nvSpPr>
          <p:cNvPr id="17411" name="Rectangle 3">
            <a:extLst>
              <a:ext uri="{FF2B5EF4-FFF2-40B4-BE49-F238E27FC236}">
                <a16:creationId xmlns:a16="http://schemas.microsoft.com/office/drawing/2014/main" id="{56E59958-1B45-469F-9F49-26919270123E}"/>
              </a:ext>
            </a:extLst>
          </p:cNvPr>
          <p:cNvSpPr>
            <a:spLocks noGrp="1" noChangeArrowheads="1"/>
          </p:cNvSpPr>
          <p:nvPr>
            <p:ph type="dt" idx="1"/>
          </p:nvPr>
        </p:nvSpPr>
        <p:spPr bwMode="auto">
          <a:xfrm>
            <a:off x="3972240" y="0"/>
            <a:ext cx="3038160" cy="46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8" rIns="93177" bIns="46588" numCol="1" anchor="t" anchorCtr="0" compatLnSpc="1">
            <a:prstTxWarp prst="textNoShape">
              <a:avLst/>
            </a:prstTxWarp>
          </a:bodyPr>
          <a:lstStyle>
            <a:lvl1pPr algn="r" defTabSz="931008">
              <a:defRPr sz="1200"/>
            </a:lvl1pPr>
          </a:lstStyle>
          <a:p>
            <a:endParaRPr lang="en-US" altLang="en-US"/>
          </a:p>
        </p:txBody>
      </p:sp>
      <p:sp>
        <p:nvSpPr>
          <p:cNvPr id="17412" name="Rectangle 4">
            <a:extLst>
              <a:ext uri="{FF2B5EF4-FFF2-40B4-BE49-F238E27FC236}">
                <a16:creationId xmlns:a16="http://schemas.microsoft.com/office/drawing/2014/main" id="{3965B142-5C28-4720-8E87-B7A628D104AF}"/>
              </a:ext>
            </a:extLst>
          </p:cNvPr>
          <p:cNvSpPr>
            <a:spLocks noGrp="1" noRot="1" noChangeAspect="1" noChangeArrowheads="1" noTextEdit="1"/>
          </p:cNvSpPr>
          <p:nvPr>
            <p:ph type="sldImg" idx="2"/>
          </p:nvPr>
        </p:nvSpPr>
        <p:spPr bwMode="auto">
          <a:xfrm>
            <a:off x="406400" y="698500"/>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a:extLst>
              <a:ext uri="{FF2B5EF4-FFF2-40B4-BE49-F238E27FC236}">
                <a16:creationId xmlns:a16="http://schemas.microsoft.com/office/drawing/2014/main" id="{1B9A8D8D-F74A-4837-986A-4EE6D73EB4CF}"/>
              </a:ext>
            </a:extLst>
          </p:cNvPr>
          <p:cNvSpPr>
            <a:spLocks noGrp="1" noChangeArrowheads="1"/>
          </p:cNvSpPr>
          <p:nvPr>
            <p:ph type="body" sz="quarter" idx="3"/>
          </p:nvPr>
        </p:nvSpPr>
        <p:spPr bwMode="auto">
          <a:xfrm>
            <a:off x="934078" y="4416111"/>
            <a:ext cx="5142244" cy="418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8" rIns="93177" bIns="465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4" name="Rectangle 6">
            <a:extLst>
              <a:ext uri="{FF2B5EF4-FFF2-40B4-BE49-F238E27FC236}">
                <a16:creationId xmlns:a16="http://schemas.microsoft.com/office/drawing/2014/main" id="{3F302CDD-E1B3-477A-95EE-9A024DB28F86}"/>
              </a:ext>
            </a:extLst>
          </p:cNvPr>
          <p:cNvSpPr>
            <a:spLocks noGrp="1" noChangeArrowheads="1"/>
          </p:cNvSpPr>
          <p:nvPr>
            <p:ph type="ftr" sz="quarter" idx="4"/>
          </p:nvPr>
        </p:nvSpPr>
        <p:spPr bwMode="auto">
          <a:xfrm>
            <a:off x="0" y="8832221"/>
            <a:ext cx="3038161" cy="46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8" rIns="93177" bIns="46588" numCol="1" anchor="b" anchorCtr="0" compatLnSpc="1">
            <a:prstTxWarp prst="textNoShape">
              <a:avLst/>
            </a:prstTxWarp>
          </a:bodyPr>
          <a:lstStyle>
            <a:lvl1pPr defTabSz="931008">
              <a:defRPr sz="1200"/>
            </a:lvl1pPr>
          </a:lstStyle>
          <a:p>
            <a:endParaRPr lang="en-US" altLang="en-US"/>
          </a:p>
        </p:txBody>
      </p:sp>
      <p:sp>
        <p:nvSpPr>
          <p:cNvPr id="17415" name="Rectangle 7">
            <a:extLst>
              <a:ext uri="{FF2B5EF4-FFF2-40B4-BE49-F238E27FC236}">
                <a16:creationId xmlns:a16="http://schemas.microsoft.com/office/drawing/2014/main" id="{1438189A-F8AA-4619-8FE7-8F8D30A23AB7}"/>
              </a:ext>
            </a:extLst>
          </p:cNvPr>
          <p:cNvSpPr>
            <a:spLocks noGrp="1" noChangeArrowheads="1"/>
          </p:cNvSpPr>
          <p:nvPr>
            <p:ph type="sldNum" sz="quarter" idx="5"/>
          </p:nvPr>
        </p:nvSpPr>
        <p:spPr bwMode="auto">
          <a:xfrm>
            <a:off x="3972240" y="8832221"/>
            <a:ext cx="3038160" cy="46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8" rIns="93177" bIns="46588" numCol="1" anchor="b" anchorCtr="0" compatLnSpc="1">
            <a:prstTxWarp prst="textNoShape">
              <a:avLst/>
            </a:prstTxWarp>
          </a:bodyPr>
          <a:lstStyle>
            <a:lvl1pPr algn="r" defTabSz="931008">
              <a:defRPr sz="1200"/>
            </a:lvl1pPr>
          </a:lstStyle>
          <a:p>
            <a:fld id="{55FD66D6-4D3B-4842-B63A-FC62B778470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5B8F69-B574-4A93-9507-F74AC5533915}"/>
              </a:ext>
            </a:extLst>
          </p:cNvPr>
          <p:cNvSpPr>
            <a:spLocks noGrp="1" noChangeArrowheads="1"/>
          </p:cNvSpPr>
          <p:nvPr>
            <p:ph type="sldNum" sz="quarter" idx="5"/>
          </p:nvPr>
        </p:nvSpPr>
        <p:spPr>
          <a:ln/>
        </p:spPr>
        <p:txBody>
          <a:bodyPr/>
          <a:lstStyle/>
          <a:p>
            <a:fld id="{D29E527B-C204-441E-85B4-E074E2ABD818}" type="slidenum">
              <a:rPr lang="en-US" altLang="en-US"/>
              <a:pPr/>
              <a:t>2</a:t>
            </a:fld>
            <a:endParaRPr lang="en-US" altLang="en-US"/>
          </a:p>
        </p:txBody>
      </p:sp>
      <p:sp>
        <p:nvSpPr>
          <p:cNvPr id="18434" name="Rectangle 2">
            <a:extLst>
              <a:ext uri="{FF2B5EF4-FFF2-40B4-BE49-F238E27FC236}">
                <a16:creationId xmlns:a16="http://schemas.microsoft.com/office/drawing/2014/main" id="{EAEF36B9-59CB-4893-8AD0-1D7C577EFA85}"/>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A6C83FA3-DEDD-48BE-949B-8FA12721A350}"/>
              </a:ext>
            </a:extLst>
          </p:cNvPr>
          <p:cNvSpPr>
            <a:spLocks noGrp="1" noChangeArrowheads="1"/>
          </p:cNvSpPr>
          <p:nvPr>
            <p:ph type="body" idx="1"/>
          </p:nvPr>
        </p:nvSpPr>
        <p:spPr/>
        <p:txBody>
          <a:bodyPr/>
          <a:lstStyle/>
          <a:p>
            <a:r>
              <a:rPr lang="en-US" altLang="en-US" b="1" dirty="0">
                <a:latin typeface="+mn-lt"/>
              </a:rPr>
              <a:t>Learning from Israel’s Defeat at Ai  (Pronounced,  AY-</a:t>
            </a:r>
            <a:r>
              <a:rPr lang="en-US" altLang="en-US" b="1" dirty="0" err="1">
                <a:latin typeface="+mn-lt"/>
              </a:rPr>
              <a:t>ee</a:t>
            </a:r>
            <a:r>
              <a:rPr lang="en-US" altLang="en-US" b="1" dirty="0">
                <a:latin typeface="+mn-lt"/>
              </a:rPr>
              <a:t>)</a:t>
            </a:r>
          </a:p>
          <a:p>
            <a:endParaRPr lang="en-US" altLang="en-US" b="1" dirty="0">
              <a:latin typeface="+mn-lt"/>
            </a:endParaRPr>
          </a:p>
          <a:p>
            <a:pPr algn="l"/>
            <a:r>
              <a:rPr lang="en-US" altLang="en-US" b="1" dirty="0">
                <a:solidFill>
                  <a:schemeClr val="bg1"/>
                </a:solidFill>
                <a:latin typeface="+mn-lt"/>
              </a:rPr>
              <a:t>(Joshua 7:1), </a:t>
            </a:r>
            <a:r>
              <a:rPr lang="en-US" altLang="en-US" i="1" dirty="0">
                <a:solidFill>
                  <a:schemeClr val="bg1"/>
                </a:solidFill>
                <a:latin typeface="+mn-lt"/>
              </a:rPr>
              <a:t>“But the children of Israel committed a trespass regarding the accursed things, for </a:t>
            </a:r>
            <a:r>
              <a:rPr lang="en-US" altLang="en-US" i="1" dirty="0" err="1">
                <a:solidFill>
                  <a:schemeClr val="bg1"/>
                </a:solidFill>
                <a:latin typeface="+mn-lt"/>
              </a:rPr>
              <a:t>Achan</a:t>
            </a:r>
            <a:r>
              <a:rPr lang="en-US" altLang="en-US" i="1" dirty="0">
                <a:solidFill>
                  <a:schemeClr val="bg1"/>
                </a:solidFill>
                <a:latin typeface="+mn-lt"/>
              </a:rPr>
              <a:t> the son of Carmi, the son of </a:t>
            </a:r>
            <a:r>
              <a:rPr lang="en-US" altLang="en-US" i="1" dirty="0" err="1">
                <a:solidFill>
                  <a:schemeClr val="bg1"/>
                </a:solidFill>
                <a:latin typeface="+mn-lt"/>
              </a:rPr>
              <a:t>Zabdi</a:t>
            </a:r>
            <a:r>
              <a:rPr lang="en-US" altLang="en-US" i="1" dirty="0">
                <a:solidFill>
                  <a:schemeClr val="bg1"/>
                </a:solidFill>
                <a:latin typeface="+mn-lt"/>
              </a:rPr>
              <a:t>, the son of Zerah, of the tribe of Judah, took of the accursed things; so the anger of the LORD burned against the children of Israel”</a:t>
            </a:r>
          </a:p>
          <a:p>
            <a:r>
              <a:rPr lang="en-US" altLang="en-US" dirty="0">
                <a:solidFill>
                  <a:schemeClr val="bg1"/>
                </a:solidFill>
                <a:latin typeface="+mn-lt"/>
              </a:rPr>
              <a:t>                      </a:t>
            </a:r>
          </a:p>
          <a:p>
            <a:r>
              <a:rPr lang="en-US" altLang="en-US" dirty="0">
                <a:solidFill>
                  <a:schemeClr val="bg1"/>
                </a:solidFill>
                <a:latin typeface="+mn-lt"/>
              </a:rPr>
              <a:t>Ta</a:t>
            </a:r>
            <a:r>
              <a:rPr lang="en-US" altLang="en-US" dirty="0">
                <a:latin typeface="+mn-lt"/>
              </a:rPr>
              <a:t>ken from article in Truth Magazine, Sept. 4, 2003, page 16</a:t>
            </a:r>
          </a:p>
          <a:p>
            <a:r>
              <a:rPr lang="en-US" altLang="en-US" dirty="0">
                <a:latin typeface="+mn-lt"/>
              </a:rPr>
              <a:t>“Learning from Israel’s Defeat at </a:t>
            </a:r>
            <a:r>
              <a:rPr lang="en-US" altLang="en-US" dirty="0" err="1">
                <a:latin typeface="+mn-lt"/>
              </a:rPr>
              <a:t>At</a:t>
            </a:r>
            <a:r>
              <a:rPr lang="en-US" altLang="en-US" dirty="0">
                <a:latin typeface="+mn-lt"/>
              </a:rPr>
              <a:t>” by Richie Thetford</a:t>
            </a:r>
          </a:p>
          <a:p>
            <a:r>
              <a:rPr lang="en-US" altLang="en-US" dirty="0">
                <a:latin typeface="+mn-lt"/>
              </a:rPr>
              <a:t>Initially prepared, July 10, 2005 PM</a:t>
            </a:r>
          </a:p>
          <a:p>
            <a:endParaRPr lang="en-US" altLang="en-US" dirty="0">
              <a:latin typeface="+mn-lt"/>
            </a:endParaRPr>
          </a:p>
          <a:p>
            <a:r>
              <a:rPr lang="en-US" altLang="en-US" dirty="0">
                <a:latin typeface="+mn-lt"/>
              </a:rPr>
              <a:t>Preached at West Side December 2, 2007 AM (Preached again, 7/11/21)</a:t>
            </a:r>
          </a:p>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Joshua 7:  The Context</a:t>
            </a:r>
          </a:p>
          <a:p>
            <a:pPr marL="634559" lvl="1" indent="-173062">
              <a:buFont typeface="Arial" panose="020B0604020202020204" pitchFamily="34" charset="0"/>
              <a:buChar char="•"/>
            </a:pPr>
            <a:r>
              <a:rPr lang="en-US" altLang="en-US" b="1" dirty="0">
                <a:solidFill>
                  <a:schemeClr val="bg1"/>
                </a:solidFill>
                <a:latin typeface="+mn-lt"/>
              </a:rPr>
              <a:t>Israel had just defeated Jericho</a:t>
            </a:r>
          </a:p>
          <a:p>
            <a:pPr marL="634559" lvl="1" indent="-173062">
              <a:buFont typeface="Arial" panose="020B0604020202020204" pitchFamily="34" charset="0"/>
              <a:buChar char="•"/>
            </a:pPr>
            <a:r>
              <a:rPr lang="en-US" altLang="en-US" b="1" dirty="0">
                <a:solidFill>
                  <a:schemeClr val="bg1"/>
                </a:solidFill>
                <a:latin typeface="+mn-lt"/>
              </a:rPr>
              <a:t>Jehovah’s Instructions [Before the people attacked Jericho]</a:t>
            </a:r>
          </a:p>
          <a:p>
            <a:r>
              <a:rPr lang="en-US" altLang="en-US" b="1" dirty="0">
                <a:solidFill>
                  <a:schemeClr val="bg1"/>
                </a:solidFill>
                <a:latin typeface="+mn-lt"/>
              </a:rPr>
              <a:t>(6:17-19), </a:t>
            </a:r>
            <a:r>
              <a:rPr lang="en-US" altLang="en-US" i="1" dirty="0">
                <a:solidFill>
                  <a:schemeClr val="bg1"/>
                </a:solidFill>
                <a:latin typeface="+mn-lt"/>
              </a:rPr>
              <a:t>“</a:t>
            </a:r>
            <a:r>
              <a:rPr lang="en-US" b="0" i="1" dirty="0">
                <a:latin typeface="+mn-lt"/>
              </a:rPr>
              <a:t>Now the city shall be doomed by the Lord to destruction, it and all who are in it. Only Rahab the harlot shall live, she and all who are with her in the house, because she hid the messengers that we sent.</a:t>
            </a:r>
            <a:r>
              <a:rPr lang="en-US" b="0" i="1" baseline="30000" dirty="0">
                <a:latin typeface="+mn-lt"/>
              </a:rPr>
              <a:t> 18</a:t>
            </a:r>
            <a:r>
              <a:rPr lang="en-US" b="0" i="1" dirty="0">
                <a:latin typeface="+mn-lt"/>
              </a:rPr>
              <a:t> And you, by all means abstain from the accursed things, lest you become accursed when you take of the accursed things, and make the camp of Israel a curse, and trouble it.</a:t>
            </a:r>
            <a:r>
              <a:rPr lang="en-US" b="0" i="1" baseline="30000" dirty="0">
                <a:latin typeface="+mn-lt"/>
              </a:rPr>
              <a:t> 19</a:t>
            </a:r>
            <a:r>
              <a:rPr lang="en-US" b="0" i="1" dirty="0">
                <a:latin typeface="+mn-lt"/>
              </a:rPr>
              <a:t> But all the silver and gold, and vessels of bronze and iron, are consecrated to the Lord; they shall come into the treasury of the Lord.”</a:t>
            </a:r>
            <a:endParaRPr lang="en-US" altLang="en-US" i="1" dirty="0">
              <a:solidFill>
                <a:schemeClr val="bg1"/>
              </a:solidFill>
              <a:latin typeface="+mn-lt"/>
            </a:endParaRPr>
          </a:p>
          <a:p>
            <a:pPr marL="634559" lvl="1" indent="-173062">
              <a:buFont typeface="Arial" panose="020B0604020202020204" pitchFamily="34" charset="0"/>
              <a:buChar char="•"/>
            </a:pPr>
            <a:r>
              <a:rPr lang="en-US" altLang="en-US" b="1" dirty="0" err="1">
                <a:solidFill>
                  <a:schemeClr val="bg1"/>
                </a:solidFill>
                <a:latin typeface="+mn-lt"/>
              </a:rPr>
              <a:t>Achan</a:t>
            </a:r>
            <a:r>
              <a:rPr lang="en-US" altLang="en-US" b="1" dirty="0">
                <a:solidFill>
                  <a:schemeClr val="bg1"/>
                </a:solidFill>
                <a:latin typeface="+mn-lt"/>
              </a:rPr>
              <a:t> disregarded God </a:t>
            </a:r>
          </a:p>
          <a:p>
            <a:r>
              <a:rPr lang="en-US" altLang="en-US" b="1" dirty="0">
                <a:solidFill>
                  <a:schemeClr val="bg1"/>
                </a:solidFill>
                <a:latin typeface="+mn-lt"/>
              </a:rPr>
              <a:t>(7:1), </a:t>
            </a:r>
            <a:r>
              <a:rPr lang="en-US" altLang="en-US" i="1" dirty="0">
                <a:solidFill>
                  <a:schemeClr val="bg1"/>
                </a:solidFill>
                <a:latin typeface="+mn-lt"/>
              </a:rPr>
              <a:t>“</a:t>
            </a:r>
            <a:r>
              <a:rPr lang="en-US" b="0" i="1" dirty="0">
                <a:latin typeface="+mn-lt"/>
              </a:rPr>
              <a:t>But the children of Israel committed a trespass regarding the accursed things, for </a:t>
            </a:r>
            <a:r>
              <a:rPr lang="en-US" b="0" i="1" dirty="0" err="1">
                <a:latin typeface="+mn-lt"/>
              </a:rPr>
              <a:t>Achan</a:t>
            </a:r>
            <a:r>
              <a:rPr lang="en-US" b="0" i="1" dirty="0">
                <a:latin typeface="+mn-lt"/>
              </a:rPr>
              <a:t> the son of Carmi, the son of </a:t>
            </a:r>
            <a:r>
              <a:rPr lang="en-US" b="0" i="1" dirty="0" err="1">
                <a:latin typeface="+mn-lt"/>
              </a:rPr>
              <a:t>Zabdi</a:t>
            </a:r>
            <a:r>
              <a:rPr lang="en-US" b="0" i="1" dirty="0">
                <a:latin typeface="+mn-lt"/>
              </a:rPr>
              <a:t>, the son of Zerah, of the tribe of Judah, took of the accursed things; so the anger of the Lord burned against the children of Israel.”</a:t>
            </a:r>
            <a:endParaRPr lang="en-US" altLang="en-US" i="1" dirty="0">
              <a:solidFill>
                <a:schemeClr val="bg1"/>
              </a:solidFill>
              <a:latin typeface="+mn-lt"/>
            </a:endParaRPr>
          </a:p>
          <a:p>
            <a:pPr marL="634559" lvl="1" indent="-173062">
              <a:buFont typeface="Arial" panose="020B0604020202020204" pitchFamily="34" charset="0"/>
              <a:buChar char="•"/>
            </a:pPr>
            <a:r>
              <a:rPr lang="en-US" altLang="en-US" b="1" dirty="0">
                <a:solidFill>
                  <a:schemeClr val="bg1"/>
                </a:solidFill>
                <a:latin typeface="+mn-lt"/>
              </a:rPr>
              <a:t>Ai defeated Israel </a:t>
            </a:r>
          </a:p>
          <a:p>
            <a:r>
              <a:rPr lang="en-US" altLang="en-US" b="1" dirty="0">
                <a:solidFill>
                  <a:schemeClr val="bg1"/>
                </a:solidFill>
                <a:latin typeface="+mn-lt"/>
              </a:rPr>
              <a:t>(7:2-5), </a:t>
            </a:r>
            <a:r>
              <a:rPr lang="en-US" altLang="en-US" i="1" dirty="0">
                <a:solidFill>
                  <a:schemeClr val="bg1"/>
                </a:solidFill>
                <a:latin typeface="+mn-lt"/>
              </a:rPr>
              <a:t>“</a:t>
            </a:r>
            <a:r>
              <a:rPr lang="en-US" b="0" i="1" dirty="0">
                <a:latin typeface="+mn-lt"/>
              </a:rPr>
              <a:t>Now Joshua sent men from Jericho to Ai, which is beside Beth </a:t>
            </a:r>
            <a:r>
              <a:rPr lang="en-US" b="0" i="1" dirty="0" err="1">
                <a:latin typeface="+mn-lt"/>
              </a:rPr>
              <a:t>Aven</a:t>
            </a:r>
            <a:r>
              <a:rPr lang="en-US" b="0" i="1" dirty="0">
                <a:latin typeface="+mn-lt"/>
              </a:rPr>
              <a:t>, on the east side of Bethel, and spoke to them, saying, “Go up and spy out the country.” So the men went up and spied out Ai.</a:t>
            </a:r>
            <a:r>
              <a:rPr lang="en-US" b="0" i="1" baseline="30000" dirty="0">
                <a:latin typeface="+mn-lt"/>
              </a:rPr>
              <a:t> 3</a:t>
            </a:r>
            <a:r>
              <a:rPr lang="en-US" b="0" i="1" dirty="0">
                <a:latin typeface="+mn-lt"/>
              </a:rPr>
              <a:t> And they returned to Joshua and said to him, “Do not let all the people go up, but let about two or three thousand men go up and attack Ai. Do not weary all the people there, for the people of Ai are few.”</a:t>
            </a:r>
            <a:r>
              <a:rPr lang="en-US" b="0" i="1" baseline="30000" dirty="0">
                <a:latin typeface="+mn-lt"/>
              </a:rPr>
              <a:t> 4</a:t>
            </a:r>
            <a:r>
              <a:rPr lang="en-US" b="0" i="1" dirty="0">
                <a:latin typeface="+mn-lt"/>
              </a:rPr>
              <a:t> So about three thousand men went up there from the people, but they fled before the men of Ai.</a:t>
            </a:r>
            <a:r>
              <a:rPr lang="en-US" b="0" i="1" baseline="30000" dirty="0">
                <a:latin typeface="+mn-lt"/>
              </a:rPr>
              <a:t> 5</a:t>
            </a:r>
            <a:r>
              <a:rPr lang="en-US" b="0" i="1" dirty="0">
                <a:latin typeface="+mn-lt"/>
              </a:rPr>
              <a:t> And the men of Ai struck down about thirty-six men, for they chased them from before the gate as far as </a:t>
            </a:r>
            <a:r>
              <a:rPr lang="en-US" b="0" i="1" dirty="0" err="1">
                <a:latin typeface="+mn-lt"/>
              </a:rPr>
              <a:t>Shebarim</a:t>
            </a:r>
            <a:r>
              <a:rPr lang="en-US" b="0" i="1" dirty="0">
                <a:latin typeface="+mn-lt"/>
              </a:rPr>
              <a:t>, and struck them down on the descent; therefore the hearts of the people melted and became like water.”</a:t>
            </a:r>
            <a:endParaRPr lang="en-US" altLang="en-US" i="1" dirty="0">
              <a:solidFill>
                <a:schemeClr val="bg1"/>
              </a:solidFill>
              <a:latin typeface="+mn-lt"/>
            </a:endParaRPr>
          </a:p>
          <a:p>
            <a:pPr marL="634559" lvl="1" indent="-173062">
              <a:buFont typeface="Arial" panose="020B0604020202020204" pitchFamily="34" charset="0"/>
              <a:buChar char="•"/>
            </a:pPr>
            <a:r>
              <a:rPr lang="en-US" altLang="en-US" b="1" dirty="0">
                <a:solidFill>
                  <a:schemeClr val="bg1"/>
                </a:solidFill>
                <a:latin typeface="+mn-lt"/>
              </a:rPr>
              <a:t>Joshua initially did not understand why God’s chosen people had been defeated </a:t>
            </a:r>
          </a:p>
          <a:p>
            <a:r>
              <a:rPr lang="en-US" altLang="en-US" b="1" dirty="0">
                <a:solidFill>
                  <a:schemeClr val="bg1"/>
                </a:solidFill>
                <a:latin typeface="+mn-lt"/>
              </a:rPr>
              <a:t>(7:6-9), </a:t>
            </a:r>
            <a:r>
              <a:rPr lang="en-US" altLang="en-US" i="1" dirty="0">
                <a:solidFill>
                  <a:schemeClr val="bg1"/>
                </a:solidFill>
                <a:latin typeface="+mn-lt"/>
              </a:rPr>
              <a:t>“</a:t>
            </a:r>
            <a:r>
              <a:rPr lang="en-US" b="0" i="1" dirty="0">
                <a:latin typeface="+mn-lt"/>
              </a:rPr>
              <a:t>Then Joshua tore his clothes, and fell to the earth on his face before the ark of the Lord until evening, he and the elders of Israel; and they put dust on their heads.</a:t>
            </a:r>
            <a:r>
              <a:rPr lang="en-US" b="0" i="1" baseline="30000" dirty="0">
                <a:latin typeface="+mn-lt"/>
              </a:rPr>
              <a:t> 7</a:t>
            </a:r>
            <a:r>
              <a:rPr lang="en-US" b="0" i="1" dirty="0">
                <a:latin typeface="+mn-lt"/>
              </a:rPr>
              <a:t> And Joshua said, “Alas, Lord God, why have You brought this people over the Jordan at all—to deliver us into the hand of the Amorites, to destroy us? Oh, that we had been content, and dwelt on the other side of the Jordan!</a:t>
            </a:r>
            <a:r>
              <a:rPr lang="en-US" b="0" i="1" baseline="30000" dirty="0">
                <a:latin typeface="+mn-lt"/>
              </a:rPr>
              <a:t> 8</a:t>
            </a:r>
            <a:r>
              <a:rPr lang="en-US" b="0" i="1" dirty="0">
                <a:latin typeface="+mn-lt"/>
              </a:rPr>
              <a:t> O Lord, what shall I say when Israel turns its back before its enemies?</a:t>
            </a:r>
            <a:r>
              <a:rPr lang="en-US" b="0" i="1" baseline="30000" dirty="0">
                <a:latin typeface="+mn-lt"/>
              </a:rPr>
              <a:t> 9</a:t>
            </a:r>
            <a:r>
              <a:rPr lang="en-US" b="0" i="1" dirty="0">
                <a:latin typeface="+mn-lt"/>
              </a:rPr>
              <a:t> For the Canaanites and all the inhabitants of the land will hear it, and surround us, and cut off our name from the earth. Then what will You do for Your great name?”</a:t>
            </a:r>
            <a:endParaRPr lang="en-US" altLang="en-US" i="1" dirty="0">
              <a:solidFill>
                <a:schemeClr val="bg1"/>
              </a:solidFill>
              <a:latin typeface="+mn-lt"/>
            </a:endParaRPr>
          </a:p>
          <a:p>
            <a:pPr marL="634559" lvl="1" indent="-173062">
              <a:buFont typeface="Arial" panose="020B0604020202020204" pitchFamily="34" charset="0"/>
              <a:buChar char="•"/>
            </a:pPr>
            <a:r>
              <a:rPr lang="en-US" altLang="en-US" b="1" dirty="0">
                <a:solidFill>
                  <a:schemeClr val="bg1"/>
                </a:solidFill>
                <a:latin typeface="+mn-lt"/>
              </a:rPr>
              <a:t>Jehovah’s explanation:  SIN! </a:t>
            </a:r>
          </a:p>
          <a:p>
            <a:r>
              <a:rPr lang="en-US" altLang="en-US" b="1" dirty="0">
                <a:solidFill>
                  <a:schemeClr val="bg1"/>
                </a:solidFill>
                <a:latin typeface="+mn-lt"/>
              </a:rPr>
              <a:t>(7:10-12), “</a:t>
            </a:r>
            <a:r>
              <a:rPr lang="en-US" dirty="0">
                <a:latin typeface="+mn-lt"/>
              </a:rPr>
              <a:t>So the Lord said to Joshua: “Get up! Why do you lie thus on your face?</a:t>
            </a:r>
            <a:r>
              <a:rPr lang="en-US" baseline="30000" dirty="0">
                <a:latin typeface="+mn-lt"/>
              </a:rPr>
              <a:t> 11</a:t>
            </a:r>
            <a:r>
              <a:rPr lang="en-US" dirty="0">
                <a:latin typeface="+mn-lt"/>
              </a:rPr>
              <a:t> Israel has sinned, and they have also transgressed My covenant which I commanded them. For they have even taken some of the accursed things, and have both stolen and deceived; and they have also put it among their own stuff.</a:t>
            </a:r>
            <a:r>
              <a:rPr lang="en-US" baseline="30000" dirty="0">
                <a:latin typeface="+mn-lt"/>
              </a:rPr>
              <a:t> 12</a:t>
            </a:r>
            <a:r>
              <a:rPr lang="en-US" dirty="0">
                <a:latin typeface="+mn-lt"/>
              </a:rPr>
              <a:t> Therefore the children of Israel could not stand before their enemies, but turned their backs before their enemies, because they have become doomed to destruction. Neither will I be with you anymore, unless you destroy the accursed from among you.”</a:t>
            </a:r>
            <a:endParaRPr lang="en-US" altLang="en-US" b="1" dirty="0">
              <a:solidFill>
                <a:schemeClr val="bg1"/>
              </a:solidFill>
              <a:latin typeface="+mn-lt"/>
            </a:endParaRPr>
          </a:p>
          <a:p>
            <a:endParaRPr lang="en-US" dirty="0"/>
          </a:p>
        </p:txBody>
      </p:sp>
      <p:sp>
        <p:nvSpPr>
          <p:cNvPr id="4" name="Slide Number Placeholder 3"/>
          <p:cNvSpPr>
            <a:spLocks noGrp="1"/>
          </p:cNvSpPr>
          <p:nvPr>
            <p:ph type="sldNum" sz="quarter" idx="5"/>
          </p:nvPr>
        </p:nvSpPr>
        <p:spPr/>
        <p:txBody>
          <a:bodyPr/>
          <a:lstStyle/>
          <a:p>
            <a:fld id="{55FD66D6-4D3B-4842-B63A-FC62B7784708}" type="slidenum">
              <a:rPr lang="en-US" altLang="en-US" smtClean="0"/>
              <a:pPr/>
              <a:t>3</a:t>
            </a:fld>
            <a:endParaRPr lang="en-US" altLang="en-US"/>
          </a:p>
        </p:txBody>
      </p:sp>
    </p:spTree>
    <p:extLst>
      <p:ext uri="{BB962C8B-B14F-4D97-AF65-F5344CB8AC3E}">
        <p14:creationId xmlns:p14="http://schemas.microsoft.com/office/powerpoint/2010/main" val="168121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Learning from Israel’s Mistakes</a:t>
            </a:r>
          </a:p>
          <a:p>
            <a:pPr marL="634559" lvl="1" indent="-173062">
              <a:buFont typeface="Arial" panose="020B0604020202020204" pitchFamily="34" charset="0"/>
              <a:buChar char="•"/>
            </a:pPr>
            <a:r>
              <a:rPr lang="en-US" altLang="en-US" b="1" dirty="0">
                <a:solidFill>
                  <a:schemeClr val="bg1"/>
                </a:solidFill>
                <a:latin typeface="+mn-lt"/>
              </a:rPr>
              <a:t>We have been commanded NOT to touch the unclean </a:t>
            </a:r>
            <a:r>
              <a:rPr lang="en-US" altLang="en-US" b="1" u="sng" dirty="0">
                <a:solidFill>
                  <a:schemeClr val="bg1"/>
                </a:solidFill>
                <a:latin typeface="+mn-lt"/>
              </a:rPr>
              <a:t>thing</a:t>
            </a:r>
            <a:r>
              <a:rPr lang="en-US" altLang="en-US" b="1" dirty="0">
                <a:solidFill>
                  <a:schemeClr val="bg1"/>
                </a:solidFill>
                <a:latin typeface="+mn-lt"/>
              </a:rPr>
              <a:t>!</a:t>
            </a:r>
          </a:p>
          <a:p>
            <a:r>
              <a:rPr lang="en-US" altLang="en-US" b="1" dirty="0">
                <a:solidFill>
                  <a:srgbClr val="FFC000"/>
                </a:solidFill>
                <a:latin typeface="+mn-lt"/>
              </a:rPr>
              <a:t>(2 Corinthians 6:14-18), </a:t>
            </a:r>
            <a:r>
              <a:rPr lang="en-US" altLang="en-US" i="1" dirty="0">
                <a:solidFill>
                  <a:srgbClr val="FFC000"/>
                </a:solidFill>
                <a:latin typeface="+mn-lt"/>
              </a:rPr>
              <a:t>“</a:t>
            </a:r>
            <a:r>
              <a:rPr lang="en-US" b="0" i="1" dirty="0">
                <a:latin typeface="+mn-lt"/>
              </a:rPr>
              <a:t>Do not be unequally yoked together with unbelievers. For what fellowship has righteousness with lawlessness? And what communion has light with darkness?</a:t>
            </a:r>
            <a:r>
              <a:rPr lang="en-US" b="0" i="1" baseline="30000" dirty="0">
                <a:latin typeface="+mn-lt"/>
              </a:rPr>
              <a:t> 15</a:t>
            </a:r>
            <a:r>
              <a:rPr lang="en-US" b="0" i="1" dirty="0">
                <a:latin typeface="+mn-lt"/>
              </a:rPr>
              <a:t> And what accord has Christ with Belial? Or what part has a believer with an unbeliever?</a:t>
            </a:r>
            <a:r>
              <a:rPr lang="en-US" b="0" i="1" baseline="30000" dirty="0">
                <a:latin typeface="+mn-lt"/>
              </a:rPr>
              <a:t> 16</a:t>
            </a:r>
            <a:r>
              <a:rPr lang="en-US" b="0" i="1" dirty="0">
                <a:latin typeface="+mn-lt"/>
              </a:rPr>
              <a:t> And what agreement has the temple of God with idols? For you are the temple of the living God. As God has said: “I will dwell in them and walk among them. I will be their God, and they shall be My people.” </a:t>
            </a:r>
            <a:r>
              <a:rPr lang="en-US" b="0" i="1" baseline="30000" dirty="0">
                <a:latin typeface="+mn-lt"/>
              </a:rPr>
              <a:t>17</a:t>
            </a:r>
            <a:r>
              <a:rPr lang="en-US" b="0" i="1" dirty="0">
                <a:latin typeface="+mn-lt"/>
              </a:rPr>
              <a:t> Therefore “Come out from among them and be separate, says the Lord. Do not touch what is unclean, and I will receive you.” </a:t>
            </a:r>
            <a:r>
              <a:rPr lang="en-US" b="0" i="1" baseline="30000" dirty="0">
                <a:latin typeface="+mn-lt"/>
              </a:rPr>
              <a:t>18</a:t>
            </a:r>
            <a:r>
              <a:rPr lang="en-US" b="0" i="1" dirty="0">
                <a:latin typeface="+mn-lt"/>
              </a:rPr>
              <a:t> “I will be a Father to you, and you shall be My sons and daughters, says the Lord Almighty.”</a:t>
            </a:r>
            <a:endParaRPr lang="en-US" altLang="en-US" i="1" dirty="0">
              <a:solidFill>
                <a:srgbClr val="FFC000"/>
              </a:solidFill>
              <a:latin typeface="+mn-lt"/>
            </a:endParaRPr>
          </a:p>
          <a:p>
            <a:r>
              <a:rPr lang="en-US" altLang="en-US" b="1" dirty="0">
                <a:solidFill>
                  <a:srgbClr val="FFC000"/>
                </a:solidFill>
                <a:latin typeface="+mn-lt"/>
              </a:rPr>
              <a:t>(Matthew 6:24), </a:t>
            </a:r>
            <a:r>
              <a:rPr lang="en-US" altLang="en-US" i="1" dirty="0">
                <a:solidFill>
                  <a:srgbClr val="FFC000"/>
                </a:solidFill>
                <a:latin typeface="+mn-lt"/>
              </a:rPr>
              <a:t>“</a:t>
            </a:r>
            <a:r>
              <a:rPr lang="en-US" b="0" i="1" dirty="0">
                <a:latin typeface="+mn-lt"/>
              </a:rPr>
              <a:t>No one can serve two masters; for either he will hate the one and love the other, or else he will be loyal to the one and despise the other. You cannot serve God and mammon.”</a:t>
            </a:r>
            <a:endParaRPr lang="en-US" altLang="en-US" i="1" dirty="0">
              <a:solidFill>
                <a:srgbClr val="FFC000"/>
              </a:solidFill>
              <a:latin typeface="+mn-lt"/>
            </a:endParaRPr>
          </a:p>
          <a:p>
            <a:r>
              <a:rPr lang="en-US" altLang="en-US" b="1" dirty="0">
                <a:solidFill>
                  <a:srgbClr val="FFC000"/>
                </a:solidFill>
                <a:latin typeface="+mn-lt"/>
              </a:rPr>
              <a:t>(1 John 2:15-17), </a:t>
            </a:r>
            <a:r>
              <a:rPr lang="en-US" altLang="en-US" i="1" dirty="0">
                <a:solidFill>
                  <a:srgbClr val="FFC000"/>
                </a:solidFill>
                <a:latin typeface="+mn-lt"/>
              </a:rPr>
              <a:t>“</a:t>
            </a:r>
            <a:r>
              <a:rPr lang="en-US" b="0" i="1" dirty="0">
                <a:latin typeface="+mn-lt"/>
              </a:rPr>
              <a:t>Do not love the world or the things in the world. If anyone loves the world, the love of the Father is not in him.</a:t>
            </a:r>
            <a:r>
              <a:rPr lang="en-US" b="0" i="1" baseline="30000" dirty="0">
                <a:latin typeface="+mn-lt"/>
              </a:rPr>
              <a:t> 16</a:t>
            </a:r>
            <a:r>
              <a:rPr lang="en-US" b="0" i="1" dirty="0">
                <a:latin typeface="+mn-lt"/>
              </a:rPr>
              <a:t> For all that is in the world—the lust of the flesh, the lust of the eyes, and the pride of life—is not of the Father but is of the world.</a:t>
            </a:r>
            <a:r>
              <a:rPr lang="en-US" b="0" i="1" baseline="30000" dirty="0">
                <a:latin typeface="+mn-lt"/>
              </a:rPr>
              <a:t> 17</a:t>
            </a:r>
            <a:r>
              <a:rPr lang="en-US" b="0" i="1" dirty="0">
                <a:latin typeface="+mn-lt"/>
              </a:rPr>
              <a:t> And the world is passing away, and the lust of it; but he who does the will of God abides forever.”</a:t>
            </a:r>
            <a:endParaRPr lang="en-US" altLang="en-US" i="1" dirty="0">
              <a:solidFill>
                <a:srgbClr val="FFC000"/>
              </a:solidFill>
              <a:latin typeface="+mn-lt"/>
            </a:endParaRPr>
          </a:p>
          <a:p>
            <a:pPr marL="634559" lvl="1" indent="-173062">
              <a:buFont typeface="Arial" panose="020B0604020202020204" pitchFamily="34" charset="0"/>
              <a:buChar char="•"/>
            </a:pPr>
            <a:r>
              <a:rPr lang="en-US" altLang="en-US" b="1" dirty="0">
                <a:solidFill>
                  <a:schemeClr val="bg1"/>
                </a:solidFill>
                <a:latin typeface="+mn-lt"/>
              </a:rPr>
              <a:t>[CLICK] We are to put evil from among us! (</a:t>
            </a:r>
            <a:r>
              <a:rPr lang="en-US" altLang="en-US" b="1" u="sng" dirty="0">
                <a:solidFill>
                  <a:schemeClr val="bg1"/>
                </a:solidFill>
                <a:latin typeface="+mn-lt"/>
              </a:rPr>
              <a:t>people</a:t>
            </a:r>
            <a:r>
              <a:rPr lang="en-US" altLang="en-US" b="1" dirty="0">
                <a:solidFill>
                  <a:schemeClr val="bg1"/>
                </a:solidFill>
                <a:latin typeface="+mn-lt"/>
              </a:rPr>
              <a:t>)</a:t>
            </a:r>
          </a:p>
          <a:p>
            <a:r>
              <a:rPr lang="en-US" altLang="en-US" b="1" dirty="0">
                <a:solidFill>
                  <a:srgbClr val="FFC000"/>
                </a:solidFill>
                <a:latin typeface="+mn-lt"/>
              </a:rPr>
              <a:t>(1 Corinthians 5:9-13), </a:t>
            </a:r>
            <a:r>
              <a:rPr lang="en-US" altLang="en-US" i="1" dirty="0">
                <a:solidFill>
                  <a:srgbClr val="FFC000"/>
                </a:solidFill>
                <a:latin typeface="+mn-lt"/>
              </a:rPr>
              <a:t>“</a:t>
            </a:r>
            <a:r>
              <a:rPr lang="en-US" b="0" i="1" dirty="0">
                <a:latin typeface="+mn-lt"/>
              </a:rPr>
              <a:t>I wrote to you in my epistle not to keep company with sexually immoral people.</a:t>
            </a:r>
            <a:r>
              <a:rPr lang="en-US" b="0" i="1" baseline="30000" dirty="0">
                <a:latin typeface="+mn-lt"/>
              </a:rPr>
              <a:t> 10</a:t>
            </a:r>
            <a:r>
              <a:rPr lang="en-US" b="0" i="1" dirty="0">
                <a:latin typeface="+mn-lt"/>
              </a:rPr>
              <a:t> Yet I certainly did not mean with the sexually immoral people of this world, or with the covetous, or extortioners, or idolaters, since then you would need to go out of the world.</a:t>
            </a:r>
            <a:r>
              <a:rPr lang="en-US" b="0" i="1" baseline="30000" dirty="0">
                <a:latin typeface="+mn-lt"/>
              </a:rPr>
              <a:t> 11</a:t>
            </a:r>
            <a:r>
              <a:rPr lang="en-US" b="0" i="1" dirty="0">
                <a:latin typeface="+mn-lt"/>
              </a:rPr>
              <a:t> But now I have written to you not to keep company with anyone named a brother, who is sexually immoral, or covetous, or an idolater, or a reviler, or a drunkard, or an extortioner—not even to eat with such a person. </a:t>
            </a:r>
            <a:r>
              <a:rPr lang="en-US" b="0" i="1" baseline="30000" dirty="0">
                <a:latin typeface="+mn-lt"/>
              </a:rPr>
              <a:t>12</a:t>
            </a:r>
            <a:r>
              <a:rPr lang="en-US" b="0" i="1" dirty="0">
                <a:latin typeface="+mn-lt"/>
              </a:rPr>
              <a:t> For what have I to do with judging those also who are outside? Do you not judge those who are inside?</a:t>
            </a:r>
            <a:r>
              <a:rPr lang="en-US" b="0" i="1" baseline="30000" dirty="0">
                <a:latin typeface="+mn-lt"/>
              </a:rPr>
              <a:t> 13</a:t>
            </a:r>
            <a:r>
              <a:rPr lang="en-US" b="0" i="1" dirty="0">
                <a:latin typeface="+mn-lt"/>
              </a:rPr>
              <a:t> But those who are outside God judges. Therefore “put away from yourselves the evil person.”</a:t>
            </a:r>
            <a:endParaRPr lang="en-US" altLang="en-US" i="1" dirty="0">
              <a:solidFill>
                <a:srgbClr val="FFC000"/>
              </a:solidFill>
              <a:latin typeface="+mn-lt"/>
            </a:endParaRPr>
          </a:p>
          <a:p>
            <a:r>
              <a:rPr lang="en-US" altLang="en-US" b="1" dirty="0">
                <a:solidFill>
                  <a:srgbClr val="FFC000"/>
                </a:solidFill>
                <a:latin typeface="+mn-lt"/>
              </a:rPr>
              <a:t>(James 4:4), </a:t>
            </a:r>
            <a:r>
              <a:rPr lang="en-US" altLang="en-US" i="1" dirty="0">
                <a:solidFill>
                  <a:srgbClr val="FFC000"/>
                </a:solidFill>
                <a:latin typeface="+mn-lt"/>
              </a:rPr>
              <a:t>“</a:t>
            </a:r>
            <a:r>
              <a:rPr lang="en-US" b="0" i="1" dirty="0">
                <a:latin typeface="+mn-lt"/>
              </a:rPr>
              <a:t>Adulterers and adulteresses! Do you not know that friendship with the world is enmity with God? Whoever therefore wants to be a friend of the world makes himself an enemy of God.”</a:t>
            </a:r>
            <a:endParaRPr lang="en-US" altLang="en-US" i="1" dirty="0">
              <a:solidFill>
                <a:srgbClr val="FFC000"/>
              </a:solidFill>
              <a:latin typeface="+mn-lt"/>
            </a:endParaRPr>
          </a:p>
          <a:p>
            <a:pPr marL="634559" lvl="1" indent="-173062">
              <a:buFont typeface="Arial" panose="020B0604020202020204" pitchFamily="34" charset="0"/>
              <a:buChar char="•"/>
            </a:pPr>
            <a:r>
              <a:rPr lang="en-US" altLang="en-US" b="1" dirty="0">
                <a:solidFill>
                  <a:schemeClr val="bg1"/>
                </a:solidFill>
                <a:latin typeface="+mn-lt"/>
              </a:rPr>
              <a:t>[CLICK] God promises the fall of those who do not obey him!</a:t>
            </a:r>
          </a:p>
          <a:p>
            <a:r>
              <a:rPr lang="en-US" altLang="en-US" b="1" dirty="0">
                <a:solidFill>
                  <a:srgbClr val="FFC000"/>
                </a:solidFill>
                <a:latin typeface="+mn-lt"/>
              </a:rPr>
              <a:t>(Mark 16:15-16), </a:t>
            </a:r>
            <a:r>
              <a:rPr lang="en-US" altLang="en-US" i="1" dirty="0">
                <a:solidFill>
                  <a:srgbClr val="FFC000"/>
                </a:solidFill>
                <a:latin typeface="+mn-lt"/>
              </a:rPr>
              <a:t>“</a:t>
            </a:r>
            <a:r>
              <a:rPr lang="en-US" b="0" i="1" dirty="0">
                <a:latin typeface="+mn-lt"/>
              </a:rPr>
              <a:t>And He said to them, “Go into all the world and preach the gospel to every creature.</a:t>
            </a:r>
            <a:r>
              <a:rPr lang="en-US" b="0" i="1" baseline="30000" dirty="0">
                <a:latin typeface="+mn-lt"/>
              </a:rPr>
              <a:t> 16</a:t>
            </a:r>
            <a:r>
              <a:rPr lang="en-US" b="0" i="1" dirty="0">
                <a:latin typeface="+mn-lt"/>
              </a:rPr>
              <a:t> He who believes and is baptized will be saved; but he who does not believe will be condemned.”</a:t>
            </a:r>
            <a:endParaRPr lang="en-US" altLang="en-US" i="1" dirty="0">
              <a:solidFill>
                <a:srgbClr val="FFC000"/>
              </a:solidFill>
              <a:latin typeface="+mn-lt"/>
            </a:endParaRPr>
          </a:p>
          <a:p>
            <a:r>
              <a:rPr lang="en-US" altLang="en-US" b="1" dirty="0">
                <a:solidFill>
                  <a:srgbClr val="FFC000"/>
                </a:solidFill>
                <a:latin typeface="+mn-lt"/>
              </a:rPr>
              <a:t>(Hebrews 5:9-11), </a:t>
            </a:r>
            <a:r>
              <a:rPr lang="en-US" altLang="en-US" i="1" dirty="0">
                <a:solidFill>
                  <a:srgbClr val="FFC000"/>
                </a:solidFill>
                <a:latin typeface="+mn-lt"/>
              </a:rPr>
              <a:t>“</a:t>
            </a:r>
            <a:r>
              <a:rPr lang="en-US" b="0" i="1" dirty="0">
                <a:latin typeface="+mn-lt"/>
              </a:rPr>
              <a:t>And having been perfected, He became the author of eternal salvation to all who obey Him,</a:t>
            </a:r>
            <a:r>
              <a:rPr lang="en-US" b="0" i="1" baseline="30000" dirty="0">
                <a:latin typeface="+mn-lt"/>
              </a:rPr>
              <a:t> 10</a:t>
            </a:r>
            <a:r>
              <a:rPr lang="en-US" b="0" i="1" dirty="0">
                <a:latin typeface="+mn-lt"/>
              </a:rPr>
              <a:t> called by God as High Priest “according to the order of Melchizedek,”</a:t>
            </a:r>
            <a:r>
              <a:rPr lang="en-US" b="0" i="1" baseline="30000" dirty="0">
                <a:latin typeface="+mn-lt"/>
              </a:rPr>
              <a:t> 11</a:t>
            </a:r>
            <a:r>
              <a:rPr lang="en-US" b="0" i="1" dirty="0">
                <a:latin typeface="+mn-lt"/>
              </a:rPr>
              <a:t> of whom we have much to say, and hard to explain, since you have become dull of hearing.”</a:t>
            </a:r>
            <a:endParaRPr lang="en-US" altLang="en-US" i="1" dirty="0">
              <a:solidFill>
                <a:srgbClr val="FFC000"/>
              </a:solidFill>
              <a:latin typeface="+mn-lt"/>
            </a:endParaRPr>
          </a:p>
          <a:p>
            <a:endParaRPr lang="en-US" dirty="0"/>
          </a:p>
        </p:txBody>
      </p:sp>
      <p:sp>
        <p:nvSpPr>
          <p:cNvPr id="4" name="Slide Number Placeholder 3"/>
          <p:cNvSpPr>
            <a:spLocks noGrp="1"/>
          </p:cNvSpPr>
          <p:nvPr>
            <p:ph type="sldNum" sz="quarter" idx="5"/>
          </p:nvPr>
        </p:nvSpPr>
        <p:spPr/>
        <p:txBody>
          <a:bodyPr/>
          <a:lstStyle/>
          <a:p>
            <a:fld id="{55FD66D6-4D3B-4842-B63A-FC62B7784708}" type="slidenum">
              <a:rPr lang="en-US" altLang="en-US" smtClean="0"/>
              <a:pPr/>
              <a:t>4</a:t>
            </a:fld>
            <a:endParaRPr lang="en-US" altLang="en-US"/>
          </a:p>
        </p:txBody>
      </p:sp>
    </p:spTree>
    <p:extLst>
      <p:ext uri="{BB962C8B-B14F-4D97-AF65-F5344CB8AC3E}">
        <p14:creationId xmlns:p14="http://schemas.microsoft.com/office/powerpoint/2010/main" val="349541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Conclusion</a:t>
            </a:r>
          </a:p>
          <a:p>
            <a:endParaRPr lang="en-US" dirty="0">
              <a:latin typeface="+mn-lt"/>
            </a:endParaRPr>
          </a:p>
          <a:p>
            <a:pPr algn="l"/>
            <a:r>
              <a:rPr lang="en-US" altLang="en-US" b="1" dirty="0">
                <a:solidFill>
                  <a:schemeClr val="bg1"/>
                </a:solidFill>
                <a:latin typeface="+mn-lt"/>
              </a:rPr>
              <a:t>Only those of us who obey his teaching will be saved, just as those of Israel who obeyed God were saved.</a:t>
            </a:r>
          </a:p>
          <a:p>
            <a:pPr algn="l"/>
            <a:endParaRPr lang="en-US" altLang="en-US" dirty="0">
              <a:solidFill>
                <a:schemeClr val="bg1"/>
              </a:solidFill>
              <a:latin typeface="+mn-lt"/>
            </a:endParaRPr>
          </a:p>
          <a:p>
            <a:r>
              <a:rPr lang="en-US" altLang="en-US" dirty="0">
                <a:solidFill>
                  <a:srgbClr val="FFC000"/>
                </a:solidFill>
                <a:latin typeface="+mn-lt"/>
              </a:rPr>
              <a:t>May we always learn from the lessons of old how to live our life today.</a:t>
            </a:r>
          </a:p>
          <a:p>
            <a:endParaRPr lang="en-US" dirty="0"/>
          </a:p>
        </p:txBody>
      </p:sp>
      <p:sp>
        <p:nvSpPr>
          <p:cNvPr id="4" name="Slide Number Placeholder 3"/>
          <p:cNvSpPr>
            <a:spLocks noGrp="1"/>
          </p:cNvSpPr>
          <p:nvPr>
            <p:ph type="sldNum" sz="quarter" idx="5"/>
          </p:nvPr>
        </p:nvSpPr>
        <p:spPr/>
        <p:txBody>
          <a:bodyPr/>
          <a:lstStyle/>
          <a:p>
            <a:fld id="{55FD66D6-4D3B-4842-B63A-FC62B7784708}" type="slidenum">
              <a:rPr lang="en-US" altLang="en-US" smtClean="0"/>
              <a:pPr/>
              <a:t>5</a:t>
            </a:fld>
            <a:endParaRPr lang="en-US" altLang="en-US"/>
          </a:p>
        </p:txBody>
      </p:sp>
    </p:spTree>
    <p:extLst>
      <p:ext uri="{BB962C8B-B14F-4D97-AF65-F5344CB8AC3E}">
        <p14:creationId xmlns:p14="http://schemas.microsoft.com/office/powerpoint/2010/main" val="982593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11C18-524D-4A2B-A83B-C9FE17870D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EDEE79-EB8B-432C-8E0F-05FCFA14AD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E0CD7-BB57-46F8-91C9-1BA9A2419C36}"/>
              </a:ext>
            </a:extLst>
          </p:cNvPr>
          <p:cNvSpPr>
            <a:spLocks noGrp="1"/>
          </p:cNvSpPr>
          <p:nvPr>
            <p:ph type="dt" sz="half" idx="10"/>
          </p:nvPr>
        </p:nvSpPr>
        <p:spPr/>
        <p:txBody>
          <a:bodyPr/>
          <a:lstStyle/>
          <a:p>
            <a:fld id="{C764DE79-268F-4C1A-8933-263129D2AF90}" type="datetimeFigureOut">
              <a:rPr lang="en-US" smtClean="0"/>
              <a:t>7/10/2021</a:t>
            </a:fld>
            <a:endParaRPr lang="en-US" dirty="0"/>
          </a:p>
        </p:txBody>
      </p:sp>
      <p:sp>
        <p:nvSpPr>
          <p:cNvPr id="5" name="Footer Placeholder 4">
            <a:extLst>
              <a:ext uri="{FF2B5EF4-FFF2-40B4-BE49-F238E27FC236}">
                <a16:creationId xmlns:a16="http://schemas.microsoft.com/office/drawing/2014/main" id="{5FF495A6-F66B-411F-A57C-96883C393E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C4BF1B-C311-428F-A57F-D842851BF9FA}"/>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71248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2D184-EBF2-4F73-8159-034A631BF5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7D3AC3-2717-4C89-BB3C-42AAF73B3D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54518-31C2-46B4-8233-B438972141FB}"/>
              </a:ext>
            </a:extLst>
          </p:cNvPr>
          <p:cNvSpPr>
            <a:spLocks noGrp="1"/>
          </p:cNvSpPr>
          <p:nvPr>
            <p:ph type="dt" sz="half" idx="10"/>
          </p:nvPr>
        </p:nvSpPr>
        <p:spPr/>
        <p:txBody>
          <a:bodyPr/>
          <a:lstStyle/>
          <a:p>
            <a:fld id="{C764DE79-268F-4C1A-8933-263129D2AF90}" type="datetimeFigureOut">
              <a:rPr lang="en-US" smtClean="0"/>
              <a:t>7/10/2021</a:t>
            </a:fld>
            <a:endParaRPr lang="en-US" dirty="0"/>
          </a:p>
        </p:txBody>
      </p:sp>
      <p:sp>
        <p:nvSpPr>
          <p:cNvPr id="5" name="Footer Placeholder 4">
            <a:extLst>
              <a:ext uri="{FF2B5EF4-FFF2-40B4-BE49-F238E27FC236}">
                <a16:creationId xmlns:a16="http://schemas.microsoft.com/office/drawing/2014/main" id="{85DE7344-7E55-49CD-8460-0BC00B0914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54BA5C-93BB-4C9B-80FE-D7626B8C6C9A}"/>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15660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8F9519-B431-4D87-B9D6-BBDAC6B752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20F5B5-A5C6-4F7F-BB64-0DFEE42D78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307A7-DBFC-4EDB-8F9F-C9A1F9D18F14}"/>
              </a:ext>
            </a:extLst>
          </p:cNvPr>
          <p:cNvSpPr>
            <a:spLocks noGrp="1"/>
          </p:cNvSpPr>
          <p:nvPr>
            <p:ph type="dt" sz="half" idx="10"/>
          </p:nvPr>
        </p:nvSpPr>
        <p:spPr/>
        <p:txBody>
          <a:bodyPr/>
          <a:lstStyle/>
          <a:p>
            <a:fld id="{C764DE79-268F-4C1A-8933-263129D2AF90}" type="datetimeFigureOut">
              <a:rPr lang="en-US" smtClean="0"/>
              <a:t>7/10/2021</a:t>
            </a:fld>
            <a:endParaRPr lang="en-US" dirty="0"/>
          </a:p>
        </p:txBody>
      </p:sp>
      <p:sp>
        <p:nvSpPr>
          <p:cNvPr id="5" name="Footer Placeholder 4">
            <a:extLst>
              <a:ext uri="{FF2B5EF4-FFF2-40B4-BE49-F238E27FC236}">
                <a16:creationId xmlns:a16="http://schemas.microsoft.com/office/drawing/2014/main" id="{890D2242-717D-48DE-B70D-88FD97BE6A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84FAA9-D55E-4AD3-B286-F6E1BFAA82B2}"/>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00280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CA4-7A08-4849-942F-30283C8EC6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E39D6D-C228-4451-8AE5-320A6F0BB7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B1689E-074A-4D76-B584-81FA4BDCA27F}"/>
              </a:ext>
            </a:extLst>
          </p:cNvPr>
          <p:cNvSpPr>
            <a:spLocks noGrp="1"/>
          </p:cNvSpPr>
          <p:nvPr>
            <p:ph type="dt" sz="half" idx="10"/>
          </p:nvPr>
        </p:nvSpPr>
        <p:spPr/>
        <p:txBody>
          <a:bodyPr/>
          <a:lstStyle/>
          <a:p>
            <a:fld id="{C764DE79-268F-4C1A-8933-263129D2AF90}" type="datetimeFigureOut">
              <a:rPr lang="en-US" smtClean="0"/>
              <a:t>7/10/2021</a:t>
            </a:fld>
            <a:endParaRPr lang="en-US" dirty="0"/>
          </a:p>
        </p:txBody>
      </p:sp>
      <p:sp>
        <p:nvSpPr>
          <p:cNvPr id="5" name="Footer Placeholder 4">
            <a:extLst>
              <a:ext uri="{FF2B5EF4-FFF2-40B4-BE49-F238E27FC236}">
                <a16:creationId xmlns:a16="http://schemas.microsoft.com/office/drawing/2014/main" id="{A61D7C6D-57FD-46B1-A68D-AEF36E22A8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797CEC-540C-4D10-9176-E1FB650FD27C}"/>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10881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E0DD-B09D-4E82-A2FB-ADC2D4E893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020534-E5FB-41A5-B7BF-1B87E6414E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7F9562-B365-4966-AA27-87BEF07BDCE3}"/>
              </a:ext>
            </a:extLst>
          </p:cNvPr>
          <p:cNvSpPr>
            <a:spLocks noGrp="1"/>
          </p:cNvSpPr>
          <p:nvPr>
            <p:ph type="dt" sz="half" idx="10"/>
          </p:nvPr>
        </p:nvSpPr>
        <p:spPr/>
        <p:txBody>
          <a:bodyPr/>
          <a:lstStyle/>
          <a:p>
            <a:fld id="{C764DE79-268F-4C1A-8933-263129D2AF90}" type="datetimeFigureOut">
              <a:rPr lang="en-US" smtClean="0"/>
              <a:t>7/10/2021</a:t>
            </a:fld>
            <a:endParaRPr lang="en-US" dirty="0"/>
          </a:p>
        </p:txBody>
      </p:sp>
      <p:sp>
        <p:nvSpPr>
          <p:cNvPr id="5" name="Footer Placeholder 4">
            <a:extLst>
              <a:ext uri="{FF2B5EF4-FFF2-40B4-BE49-F238E27FC236}">
                <a16:creationId xmlns:a16="http://schemas.microsoft.com/office/drawing/2014/main" id="{9A1BDAC5-F861-4827-AD3D-02010EE7C7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A15BB6-FC70-48C1-B073-B0364F50117F}"/>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85300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23D5-E420-4F58-BB0B-729AD58234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36F97A-8025-4E53-AADF-55FBC4BCB9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20DC0C-3EBF-49DC-96AD-F535B1D423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894ECF-FB23-4EAA-B2DB-0053FEF59085}"/>
              </a:ext>
            </a:extLst>
          </p:cNvPr>
          <p:cNvSpPr>
            <a:spLocks noGrp="1"/>
          </p:cNvSpPr>
          <p:nvPr>
            <p:ph type="dt" sz="half" idx="10"/>
          </p:nvPr>
        </p:nvSpPr>
        <p:spPr/>
        <p:txBody>
          <a:bodyPr/>
          <a:lstStyle/>
          <a:p>
            <a:fld id="{C764DE79-268F-4C1A-8933-263129D2AF90}" type="datetimeFigureOut">
              <a:rPr lang="en-US" smtClean="0"/>
              <a:t>7/10/2021</a:t>
            </a:fld>
            <a:endParaRPr lang="en-US" dirty="0"/>
          </a:p>
        </p:txBody>
      </p:sp>
      <p:sp>
        <p:nvSpPr>
          <p:cNvPr id="6" name="Footer Placeholder 5">
            <a:extLst>
              <a:ext uri="{FF2B5EF4-FFF2-40B4-BE49-F238E27FC236}">
                <a16:creationId xmlns:a16="http://schemas.microsoft.com/office/drawing/2014/main" id="{F5E979C7-0AF5-412E-B169-D447CF14EC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7B6813-E7BF-4DF0-B223-012042CCF304}"/>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23757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CE32E-6C2C-4898-94C1-934E36C160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FFF650-6A54-4385-86E6-FE29F72386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3AF8CD-073F-44D5-A292-6B22CDC72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BDD4E8-A9CC-464E-A0E3-184F46776E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9F3845-6D42-4A79-BFB2-6DED6BD9EB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EA6D73-0118-4531-8F06-B3135647F1CA}"/>
              </a:ext>
            </a:extLst>
          </p:cNvPr>
          <p:cNvSpPr>
            <a:spLocks noGrp="1"/>
          </p:cNvSpPr>
          <p:nvPr>
            <p:ph type="dt" sz="half" idx="10"/>
          </p:nvPr>
        </p:nvSpPr>
        <p:spPr/>
        <p:txBody>
          <a:bodyPr/>
          <a:lstStyle/>
          <a:p>
            <a:fld id="{C764DE79-268F-4C1A-8933-263129D2AF90}" type="datetimeFigureOut">
              <a:rPr lang="en-US" smtClean="0"/>
              <a:t>7/10/2021</a:t>
            </a:fld>
            <a:endParaRPr lang="en-US" dirty="0"/>
          </a:p>
        </p:txBody>
      </p:sp>
      <p:sp>
        <p:nvSpPr>
          <p:cNvPr id="8" name="Footer Placeholder 7">
            <a:extLst>
              <a:ext uri="{FF2B5EF4-FFF2-40B4-BE49-F238E27FC236}">
                <a16:creationId xmlns:a16="http://schemas.microsoft.com/office/drawing/2014/main" id="{430EF2DA-61E7-4AB8-B79D-BFA64730EEC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3B92372-F2A5-48C2-A1F8-E4AEE76E3EAC}"/>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8398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4B161-DF1C-4A63-BA99-F074743120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623755-E252-45BF-B44E-5D946F2209C4}"/>
              </a:ext>
            </a:extLst>
          </p:cNvPr>
          <p:cNvSpPr>
            <a:spLocks noGrp="1"/>
          </p:cNvSpPr>
          <p:nvPr>
            <p:ph type="dt" sz="half" idx="10"/>
          </p:nvPr>
        </p:nvSpPr>
        <p:spPr/>
        <p:txBody>
          <a:bodyPr/>
          <a:lstStyle/>
          <a:p>
            <a:fld id="{C764DE79-268F-4C1A-8933-263129D2AF90}" type="datetimeFigureOut">
              <a:rPr lang="en-US" smtClean="0"/>
              <a:t>7/10/2021</a:t>
            </a:fld>
            <a:endParaRPr lang="en-US" dirty="0"/>
          </a:p>
        </p:txBody>
      </p:sp>
      <p:sp>
        <p:nvSpPr>
          <p:cNvPr id="4" name="Footer Placeholder 3">
            <a:extLst>
              <a:ext uri="{FF2B5EF4-FFF2-40B4-BE49-F238E27FC236}">
                <a16:creationId xmlns:a16="http://schemas.microsoft.com/office/drawing/2014/main" id="{4B960F67-4468-4EF3-BE1B-6607B2CCB01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30EB630-1EB6-4980-8191-05CFE8D4941B}"/>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7885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9B615B-0447-4EF2-A50D-1FBEE035BBB6}"/>
              </a:ext>
            </a:extLst>
          </p:cNvPr>
          <p:cNvSpPr>
            <a:spLocks noGrp="1"/>
          </p:cNvSpPr>
          <p:nvPr>
            <p:ph type="dt" sz="half" idx="10"/>
          </p:nvPr>
        </p:nvSpPr>
        <p:spPr/>
        <p:txBody>
          <a:bodyPr/>
          <a:lstStyle/>
          <a:p>
            <a:fld id="{C764DE79-268F-4C1A-8933-263129D2AF90}" type="datetimeFigureOut">
              <a:rPr lang="en-US" smtClean="0"/>
              <a:t>7/10/2021</a:t>
            </a:fld>
            <a:endParaRPr lang="en-US" dirty="0"/>
          </a:p>
        </p:txBody>
      </p:sp>
      <p:sp>
        <p:nvSpPr>
          <p:cNvPr id="3" name="Footer Placeholder 2">
            <a:extLst>
              <a:ext uri="{FF2B5EF4-FFF2-40B4-BE49-F238E27FC236}">
                <a16:creationId xmlns:a16="http://schemas.microsoft.com/office/drawing/2014/main" id="{08B22C3D-E3D3-4400-A6DC-6A307E9D916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49CE6A2-8C11-48BD-A89A-F238FCD795E7}"/>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73387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B2D15-3598-4BC2-AE78-EE859EB8DF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8373A3-CC73-4A74-9DAA-38A3DA0DDF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A6E5A2-1DBD-4C42-A5F8-65F040BA0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CE20CA-6CC6-40AF-AA6F-31EB306F2A0F}"/>
              </a:ext>
            </a:extLst>
          </p:cNvPr>
          <p:cNvSpPr>
            <a:spLocks noGrp="1"/>
          </p:cNvSpPr>
          <p:nvPr>
            <p:ph type="dt" sz="half" idx="10"/>
          </p:nvPr>
        </p:nvSpPr>
        <p:spPr/>
        <p:txBody>
          <a:bodyPr/>
          <a:lstStyle/>
          <a:p>
            <a:fld id="{C764DE79-268F-4C1A-8933-263129D2AF90}" type="datetimeFigureOut">
              <a:rPr lang="en-US" smtClean="0"/>
              <a:t>7/10/2021</a:t>
            </a:fld>
            <a:endParaRPr lang="en-US" dirty="0"/>
          </a:p>
        </p:txBody>
      </p:sp>
      <p:sp>
        <p:nvSpPr>
          <p:cNvPr id="6" name="Footer Placeholder 5">
            <a:extLst>
              <a:ext uri="{FF2B5EF4-FFF2-40B4-BE49-F238E27FC236}">
                <a16:creationId xmlns:a16="http://schemas.microsoft.com/office/drawing/2014/main" id="{0BEE8E8B-95F5-41F1-8DC0-77BA83E21CC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4FB4DD-B1FB-4AD2-90B5-6B1EA263D29A}"/>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26670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36BCD-C067-4D88-B9A3-41B18259E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44E6AA-E4BA-4246-9F43-DBF30013AC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5F1D45-7ED7-47D4-9E15-03349C73D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C0CEBB-80D8-4915-8EAD-CA1F0C7535A3}"/>
              </a:ext>
            </a:extLst>
          </p:cNvPr>
          <p:cNvSpPr>
            <a:spLocks noGrp="1"/>
          </p:cNvSpPr>
          <p:nvPr>
            <p:ph type="dt" sz="half" idx="10"/>
          </p:nvPr>
        </p:nvSpPr>
        <p:spPr/>
        <p:txBody>
          <a:bodyPr/>
          <a:lstStyle/>
          <a:p>
            <a:fld id="{C764DE79-268F-4C1A-8933-263129D2AF90}" type="datetimeFigureOut">
              <a:rPr lang="en-US" smtClean="0"/>
              <a:t>7/10/2021</a:t>
            </a:fld>
            <a:endParaRPr lang="en-US" dirty="0"/>
          </a:p>
        </p:txBody>
      </p:sp>
      <p:sp>
        <p:nvSpPr>
          <p:cNvPr id="6" name="Footer Placeholder 5">
            <a:extLst>
              <a:ext uri="{FF2B5EF4-FFF2-40B4-BE49-F238E27FC236}">
                <a16:creationId xmlns:a16="http://schemas.microsoft.com/office/drawing/2014/main" id="{108219F4-9A96-4FD7-B038-808B4D22F6C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7040A8F-3998-4A4B-A6F3-9E0043450E50}"/>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69275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artisticPaintBrush brushSize="7"/>
                    </a14:imgEffect>
                    <a14:imgEffect>
                      <a14:brightnessContrast bright="-16000" contrast="-16000"/>
                    </a14:imgEffect>
                  </a14:imgLayer>
                </a14:imgProps>
              </a:ext>
            </a:extLst>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3EA236-1F07-4251-A5A8-1D873A8F4B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591306-1B45-4BDA-97DF-1E23BEE2D5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A6AD4-F2AD-4D5E-8594-E774E641F2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7/10/2021</a:t>
            </a:fld>
            <a:endParaRPr lang="en-US" dirty="0"/>
          </a:p>
        </p:txBody>
      </p:sp>
      <p:sp>
        <p:nvSpPr>
          <p:cNvPr id="5" name="Footer Placeholder 4">
            <a:extLst>
              <a:ext uri="{FF2B5EF4-FFF2-40B4-BE49-F238E27FC236}">
                <a16:creationId xmlns:a16="http://schemas.microsoft.com/office/drawing/2014/main" id="{A77325F2-1CB6-4186-BD0B-13B6453D4A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F6F459C-CA19-467A-B6E1-336624B93E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pic>
        <p:nvPicPr>
          <p:cNvPr id="7" name="Picture 7">
            <a:extLst>
              <a:ext uri="{FF2B5EF4-FFF2-40B4-BE49-F238E27FC236}">
                <a16:creationId xmlns:a16="http://schemas.microsoft.com/office/drawing/2014/main" id="{E5F3243D-F863-43D3-84C0-AB8A989408F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7998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712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6A1DC86-DACE-4D3A-8725-001EA9AC68CE}"/>
              </a:ext>
            </a:extLst>
          </p:cNvPr>
          <p:cNvSpPr>
            <a:spLocks noGrp="1" noChangeArrowheads="1"/>
          </p:cNvSpPr>
          <p:nvPr>
            <p:ph type="ctrTitle"/>
          </p:nvPr>
        </p:nvSpPr>
        <p:spPr>
          <a:xfrm>
            <a:off x="533400" y="324633"/>
            <a:ext cx="11125200" cy="1447800"/>
          </a:xfrm>
          <a:ln/>
        </p:spPr>
        <p:txBody>
          <a:bodyPr anchor="ctr">
            <a:normAutofit/>
          </a:bodyPr>
          <a:lstStyle/>
          <a:p>
            <a:r>
              <a:rPr lang="en-US" altLang="en-US" dirty="0">
                <a:solidFill>
                  <a:srgbClr val="FFC000"/>
                </a:solidFill>
                <a:latin typeface="Acme" panose="02000706050000020004" pitchFamily="2" charset="0"/>
              </a:rPr>
              <a:t>Learning from Israel’s Defeat at Ai</a:t>
            </a:r>
          </a:p>
        </p:txBody>
      </p:sp>
      <p:sp>
        <p:nvSpPr>
          <p:cNvPr id="2051" name="Rectangle 3">
            <a:extLst>
              <a:ext uri="{FF2B5EF4-FFF2-40B4-BE49-F238E27FC236}">
                <a16:creationId xmlns:a16="http://schemas.microsoft.com/office/drawing/2014/main" id="{AAE56BE5-AA9A-4F9C-97F4-BDFC270C6D17}"/>
              </a:ext>
            </a:extLst>
          </p:cNvPr>
          <p:cNvSpPr>
            <a:spLocks noGrp="1" noChangeArrowheads="1"/>
          </p:cNvSpPr>
          <p:nvPr>
            <p:ph type="subTitle" idx="1"/>
          </p:nvPr>
        </p:nvSpPr>
        <p:spPr>
          <a:xfrm>
            <a:off x="838200" y="1844458"/>
            <a:ext cx="10515600" cy="4784942"/>
          </a:xfrm>
          <a:ln/>
        </p:spPr>
        <p:txBody>
          <a:bodyPr>
            <a:noAutofit/>
          </a:bodyPr>
          <a:lstStyle/>
          <a:p>
            <a:pPr algn="l"/>
            <a:r>
              <a:rPr lang="en-US" altLang="en-US" sz="4400" dirty="0">
                <a:solidFill>
                  <a:schemeClr val="bg1"/>
                </a:solidFill>
              </a:rPr>
              <a:t>“But the children of Israel committed a trespass regarding the accursed things, for </a:t>
            </a:r>
            <a:r>
              <a:rPr lang="en-US" altLang="en-US" sz="4400" dirty="0" err="1">
                <a:solidFill>
                  <a:schemeClr val="bg1"/>
                </a:solidFill>
              </a:rPr>
              <a:t>Achan</a:t>
            </a:r>
            <a:r>
              <a:rPr lang="en-US" altLang="en-US" sz="4400" dirty="0">
                <a:solidFill>
                  <a:schemeClr val="bg1"/>
                </a:solidFill>
              </a:rPr>
              <a:t> the son of Carmi, the son of </a:t>
            </a:r>
            <a:r>
              <a:rPr lang="en-US" altLang="en-US" sz="4400" dirty="0" err="1">
                <a:solidFill>
                  <a:schemeClr val="bg1"/>
                </a:solidFill>
              </a:rPr>
              <a:t>Zabdi</a:t>
            </a:r>
            <a:r>
              <a:rPr lang="en-US" altLang="en-US" sz="4400" dirty="0">
                <a:solidFill>
                  <a:schemeClr val="bg1"/>
                </a:solidFill>
              </a:rPr>
              <a:t>, the son of Zerah, of the tribe of Judah, took of the accursed things; so the anger of the LORD burned against the children of Israel”</a:t>
            </a:r>
          </a:p>
          <a:p>
            <a:r>
              <a:rPr lang="en-US" altLang="en-US" sz="4400" dirty="0">
                <a:solidFill>
                  <a:schemeClr val="bg1"/>
                </a:solidFill>
              </a:rPr>
              <a:t>                                                      (Joshua 7:1).</a:t>
            </a:r>
          </a:p>
        </p:txBody>
      </p:sp>
    </p:spTree>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C1941B3-FB7B-4CBB-B41F-1D46A3B9D70F}"/>
              </a:ext>
            </a:extLst>
          </p:cNvPr>
          <p:cNvSpPr>
            <a:spLocks noGrp="1" noChangeArrowheads="1"/>
          </p:cNvSpPr>
          <p:nvPr>
            <p:ph type="title"/>
          </p:nvPr>
        </p:nvSpPr>
        <p:spPr>
          <a:xfrm>
            <a:off x="454024" y="304800"/>
            <a:ext cx="11280776" cy="914400"/>
          </a:xfrm>
          <a:ln/>
        </p:spPr>
        <p:txBody>
          <a:bodyPr>
            <a:normAutofit/>
          </a:bodyPr>
          <a:lstStyle/>
          <a:p>
            <a:pPr algn="ctr"/>
            <a:r>
              <a:rPr lang="en-US" altLang="en-US" sz="5400" dirty="0">
                <a:solidFill>
                  <a:srgbClr val="FFC000"/>
                </a:solidFill>
                <a:latin typeface="Acme" panose="02000706050000020004" pitchFamily="2" charset="0"/>
              </a:rPr>
              <a:t>Joshua 7:  The Context</a:t>
            </a:r>
          </a:p>
        </p:txBody>
      </p:sp>
      <p:sp>
        <p:nvSpPr>
          <p:cNvPr id="3075" name="Rectangle 3">
            <a:extLst>
              <a:ext uri="{FF2B5EF4-FFF2-40B4-BE49-F238E27FC236}">
                <a16:creationId xmlns:a16="http://schemas.microsoft.com/office/drawing/2014/main" id="{D38B9C39-61D8-4FCF-BADF-4B5321BA918D}"/>
              </a:ext>
            </a:extLst>
          </p:cNvPr>
          <p:cNvSpPr>
            <a:spLocks noGrp="1" noChangeArrowheads="1"/>
          </p:cNvSpPr>
          <p:nvPr>
            <p:ph idx="1"/>
          </p:nvPr>
        </p:nvSpPr>
        <p:spPr>
          <a:xfrm>
            <a:off x="454024" y="1295400"/>
            <a:ext cx="11280776" cy="5181600"/>
          </a:xfrm>
          <a:ln/>
        </p:spPr>
        <p:txBody>
          <a:bodyPr>
            <a:normAutofit/>
          </a:bodyPr>
          <a:lstStyle/>
          <a:p>
            <a:pPr marL="401638" indent="-401638"/>
            <a:r>
              <a:rPr lang="en-US" altLang="en-US" sz="4400" dirty="0">
                <a:solidFill>
                  <a:schemeClr val="bg1"/>
                </a:solidFill>
              </a:rPr>
              <a:t>Israel had just defeated Jericho</a:t>
            </a:r>
          </a:p>
          <a:p>
            <a:pPr marL="401638" indent="-401638"/>
            <a:r>
              <a:rPr lang="en-US" altLang="en-US" sz="4400" dirty="0">
                <a:solidFill>
                  <a:schemeClr val="bg1"/>
                </a:solidFill>
              </a:rPr>
              <a:t>Jehovah’s Instructions (6:17-19)</a:t>
            </a:r>
          </a:p>
          <a:p>
            <a:pPr marL="401638" indent="-401638"/>
            <a:r>
              <a:rPr lang="en-US" altLang="en-US" sz="4400" dirty="0" err="1">
                <a:solidFill>
                  <a:schemeClr val="bg1"/>
                </a:solidFill>
              </a:rPr>
              <a:t>Achan</a:t>
            </a:r>
            <a:r>
              <a:rPr lang="en-US" altLang="en-US" sz="4400" dirty="0">
                <a:solidFill>
                  <a:schemeClr val="bg1"/>
                </a:solidFill>
              </a:rPr>
              <a:t> disregarded God (7:1)</a:t>
            </a:r>
          </a:p>
          <a:p>
            <a:pPr marL="401638" indent="-401638"/>
            <a:r>
              <a:rPr lang="en-US" altLang="en-US" sz="4400" dirty="0">
                <a:solidFill>
                  <a:schemeClr val="bg1"/>
                </a:solidFill>
              </a:rPr>
              <a:t>Ai defeated Israel (7:2-5)</a:t>
            </a:r>
          </a:p>
          <a:p>
            <a:pPr marL="401638" indent="-401638"/>
            <a:r>
              <a:rPr lang="en-US" altLang="en-US" sz="4400" dirty="0">
                <a:solidFill>
                  <a:schemeClr val="bg1"/>
                </a:solidFill>
              </a:rPr>
              <a:t>Joshua initially did not understand why God’s chosen people had been defeated (7:6-9)</a:t>
            </a:r>
          </a:p>
          <a:p>
            <a:pPr marL="401638" indent="-401638"/>
            <a:r>
              <a:rPr lang="en-US" altLang="en-US" sz="4400" dirty="0">
                <a:solidFill>
                  <a:schemeClr val="bg1"/>
                </a:solidFill>
              </a:rPr>
              <a:t>Jehovah’s explanation:  SIN! (7:10-12)</a:t>
            </a:r>
          </a:p>
        </p:txBody>
      </p:sp>
    </p:spTree>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377AF2F-6D99-4113-B193-800ED53E9E20}"/>
              </a:ext>
            </a:extLst>
          </p:cNvPr>
          <p:cNvSpPr>
            <a:spLocks noGrp="1" noChangeArrowheads="1"/>
          </p:cNvSpPr>
          <p:nvPr>
            <p:ph type="title"/>
          </p:nvPr>
        </p:nvSpPr>
        <p:spPr>
          <a:xfrm>
            <a:off x="457200" y="304800"/>
            <a:ext cx="11353800" cy="914400"/>
          </a:xfrm>
          <a:ln/>
        </p:spPr>
        <p:txBody>
          <a:bodyPr>
            <a:normAutofit/>
          </a:bodyPr>
          <a:lstStyle/>
          <a:p>
            <a:pPr algn="ctr"/>
            <a:r>
              <a:rPr lang="en-US" altLang="en-US" sz="5400" dirty="0">
                <a:solidFill>
                  <a:srgbClr val="FFC000"/>
                </a:solidFill>
                <a:latin typeface="Acme" panose="02000706050000020004" pitchFamily="2" charset="0"/>
              </a:rPr>
              <a:t>Learning from Israel’s Mistakes</a:t>
            </a:r>
          </a:p>
        </p:txBody>
      </p:sp>
      <p:sp>
        <p:nvSpPr>
          <p:cNvPr id="7171" name="Rectangle 3">
            <a:extLst>
              <a:ext uri="{FF2B5EF4-FFF2-40B4-BE49-F238E27FC236}">
                <a16:creationId xmlns:a16="http://schemas.microsoft.com/office/drawing/2014/main" id="{33132AE4-E461-45A7-AA81-94B776EF598F}"/>
              </a:ext>
            </a:extLst>
          </p:cNvPr>
          <p:cNvSpPr>
            <a:spLocks noGrp="1" noChangeArrowheads="1"/>
          </p:cNvSpPr>
          <p:nvPr>
            <p:ph idx="1"/>
          </p:nvPr>
        </p:nvSpPr>
        <p:spPr>
          <a:xfrm>
            <a:off x="457200" y="1371600"/>
            <a:ext cx="11353800" cy="5029200"/>
          </a:xfrm>
          <a:ln/>
        </p:spPr>
        <p:txBody>
          <a:bodyPr>
            <a:normAutofit/>
          </a:bodyPr>
          <a:lstStyle/>
          <a:p>
            <a:pPr marL="457200" indent="-457200">
              <a:lnSpc>
                <a:spcPct val="90000"/>
              </a:lnSpc>
            </a:pPr>
            <a:r>
              <a:rPr lang="en-US" altLang="en-US" sz="4000" b="1" dirty="0">
                <a:solidFill>
                  <a:schemeClr val="bg1"/>
                </a:solidFill>
              </a:rPr>
              <a:t>We have been commanded NOT to touch the unclean thing!</a:t>
            </a:r>
          </a:p>
          <a:p>
            <a:pPr marL="582613" lvl="1" indent="-4763">
              <a:lnSpc>
                <a:spcPct val="90000"/>
              </a:lnSpc>
              <a:buNone/>
            </a:pPr>
            <a:r>
              <a:rPr lang="en-US" altLang="en-US" sz="4000" dirty="0">
                <a:solidFill>
                  <a:srgbClr val="FFC000"/>
                </a:solidFill>
              </a:rPr>
              <a:t>2 Corinthians 6:14-18; Matt. 6:24; 1 John 2:15-17</a:t>
            </a:r>
          </a:p>
          <a:p>
            <a:pPr marL="457200" indent="-457200">
              <a:lnSpc>
                <a:spcPct val="90000"/>
              </a:lnSpc>
            </a:pPr>
            <a:r>
              <a:rPr lang="en-US" altLang="en-US" sz="4000" b="1" dirty="0">
                <a:solidFill>
                  <a:schemeClr val="bg1"/>
                </a:solidFill>
              </a:rPr>
              <a:t>We are to put evil from among us!</a:t>
            </a:r>
          </a:p>
          <a:p>
            <a:pPr marL="582613" lvl="1" indent="-4763">
              <a:lnSpc>
                <a:spcPct val="90000"/>
              </a:lnSpc>
              <a:buNone/>
            </a:pPr>
            <a:r>
              <a:rPr lang="en-US" altLang="en-US" sz="4000" dirty="0">
                <a:solidFill>
                  <a:srgbClr val="FFC000"/>
                </a:solidFill>
              </a:rPr>
              <a:t>1 Corinthians 5:9-13; James 4:4</a:t>
            </a:r>
          </a:p>
          <a:p>
            <a:pPr marL="457200" indent="-457200">
              <a:lnSpc>
                <a:spcPct val="90000"/>
              </a:lnSpc>
            </a:pPr>
            <a:r>
              <a:rPr lang="en-US" altLang="en-US" sz="4000" b="1" dirty="0">
                <a:solidFill>
                  <a:schemeClr val="bg1"/>
                </a:solidFill>
              </a:rPr>
              <a:t>God promises the fall of those who do not obey him!</a:t>
            </a:r>
          </a:p>
          <a:p>
            <a:pPr marL="582613" lvl="1" indent="-4763">
              <a:lnSpc>
                <a:spcPct val="90000"/>
              </a:lnSpc>
              <a:buNone/>
            </a:pPr>
            <a:r>
              <a:rPr lang="en-US" altLang="en-US" sz="4000" dirty="0">
                <a:solidFill>
                  <a:srgbClr val="FFC000"/>
                </a:solidFill>
              </a:rPr>
              <a:t>Mark 16:15-16; Hebrews 5:9-11</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wipe(left)">
                                      <p:cBhvr>
                                        <p:cTn id="7" dur="1000"/>
                                        <p:tgtEl>
                                          <p:spTgt spid="7171">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7171">
                                            <p:txEl>
                                              <p:pRg st="3" end="3"/>
                                            </p:txEl>
                                          </p:spTgt>
                                        </p:tgtEl>
                                        <p:attrNameLst>
                                          <p:attrName>style.visibility</p:attrName>
                                        </p:attrNameLst>
                                      </p:cBhvr>
                                      <p:to>
                                        <p:strVal val="visible"/>
                                      </p:to>
                                    </p:set>
                                    <p:animEffect transition="in" filter="wipe(left)">
                                      <p:cBhvr>
                                        <p:cTn id="10" dur="1000"/>
                                        <p:tgtEl>
                                          <p:spTgt spid="7171">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animEffect transition="in" filter="wipe(left)">
                                      <p:cBhvr>
                                        <p:cTn id="15" dur="1000"/>
                                        <p:tgtEl>
                                          <p:spTgt spid="7171">
                                            <p:txEl>
                                              <p:pRg st="4" end="4"/>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7171">
                                            <p:txEl>
                                              <p:pRg st="5" end="5"/>
                                            </p:txEl>
                                          </p:spTgt>
                                        </p:tgtEl>
                                        <p:attrNameLst>
                                          <p:attrName>style.visibility</p:attrName>
                                        </p:attrNameLst>
                                      </p:cBhvr>
                                      <p:to>
                                        <p:strVal val="visible"/>
                                      </p:to>
                                    </p:set>
                                    <p:animEffect transition="in" filter="wipe(left)">
                                      <p:cBhvr>
                                        <p:cTn id="18" dur="10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87A65FF-861C-4BEA-BA16-6D47875FA50A}"/>
              </a:ext>
            </a:extLst>
          </p:cNvPr>
          <p:cNvSpPr>
            <a:spLocks noGrp="1" noChangeArrowheads="1"/>
          </p:cNvSpPr>
          <p:nvPr>
            <p:ph type="ctrTitle"/>
          </p:nvPr>
        </p:nvSpPr>
        <p:spPr>
          <a:xfrm>
            <a:off x="2171700" y="533400"/>
            <a:ext cx="7848600" cy="1295400"/>
          </a:xfrm>
          <a:ln/>
        </p:spPr>
        <p:txBody>
          <a:bodyPr anchor="ctr">
            <a:normAutofit/>
          </a:bodyPr>
          <a:lstStyle/>
          <a:p>
            <a:r>
              <a:rPr lang="en-US" altLang="en-US" sz="5400" dirty="0">
                <a:solidFill>
                  <a:srgbClr val="FFC000"/>
                </a:solidFill>
                <a:latin typeface="Acme" panose="02000706050000020004" pitchFamily="2" charset="0"/>
              </a:rPr>
              <a:t>Conclusion</a:t>
            </a:r>
          </a:p>
        </p:txBody>
      </p:sp>
      <p:sp>
        <p:nvSpPr>
          <p:cNvPr id="16387" name="Rectangle 3">
            <a:extLst>
              <a:ext uri="{FF2B5EF4-FFF2-40B4-BE49-F238E27FC236}">
                <a16:creationId xmlns:a16="http://schemas.microsoft.com/office/drawing/2014/main" id="{901B5F1D-69FD-424A-8F4D-1B777405F322}"/>
              </a:ext>
            </a:extLst>
          </p:cNvPr>
          <p:cNvSpPr>
            <a:spLocks noGrp="1" noChangeArrowheads="1"/>
          </p:cNvSpPr>
          <p:nvPr>
            <p:ph type="subTitle" idx="1"/>
          </p:nvPr>
        </p:nvSpPr>
        <p:spPr>
          <a:xfrm>
            <a:off x="914400" y="2209800"/>
            <a:ext cx="10439400" cy="4343400"/>
          </a:xfrm>
          <a:ln/>
        </p:spPr>
        <p:txBody>
          <a:bodyPr>
            <a:normAutofit/>
          </a:bodyPr>
          <a:lstStyle/>
          <a:p>
            <a:pPr algn="l"/>
            <a:r>
              <a:rPr lang="en-US" altLang="en-US" sz="4400" b="1" dirty="0">
                <a:solidFill>
                  <a:schemeClr val="bg1"/>
                </a:solidFill>
              </a:rPr>
              <a:t>Only those of us who obey his teaching will be saved, just as those of Israel who obeyed God were saved.</a:t>
            </a:r>
          </a:p>
          <a:p>
            <a:pPr algn="l"/>
            <a:endParaRPr lang="en-US" altLang="en-US" sz="1200" dirty="0">
              <a:solidFill>
                <a:schemeClr val="bg1"/>
              </a:solidFill>
            </a:endParaRPr>
          </a:p>
          <a:p>
            <a:r>
              <a:rPr lang="en-US" altLang="en-US" sz="4400" dirty="0">
                <a:solidFill>
                  <a:srgbClr val="FFC000"/>
                </a:solidFill>
              </a:rPr>
              <a:t>May we always learn from the lessons of old how to live our life today.</a:t>
            </a:r>
          </a:p>
        </p:txBody>
      </p:sp>
    </p:spTree>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2664</TotalTime>
  <Words>1681</Words>
  <Application>Microsoft Office PowerPoint</Application>
  <PresentationFormat>Widescreen</PresentationFormat>
  <Paragraphs>62</Paragraphs>
  <Slides>5</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Acme</vt:lpstr>
      <vt:lpstr>Arial</vt:lpstr>
      <vt:lpstr>Calibri</vt:lpstr>
      <vt:lpstr>Calibri Light</vt:lpstr>
      <vt:lpstr>Times New Roman</vt:lpstr>
      <vt:lpstr>Office Theme</vt:lpstr>
      <vt:lpstr>PowerPoint Presentation</vt:lpstr>
      <vt:lpstr>Learning from Israel’s Defeat at Ai</vt:lpstr>
      <vt:lpstr>Joshua 7:  The Context</vt:lpstr>
      <vt:lpstr>Learning from Israel’s Mistakes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 Cox</dc:creator>
  <cp:lastModifiedBy>Stan Cox</cp:lastModifiedBy>
  <cp:revision>15</cp:revision>
  <cp:lastPrinted>2021-07-10T16:45:29Z</cp:lastPrinted>
  <dcterms:created xsi:type="dcterms:W3CDTF">2005-07-07T23:38:37Z</dcterms:created>
  <dcterms:modified xsi:type="dcterms:W3CDTF">2021-07-10T16:54:41Z</dcterms:modified>
</cp:coreProperties>
</file>