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2" r:id="rId1"/>
    <p:sldMasterId id="2147483733" r:id="rId2"/>
  </p:sldMasterIdLst>
  <p:notesMasterIdLst>
    <p:notesMasterId r:id="rId21"/>
  </p:notes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Georgia Pro Cond Light" panose="02040306050405020303" pitchFamily="18" charset="0"/>
      <p:regular r:id="rId28"/>
      <p:italic r:id="rId29"/>
    </p:embeddedFont>
    <p:embeddedFont>
      <p:font typeface="Speak Pro" panose="020B0504020101020102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1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C2805-B12B-8149-8F96-CC0C97C319EA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6C60E-5786-D34F-952E-A790AA3C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6C60E-5786-D34F-952E-A790AA3C37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6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6C60E-5786-D34F-952E-A790AA3C37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5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6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3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9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F0CF-DDAD-7544-8F95-B6913C2C8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441FB-2F2F-F64E-A9A8-816F1E7AD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ABFBD-97F9-344B-AE61-6B1FADAE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E34AD-3838-DF4A-81F2-4E9584AE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2C3CC-2643-8343-A970-2A192AA8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24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9A71-3E7A-534D-882C-580AAFB0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721B-40A1-9B4D-80CE-CBA9BDFA0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EF934-743B-7C47-8CAB-04E4707C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2C35-4A07-8946-9D65-D81C642C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3065B-9126-8246-B906-91DB0063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42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A161-2EA8-6A4E-A4CA-56A06359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038BB-8463-5848-A46A-DD3CCAC5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E7339-3730-7F48-8E6E-6065CE75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A1CE4-51AA-7B43-9F56-9241A7E1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F43F8-A6C2-1641-A858-E3591239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5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EE4B-D59A-3040-B8A5-EECB068B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CCB0-D1DC-9145-BF82-7325D677C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24FBB-B6C5-7B40-8067-2CA133D6F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4F088-6A57-1C43-9044-B2864864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764DB-39D6-4F41-809C-2DD06228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F6096-9F28-CA45-B854-AE6E1C1F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4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F5C5-193B-C847-BFAC-5C1BB0C3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6FD04-B200-E846-85AA-285DE687D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3B1C6-45F6-9C41-BB2A-38658EA28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44163-8539-2C43-97BE-B11E73AAB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D938C-CF6C-4045-ACF0-AA4C92B83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D4F4B-2CD6-844C-BEDF-279FC696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7F06-F0DA-7447-A313-F3415BA5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2D142E-D5B4-7D49-B3CA-FE28A2AA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EEEE-4196-804B-8AEE-6CAD1F45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1C3D3-7070-4047-8D79-B1EBB57E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BE6DE-F1D8-1C46-9A7C-C5EFD0DA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73B5E-CE5A-E84A-8B3F-FF60641C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63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7DB8B-8F02-7D44-89EA-30BC6917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1E946-D92E-7D46-B481-843ABEA9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B9698-CBBC-8043-B500-586FAE08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4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59B3-9A76-8248-B733-D9B5973E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3E44D-4F74-684F-8268-318CF9CF8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325AF-D64F-7B40-A873-F2D4E0F28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69AAE-C6BB-7747-A73E-4CF17A8B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AB4C5-C420-CE49-A9AC-0ECFD429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972CE-85DD-284E-A028-F4E647F7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2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26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EA38-611E-A940-84A8-CFD9A20C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D43F0-EDA6-B243-A0AE-A40C69538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63F0C-71D0-074C-8200-4346D6102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6D4D4-32D7-0548-A5B4-3E6D8C5A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A24DA-682F-9846-AE1C-3F9EDB84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83A3D-0D5E-9C40-A015-0B242AC9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68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E93A-BA77-D54E-8526-BE0991A1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7D36C-F203-F64E-83BE-D66085D44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2127D-D214-8243-A465-C0F490D2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63935-9C18-3044-A9F9-F36ACBAA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64354-5D09-284D-B612-0CDB5C50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39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EB27F-C875-6146-AC57-D8A5DB50A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2A59F-6BFD-AC44-AA5E-BB4E9089F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E954A-8093-E445-9C18-8D253371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3EF5-DF8D-AA42-B0DC-D9BD4AB9B6F1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488EC-AB4A-EC4C-9090-FB275D8A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EBF89-B9A3-4647-AC15-DC6AAAA0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1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0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10/13/20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7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10/13/20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7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10/13/20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10/13/20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3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7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3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45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31" r:id="rId6"/>
    <p:sldLayoutId id="2147483726" r:id="rId7"/>
    <p:sldLayoutId id="2147483727" r:id="rId8"/>
    <p:sldLayoutId id="2147483728" r:id="rId9"/>
    <p:sldLayoutId id="2147483730" r:id="rId10"/>
    <p:sldLayoutId id="214748372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964450-811A-E342-B3CA-B8E8EE93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18325-639B-4B4E-9F8B-B7DA2C05F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0F36-E584-3D4C-AAD7-9D9C10113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3EF5-DF8D-AA42-B0DC-D9BD4AB9B6F1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471C-46D5-9C43-8FB5-65D1EBDC4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6F56A-1D8A-5044-96E6-004966BEB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19D9-B3DE-E648-AC5D-193DD5A0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8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CDEC-516C-BC48-8541-3F142275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68F5F-DE40-9F42-9BB2-243CB4E8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/>
          </a:bodyPr>
          <a:lstStyle/>
          <a:p>
            <a:r>
              <a:rPr lang="en-US" sz="3600" b="1" dirty="0"/>
              <a:t>The Citizenship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Entrance – </a:t>
            </a:r>
            <a:r>
              <a:rPr lang="en-US" sz="3200" i="1" dirty="0"/>
              <a:t>Matthew 16:19 </a:t>
            </a:r>
            <a:r>
              <a:rPr lang="en-US" sz="3200" dirty="0"/>
              <a:t>– disclosed by apostolic doctrine.</a:t>
            </a:r>
          </a:p>
        </p:txBody>
      </p:sp>
    </p:spTree>
    <p:extLst>
      <p:ext uri="{BB962C8B-B14F-4D97-AF65-F5344CB8AC3E}">
        <p14:creationId xmlns:p14="http://schemas.microsoft.com/office/powerpoint/2010/main" val="25557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/>
          </a:bodyPr>
          <a:lstStyle/>
          <a:p>
            <a:r>
              <a:rPr lang="en-US" sz="3600" b="1" dirty="0"/>
              <a:t>The Citizenship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Requires HEARING message – Romans 1:16-17; 10:13-17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Requires BELIEVING message –Hebrews 11:6; Romans 1:16;      10:9-11; James 2:24, 26; Romans 1:5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Requires REPENTING of sin – Acts 17:30; 2:38; 3:19;           Romans 6:1-2; 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74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/>
              <a:t>The Citizenship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/>
              <a:t>Requires CONFESSING faith – Matthew 10:32-33; Romans 10:9; Acts 8:36-37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/>
              <a:t>Requires BAPTISM – Acts 8:38; 2:38, 41, 47; Colossians 2:12;    1 Peter 3:21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/>
              <a:t>Requires FAITHFULNESS – Hebrews 3:12; 12:15;                         2 Timothy 2:11-13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641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/>
          </a:bodyPr>
          <a:lstStyle/>
          <a:p>
            <a:r>
              <a:rPr lang="en-US" sz="3600" b="1" dirty="0"/>
              <a:t>The Organization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Christ as Head – </a:t>
            </a:r>
            <a:r>
              <a:rPr lang="en-US" sz="3200" i="1" dirty="0"/>
              <a:t>Ephesians 1:22-23; Colossians 3:17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Autonomous local congregations – </a:t>
            </a:r>
            <a:r>
              <a:rPr lang="en-US" sz="3200" i="1" dirty="0"/>
              <a:t>Romans 16:16; 1 Peter 5:2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/>
              <a:t>Elders and Deacons – </a:t>
            </a:r>
            <a:r>
              <a:rPr lang="en-US" sz="3200" i="1" dirty="0"/>
              <a:t>Philippians 1:1; 1 Peter 5:1-4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/>
              <a:t>Members – </a:t>
            </a:r>
            <a:r>
              <a:rPr lang="en-US" sz="3200" i="1" dirty="0"/>
              <a:t>1 Peter 5:5; Romans 12:4-8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/>
              <a:t>Evangelist – </a:t>
            </a:r>
            <a:r>
              <a:rPr lang="en-US" sz="3200" i="1" dirty="0"/>
              <a:t>Ephesians 4:11-12; 2 Timothy 4:2</a:t>
            </a:r>
          </a:p>
        </p:txBody>
      </p:sp>
    </p:spTree>
    <p:extLst>
      <p:ext uri="{BB962C8B-B14F-4D97-AF65-F5344CB8AC3E}">
        <p14:creationId xmlns:p14="http://schemas.microsoft.com/office/powerpoint/2010/main" val="6544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/>
          </a:bodyPr>
          <a:lstStyle/>
          <a:p>
            <a:r>
              <a:rPr lang="en-US" sz="3600" b="1" dirty="0"/>
              <a:t>The Work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Evangelism – </a:t>
            </a:r>
            <a:r>
              <a:rPr lang="en-US" sz="3200" i="1" dirty="0"/>
              <a:t>Matthew 28:18-20; Acts 8:4; 1 Peter 3:15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Edification – </a:t>
            </a:r>
            <a:r>
              <a:rPr lang="en-US" sz="3200" i="1" dirty="0"/>
              <a:t>1 Corinthians 14:26, 40; Ephesians 4:11-16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Benevolence (saints) – </a:t>
            </a:r>
            <a:r>
              <a:rPr lang="en-US" sz="3200" i="1" dirty="0"/>
              <a:t>1 Corinthians 16:1-2; Romans 15:26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Spiritual work - </a:t>
            </a:r>
            <a:r>
              <a:rPr lang="en-US" sz="3200" i="1" dirty="0"/>
              <a:t>Luke 19:10 </a:t>
            </a:r>
            <a:r>
              <a:rPr lang="en-US" sz="3200" dirty="0"/>
              <a:t>– Like that of the Head (Christ).</a:t>
            </a:r>
          </a:p>
        </p:txBody>
      </p:sp>
    </p:spTree>
    <p:extLst>
      <p:ext uri="{BB962C8B-B14F-4D97-AF65-F5344CB8AC3E}">
        <p14:creationId xmlns:p14="http://schemas.microsoft.com/office/powerpoint/2010/main" val="18816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/>
          </a:bodyPr>
          <a:lstStyle/>
          <a:p>
            <a:r>
              <a:rPr lang="en-US" sz="3600" b="1" dirty="0"/>
              <a:t>The Worship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In Spirit and Truth – </a:t>
            </a:r>
            <a:r>
              <a:rPr lang="en-US" sz="3200" i="1" dirty="0"/>
              <a:t>John 4:24; Colossians 3:17; Matthew 15:8-9</a:t>
            </a:r>
          </a:p>
        </p:txBody>
      </p:sp>
    </p:spTree>
    <p:extLst>
      <p:ext uri="{BB962C8B-B14F-4D97-AF65-F5344CB8AC3E}">
        <p14:creationId xmlns:p14="http://schemas.microsoft.com/office/powerpoint/2010/main" val="27967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The Worship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Singing – </a:t>
            </a:r>
            <a:r>
              <a:rPr lang="en-US" sz="3200" i="1" dirty="0"/>
              <a:t>Ephesians 5:19; Colossians 3:16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Praying – </a:t>
            </a:r>
            <a:r>
              <a:rPr lang="en-US" sz="3200" i="1" dirty="0"/>
              <a:t>Acts 2:42; 1 Corinthians 14:15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Lord’s Supper – </a:t>
            </a:r>
            <a:r>
              <a:rPr lang="en-US" sz="3200" i="1" dirty="0"/>
              <a:t>Acts 2:42; 20:7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Giving – </a:t>
            </a:r>
            <a:r>
              <a:rPr lang="en-US" sz="3200" i="1" dirty="0"/>
              <a:t>1 Corinthians 16:1-2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Preaching – </a:t>
            </a:r>
            <a:r>
              <a:rPr lang="en-US" sz="3200" i="1" dirty="0"/>
              <a:t>Acts 20:7, 26-27; 2 Timothy 3:16-17</a:t>
            </a:r>
          </a:p>
        </p:txBody>
      </p:sp>
    </p:spTree>
    <p:extLst>
      <p:ext uri="{BB962C8B-B14F-4D97-AF65-F5344CB8AC3E}">
        <p14:creationId xmlns:p14="http://schemas.microsoft.com/office/powerpoint/2010/main" val="12729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/>
          </a:bodyPr>
          <a:lstStyle/>
          <a:p>
            <a:r>
              <a:rPr lang="en-US" sz="3600" b="1" dirty="0"/>
              <a:t>The Fate of the Foreigners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They are lost without being citizens of the true kingdom – </a:t>
            </a:r>
            <a:r>
              <a:rPr lang="en-US" sz="3200" i="1" dirty="0"/>
              <a:t>Colossians 1:13-14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Subject to eternal destruction from the presence of the Lord –      </a:t>
            </a:r>
            <a:r>
              <a:rPr lang="en-US" sz="3200" i="1" dirty="0"/>
              <a:t>1 Thessalonians 1:8-9</a:t>
            </a:r>
          </a:p>
        </p:txBody>
      </p:sp>
    </p:spTree>
    <p:extLst>
      <p:ext uri="{BB962C8B-B14F-4D97-AF65-F5344CB8AC3E}">
        <p14:creationId xmlns:p14="http://schemas.microsoft.com/office/powerpoint/2010/main" val="39996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428DA-A26F-4007-9BAC-500AB466C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22" b="4008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FB5C8-984C-9941-9AAE-58E511722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0779" y="1122363"/>
            <a:ext cx="6231181" cy="2807208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</a:t>
            </a:r>
            <a:r>
              <a:rPr lang="en-US" sz="6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Generic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0B252-A3C9-2148-8ACE-8A7471BA5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0779" y="3968496"/>
            <a:ext cx="6231181" cy="2004792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“Who do men say that I, the Son of Man, am?”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(Matthew 16:13)</a:t>
            </a:r>
            <a:endParaRPr lang="en-US" sz="2200" b="1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48308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428DA-A26F-4007-9BAC-500AB466C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22" b="4008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FB5C8-984C-9941-9AAE-58E511722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0779" y="1122363"/>
            <a:ext cx="6231181" cy="2807208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</a:t>
            </a:r>
            <a:r>
              <a:rPr lang="en-US" sz="6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Generic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0B252-A3C9-2148-8ACE-8A7471BA5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0779" y="3968496"/>
            <a:ext cx="6231181" cy="2004792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“Who do men say that I, the Son of Man, am?”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(Matthew 16:13)</a:t>
            </a:r>
            <a:endParaRPr lang="en-US" sz="2200" b="1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44026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Fellowship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/>
          <a:lstStyle/>
          <a:p>
            <a:r>
              <a:rPr lang="en-US" sz="3600" b="1" dirty="0"/>
              <a:t>Fellowship with God through Jesus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Eternal life is to know God – </a:t>
            </a:r>
            <a:r>
              <a:rPr lang="en-US" sz="3200" i="1" dirty="0"/>
              <a:t>John 17:1-3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Knowledge of God comes through Jesus – </a:t>
            </a:r>
            <a:r>
              <a:rPr lang="en-US" sz="3200" i="1" dirty="0"/>
              <a:t>John 14:6; 5:24-27; 8:31-32; Luke 6:46</a:t>
            </a:r>
          </a:p>
        </p:txBody>
      </p:sp>
    </p:spTree>
    <p:extLst>
      <p:ext uri="{BB962C8B-B14F-4D97-AF65-F5344CB8AC3E}">
        <p14:creationId xmlns:p14="http://schemas.microsoft.com/office/powerpoint/2010/main" val="33180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Fellowship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DE70ED"/>
                </a:solidFill>
              </a:rPr>
              <a:t>Fellowship with God through Jesus</a:t>
            </a:r>
          </a:p>
          <a:p>
            <a:r>
              <a:rPr lang="en-US" sz="3600" b="1" dirty="0"/>
              <a:t>Knowledge of Jesus through the Holy Spirit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Apostles declare Jesus by the Spirit of God – </a:t>
            </a:r>
            <a:r>
              <a:rPr lang="en-US" sz="3200" i="1" dirty="0"/>
              <a:t>1 John 1:1-4; 4:1-6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Apostles promised the Holy Spirit – </a:t>
            </a:r>
            <a:r>
              <a:rPr lang="en-US" sz="3200" i="1" dirty="0"/>
              <a:t>John 14:25-26; 16:12-15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Apostles’ doctrine is inspired of the Holy Spirit – </a:t>
            </a:r>
            <a:r>
              <a:rPr lang="en-US" sz="3200" i="1" dirty="0"/>
              <a:t>2 Peter 1:19-21; 3:2; Acts 2:42; Ephesians 2:20</a:t>
            </a:r>
          </a:p>
        </p:txBody>
      </p:sp>
    </p:spTree>
    <p:extLst>
      <p:ext uri="{BB962C8B-B14F-4D97-AF65-F5344CB8AC3E}">
        <p14:creationId xmlns:p14="http://schemas.microsoft.com/office/powerpoint/2010/main" val="20951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Fellowship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E70ED"/>
                </a:solidFill>
              </a:rPr>
              <a:t>Fellowship with God through Jesus</a:t>
            </a:r>
          </a:p>
          <a:p>
            <a:r>
              <a:rPr lang="en-US" sz="3600" b="1" dirty="0">
                <a:solidFill>
                  <a:srgbClr val="DE70ED"/>
                </a:solidFill>
              </a:rPr>
              <a:t>Knowledge of Jesus through the Holy Spirit</a:t>
            </a:r>
          </a:p>
          <a:p>
            <a:r>
              <a:rPr lang="en-US" sz="3600" b="1" dirty="0"/>
              <a:t>Sanctification by the Spirit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Thessalonians elected by God through following word in faith –     </a:t>
            </a:r>
            <a:r>
              <a:rPr lang="en-US" sz="3200" i="1" dirty="0"/>
              <a:t>1 Thessalonians 1:4, 6, 8-10; 2:13</a:t>
            </a:r>
          </a:p>
        </p:txBody>
      </p:sp>
    </p:spTree>
    <p:extLst>
      <p:ext uri="{BB962C8B-B14F-4D97-AF65-F5344CB8AC3E}">
        <p14:creationId xmlns:p14="http://schemas.microsoft.com/office/powerpoint/2010/main" val="2222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Fellowship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DE70ED"/>
                </a:solidFill>
              </a:rPr>
              <a:t>Fellowship with God through Jesus</a:t>
            </a:r>
          </a:p>
          <a:p>
            <a:r>
              <a:rPr lang="en-US" sz="3600" b="1" dirty="0">
                <a:solidFill>
                  <a:srgbClr val="DE70ED"/>
                </a:solidFill>
              </a:rPr>
              <a:t>Knowledge of Jesus through the Holy Spirit</a:t>
            </a:r>
          </a:p>
          <a:p>
            <a:r>
              <a:rPr lang="en-US" sz="3600" b="1" dirty="0"/>
              <a:t>Sanctification by the Spirit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Thessalonians chosen by God for salvation –                            </a:t>
            </a:r>
            <a:r>
              <a:rPr lang="en-US" sz="3200" i="1" dirty="0"/>
              <a:t>2 Thessalonians 2:13-15</a:t>
            </a:r>
            <a:r>
              <a:rPr lang="en-US" sz="3200" dirty="0"/>
              <a:t> – “Sanctification” – set apart.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Set apart by truth from the world for salvation – </a:t>
            </a:r>
            <a:r>
              <a:rPr lang="en-US" sz="3200" i="1" dirty="0"/>
              <a:t>John 17:14-19</a:t>
            </a:r>
          </a:p>
        </p:txBody>
      </p:sp>
    </p:spTree>
    <p:extLst>
      <p:ext uri="{BB962C8B-B14F-4D97-AF65-F5344CB8AC3E}">
        <p14:creationId xmlns:p14="http://schemas.microsoft.com/office/powerpoint/2010/main" val="371422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Message and Proclamation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/>
          </a:bodyPr>
          <a:lstStyle/>
          <a:p>
            <a:r>
              <a:rPr lang="en-US" sz="3600" b="1" dirty="0"/>
              <a:t>Understanding is Necessary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Commanded to understand by being filled with Christ’s word – </a:t>
            </a:r>
            <a:r>
              <a:rPr lang="en-US" sz="3200" i="1" dirty="0"/>
              <a:t>Ephesians 5:17-19 (cf. Colossians 3:16); 3:3-5; 4:11-13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Teachers need careful attention, must be distinct – </a:t>
            </a:r>
            <a:r>
              <a:rPr lang="en-US" sz="3200" i="1" dirty="0"/>
              <a:t>James 3:1-2;  2 Timothy 2:15; Nehemiah 8:2, 8-10; 1 Corinthians 14:6-12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Indistinct preaching leaves more questions than answers!</a:t>
            </a:r>
          </a:p>
        </p:txBody>
      </p:sp>
    </p:spTree>
    <p:extLst>
      <p:ext uri="{BB962C8B-B14F-4D97-AF65-F5344CB8AC3E}">
        <p14:creationId xmlns:p14="http://schemas.microsoft.com/office/powerpoint/2010/main" val="20791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Message and Proclamation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DE70ED"/>
                </a:solidFill>
              </a:rPr>
              <a:t>Understanding is Necessary</a:t>
            </a:r>
          </a:p>
          <a:p>
            <a:r>
              <a:rPr lang="en-US" sz="3600" b="1" dirty="0"/>
              <a:t>Misunderstanding is Deadly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Believing a lie leads to destruction – </a:t>
            </a:r>
            <a:r>
              <a:rPr lang="en-US" sz="3200" i="1" dirty="0"/>
              <a:t>2 Thessalonians 2:9-12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God will uproot what He has not planted – </a:t>
            </a:r>
            <a:r>
              <a:rPr lang="en-US" sz="3200" i="1" dirty="0"/>
              <a:t>Matthew 15:10-14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There will be those who THOUGHT they knew Jesus, but they didn’t. Neither will Jesus know them – </a:t>
            </a:r>
            <a:r>
              <a:rPr lang="en-US" sz="3200" i="1" dirty="0"/>
              <a:t>Luke 13:23-27; Matthew 7:23</a:t>
            </a:r>
          </a:p>
        </p:txBody>
      </p:sp>
    </p:spTree>
    <p:extLst>
      <p:ext uri="{BB962C8B-B14F-4D97-AF65-F5344CB8AC3E}">
        <p14:creationId xmlns:p14="http://schemas.microsoft.com/office/powerpoint/2010/main" val="31919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4882-37F6-014C-8229-826BDB00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Distinctive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2BF1-0C2B-AC49-B413-36CC0A6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94" y="2079626"/>
            <a:ext cx="11580971" cy="4092574"/>
          </a:xfrm>
        </p:spPr>
        <p:txBody>
          <a:bodyPr>
            <a:normAutofit/>
          </a:bodyPr>
          <a:lstStyle/>
          <a:p>
            <a:r>
              <a:rPr lang="en-US" sz="3600" b="1" dirty="0"/>
              <a:t>The Kingdom – the church of Christ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The kingdom contains the saved – </a:t>
            </a:r>
            <a:r>
              <a:rPr lang="en-US" sz="3200" i="1" dirty="0"/>
              <a:t>Colossians 1:13-14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The kingdom and the church are the same – </a:t>
            </a:r>
            <a:r>
              <a:rPr lang="en-US" sz="3200" i="1" dirty="0"/>
              <a:t>Matthew 16:17-19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Established on Pentecost in Jerusalem – </a:t>
            </a:r>
            <a:r>
              <a:rPr lang="en-US" sz="3200" i="1" dirty="0"/>
              <a:t>Mark 9:1;                 Acts 1:5-8; 2:1, 4, 16-17, 33-36, 47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Only ONE – </a:t>
            </a:r>
            <a:r>
              <a:rPr lang="en-US" sz="3200" i="1" dirty="0"/>
              <a:t>Ephesians 1:22-23; 4:4; Matthew 16:18</a:t>
            </a:r>
          </a:p>
        </p:txBody>
      </p:sp>
    </p:spTree>
    <p:extLst>
      <p:ext uri="{BB962C8B-B14F-4D97-AF65-F5344CB8AC3E}">
        <p14:creationId xmlns:p14="http://schemas.microsoft.com/office/powerpoint/2010/main" val="31902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242F41"/>
      </a:dk2>
      <a:lt2>
        <a:srgbClr val="E3E8E2"/>
      </a:lt2>
      <a:accent1>
        <a:srgbClr val="DD70EC"/>
      </a:accent1>
      <a:accent2>
        <a:srgbClr val="E851BB"/>
      </a:accent2>
      <a:accent3>
        <a:srgbClr val="EC7094"/>
      </a:accent3>
      <a:accent4>
        <a:srgbClr val="E86451"/>
      </a:accent4>
      <a:accent5>
        <a:srgbClr val="E3912E"/>
      </a:accent5>
      <a:accent6>
        <a:srgbClr val="ABA73C"/>
      </a:accent6>
      <a:hlink>
        <a:srgbClr val="5C8D56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735</Words>
  <Application>Microsoft Macintosh PowerPoint</Application>
  <PresentationFormat>Widescreen</PresentationFormat>
  <Paragraphs>84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Speak Pro</vt:lpstr>
      <vt:lpstr>Calibri Light</vt:lpstr>
      <vt:lpstr>Georgia Pro Cond Light</vt:lpstr>
      <vt:lpstr>Calibri</vt:lpstr>
      <vt:lpstr>Arial</vt:lpstr>
      <vt:lpstr>Wingdings</vt:lpstr>
      <vt:lpstr>RetrospectVTI</vt:lpstr>
      <vt:lpstr>Office Theme</vt:lpstr>
      <vt:lpstr>PowerPoint Presentation</vt:lpstr>
      <vt:lpstr>The Generic Jesus</vt:lpstr>
      <vt:lpstr>The Distinctive Fellowship of God</vt:lpstr>
      <vt:lpstr>The Distinctive Fellowship of God</vt:lpstr>
      <vt:lpstr>The Distinctive Fellowship of God</vt:lpstr>
      <vt:lpstr>The Distinctive Fellowship of God</vt:lpstr>
      <vt:lpstr>The Distinctive Message and Proclamation</vt:lpstr>
      <vt:lpstr>The Distinctive Message and Proclamation</vt:lpstr>
      <vt:lpstr>The Distinctive Kingdom of God</vt:lpstr>
      <vt:lpstr>The Distinctive Kingdom of God</vt:lpstr>
      <vt:lpstr>The Distinctive Kingdom of God</vt:lpstr>
      <vt:lpstr>The Distinctive Kingdom of God</vt:lpstr>
      <vt:lpstr>The Distinctive Kingdom of God</vt:lpstr>
      <vt:lpstr>The Distinctive Kingdom of God</vt:lpstr>
      <vt:lpstr>The Distinctive Kingdom of God</vt:lpstr>
      <vt:lpstr>The Distinctive Kingdom of God</vt:lpstr>
      <vt:lpstr>The Distinctive Kingdom of God</vt:lpstr>
      <vt:lpstr>The Generic Jesus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Generic Jesus</dc:title>
  <dc:creator>Jeremiah Cox</dc:creator>
  <cp:lastModifiedBy>Jeremiah Cox</cp:lastModifiedBy>
  <cp:revision>16</cp:revision>
  <dcterms:created xsi:type="dcterms:W3CDTF">2020-04-22T19:04:28Z</dcterms:created>
  <dcterms:modified xsi:type="dcterms:W3CDTF">2020-10-13T19:18:40Z</dcterms:modified>
</cp:coreProperties>
</file>