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7" r:id="rId2"/>
    <p:sldId id="270" r:id="rId3"/>
    <p:sldId id="269" r:id="rId4"/>
    <p:sldId id="271" r:id="rId5"/>
    <p:sldId id="283" r:id="rId6"/>
    <p:sldId id="282" r:id="rId7"/>
    <p:sldId id="260" r:id="rId8"/>
    <p:sldId id="273" r:id="rId9"/>
    <p:sldId id="274" r:id="rId10"/>
    <p:sldId id="276" r:id="rId11"/>
    <p:sldId id="277" r:id="rId12"/>
    <p:sldId id="278" r:id="rId13"/>
    <p:sldId id="279" r:id="rId14"/>
    <p:sldId id="280" r:id="rId15"/>
    <p:sldId id="268" r:id="rId16"/>
    <p:sldId id="281" r:id="rId17"/>
  </p:sldIdLst>
  <p:sldSz cx="14630400" cy="8229600"/>
  <p:notesSz cx="6858000" cy="9296400"/>
  <p:defaultTextStyle>
    <a:defPPr>
      <a:defRPr lang="en-US"/>
    </a:defPPr>
    <a:lvl1pPr algn="l" rtl="0" eaLnBrk="0" fontAlgn="base" hangingPunct="0">
      <a:spcBef>
        <a:spcPct val="0"/>
      </a:spcBef>
      <a:spcAft>
        <a:spcPct val="0"/>
      </a:spcAft>
      <a:defRPr sz="3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3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3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3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3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2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CC3300"/>
    <a:srgbClr val="009900"/>
    <a:srgbClr val="FF0000"/>
    <a:srgbClr val="336699"/>
    <a:srgbClr val="FF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94660"/>
  </p:normalViewPr>
  <p:slideViewPr>
    <p:cSldViewPr>
      <p:cViewPr varScale="1">
        <p:scale>
          <a:sx n="65" d="100"/>
          <a:sy n="65" d="100"/>
        </p:scale>
        <p:origin x="826" y="62"/>
      </p:cViewPr>
      <p:guideLst>
        <p:guide orient="horz" pos="2592"/>
        <p:guide pos="248"/>
      </p:guideLst>
    </p:cSldViewPr>
  </p:slideViewPr>
  <p:notesTextViewPr>
    <p:cViewPr>
      <p:scale>
        <a:sx n="100" d="100"/>
        <a:sy n="100" d="100"/>
      </p:scale>
      <p:origin x="0" y="0"/>
    </p:cViewPr>
  </p:notesTextViewPr>
  <p:sorterViewPr>
    <p:cViewPr>
      <p:scale>
        <a:sx n="66" d="100"/>
        <a:sy n="66" d="100"/>
      </p:scale>
      <p:origin x="0" y="0"/>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58DD2C1-CEE5-4477-8773-9B8D386B9E03}"/>
              </a:ext>
            </a:extLst>
          </p:cNvPr>
          <p:cNvSpPr>
            <a:spLocks noGrp="1" noChangeArrowheads="1"/>
          </p:cNvSpPr>
          <p:nvPr>
            <p:ph type="hdr" sz="quarter"/>
          </p:nvPr>
        </p:nvSpPr>
        <p:spPr bwMode="auto">
          <a:xfrm>
            <a:off x="1" y="1"/>
            <a:ext cx="2972421"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defTabSz="928688">
              <a:defRPr sz="1200" b="0"/>
            </a:lvl1pPr>
          </a:lstStyle>
          <a:p>
            <a:r>
              <a:rPr lang="en-US" altLang="en-US"/>
              <a:t>Promise To Satan.pptx</a:t>
            </a:r>
          </a:p>
        </p:txBody>
      </p:sp>
      <p:sp>
        <p:nvSpPr>
          <p:cNvPr id="12291" name="Rectangle 3">
            <a:extLst>
              <a:ext uri="{FF2B5EF4-FFF2-40B4-BE49-F238E27FC236}">
                <a16:creationId xmlns:a16="http://schemas.microsoft.com/office/drawing/2014/main" id="{6A12CC8D-8DBF-4411-BFBD-68DEFB2DD4F7}"/>
              </a:ext>
            </a:extLst>
          </p:cNvPr>
          <p:cNvSpPr>
            <a:spLocks noGrp="1" noChangeArrowheads="1"/>
          </p:cNvSpPr>
          <p:nvPr>
            <p:ph type="dt" sz="quarter" idx="1"/>
          </p:nvPr>
        </p:nvSpPr>
        <p:spPr bwMode="auto">
          <a:xfrm>
            <a:off x="3884027" y="1"/>
            <a:ext cx="2972421"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defTabSz="928688">
              <a:defRPr sz="1200" b="0"/>
            </a:lvl1pPr>
          </a:lstStyle>
          <a:p>
            <a:endParaRPr lang="en-US" altLang="en-US"/>
          </a:p>
        </p:txBody>
      </p:sp>
      <p:sp>
        <p:nvSpPr>
          <p:cNvPr id="12292" name="Rectangle 4">
            <a:extLst>
              <a:ext uri="{FF2B5EF4-FFF2-40B4-BE49-F238E27FC236}">
                <a16:creationId xmlns:a16="http://schemas.microsoft.com/office/drawing/2014/main" id="{F3064BBA-BBAA-4904-9654-DA86AFB16D92}"/>
              </a:ext>
            </a:extLst>
          </p:cNvPr>
          <p:cNvSpPr>
            <a:spLocks noGrp="1" noChangeArrowheads="1"/>
          </p:cNvSpPr>
          <p:nvPr>
            <p:ph type="ftr" sz="quarter" idx="2"/>
          </p:nvPr>
        </p:nvSpPr>
        <p:spPr bwMode="auto">
          <a:xfrm>
            <a:off x="1" y="8829823"/>
            <a:ext cx="2972421"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defTabSz="928688">
              <a:defRPr sz="1200" b="0"/>
            </a:lvl1pPr>
          </a:lstStyle>
          <a:p>
            <a:endParaRPr lang="en-US" altLang="en-US"/>
          </a:p>
        </p:txBody>
      </p:sp>
      <p:sp>
        <p:nvSpPr>
          <p:cNvPr id="12293" name="Rectangle 5">
            <a:extLst>
              <a:ext uri="{FF2B5EF4-FFF2-40B4-BE49-F238E27FC236}">
                <a16:creationId xmlns:a16="http://schemas.microsoft.com/office/drawing/2014/main" id="{F48C389E-E691-409B-A124-9E1D196B36ED}"/>
              </a:ext>
            </a:extLst>
          </p:cNvPr>
          <p:cNvSpPr>
            <a:spLocks noGrp="1" noChangeArrowheads="1"/>
          </p:cNvSpPr>
          <p:nvPr>
            <p:ph type="sldNum" sz="quarter" idx="3"/>
          </p:nvPr>
        </p:nvSpPr>
        <p:spPr bwMode="auto">
          <a:xfrm>
            <a:off x="3884027" y="8829823"/>
            <a:ext cx="2972421"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defTabSz="928688">
              <a:defRPr sz="1200" b="0"/>
            </a:lvl1pPr>
          </a:lstStyle>
          <a:p>
            <a:fld id="{0D6BCC48-2550-4C9A-B839-6A78D0601FE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879BC51B-76C3-4F05-B08E-33A147E2A15E}"/>
              </a:ext>
            </a:extLst>
          </p:cNvPr>
          <p:cNvSpPr>
            <a:spLocks noGrp="1" noChangeArrowheads="1"/>
          </p:cNvSpPr>
          <p:nvPr>
            <p:ph type="hdr" sz="quarter"/>
          </p:nvPr>
        </p:nvSpPr>
        <p:spPr bwMode="auto">
          <a:xfrm>
            <a:off x="1" y="1"/>
            <a:ext cx="2972421"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defTabSz="928688">
              <a:defRPr sz="1200" b="0"/>
            </a:lvl1pPr>
          </a:lstStyle>
          <a:p>
            <a:r>
              <a:rPr lang="en-US" altLang="en-US"/>
              <a:t>Promise To Satan.pptx</a:t>
            </a:r>
          </a:p>
        </p:txBody>
      </p:sp>
      <p:sp>
        <p:nvSpPr>
          <p:cNvPr id="49155" name="Rectangle 3">
            <a:extLst>
              <a:ext uri="{FF2B5EF4-FFF2-40B4-BE49-F238E27FC236}">
                <a16:creationId xmlns:a16="http://schemas.microsoft.com/office/drawing/2014/main" id="{8A03DCB7-6947-4FCE-B97D-FDFDAD9E6DE9}"/>
              </a:ext>
            </a:extLst>
          </p:cNvPr>
          <p:cNvSpPr>
            <a:spLocks noGrp="1" noChangeArrowheads="1"/>
          </p:cNvSpPr>
          <p:nvPr>
            <p:ph type="dt" idx="1"/>
          </p:nvPr>
        </p:nvSpPr>
        <p:spPr bwMode="auto">
          <a:xfrm>
            <a:off x="3884027" y="1"/>
            <a:ext cx="2972421"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defTabSz="928688">
              <a:defRPr sz="1200" b="0"/>
            </a:lvl1pPr>
          </a:lstStyle>
          <a:p>
            <a:endParaRPr lang="en-US" altLang="en-US"/>
          </a:p>
        </p:txBody>
      </p:sp>
      <p:sp>
        <p:nvSpPr>
          <p:cNvPr id="49156" name="Rectangle 4">
            <a:extLst>
              <a:ext uri="{FF2B5EF4-FFF2-40B4-BE49-F238E27FC236}">
                <a16:creationId xmlns:a16="http://schemas.microsoft.com/office/drawing/2014/main" id="{86ECCD8D-F6EA-411B-9B4B-E7D5FB2057A8}"/>
              </a:ext>
            </a:extLst>
          </p:cNvPr>
          <p:cNvSpPr>
            <a:spLocks noGrp="1" noRot="1" noChangeAspect="1" noChangeArrowheads="1" noTextEdit="1"/>
          </p:cNvSpPr>
          <p:nvPr>
            <p:ph type="sldImg" idx="2"/>
          </p:nvPr>
        </p:nvSpPr>
        <p:spPr bwMode="auto">
          <a:xfrm>
            <a:off x="331788" y="696913"/>
            <a:ext cx="6196012"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a:extLst>
              <a:ext uri="{FF2B5EF4-FFF2-40B4-BE49-F238E27FC236}">
                <a16:creationId xmlns:a16="http://schemas.microsoft.com/office/drawing/2014/main" id="{FA5F903F-B62E-44EA-AFCC-89143CD9B2AA}"/>
              </a:ext>
            </a:extLst>
          </p:cNvPr>
          <p:cNvSpPr>
            <a:spLocks noGrp="1" noChangeArrowheads="1"/>
          </p:cNvSpPr>
          <p:nvPr>
            <p:ph type="body" sz="quarter" idx="3"/>
          </p:nvPr>
        </p:nvSpPr>
        <p:spPr bwMode="auto">
          <a:xfrm>
            <a:off x="686421" y="4416510"/>
            <a:ext cx="5485158" cy="418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9158" name="Rectangle 6">
            <a:extLst>
              <a:ext uri="{FF2B5EF4-FFF2-40B4-BE49-F238E27FC236}">
                <a16:creationId xmlns:a16="http://schemas.microsoft.com/office/drawing/2014/main" id="{88AE1726-80BB-4B64-9BF5-3A3CAFF9721A}"/>
              </a:ext>
            </a:extLst>
          </p:cNvPr>
          <p:cNvSpPr>
            <a:spLocks noGrp="1" noChangeArrowheads="1"/>
          </p:cNvSpPr>
          <p:nvPr>
            <p:ph type="ftr" sz="quarter" idx="4"/>
          </p:nvPr>
        </p:nvSpPr>
        <p:spPr bwMode="auto">
          <a:xfrm>
            <a:off x="1" y="8829823"/>
            <a:ext cx="2972421"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defTabSz="928688">
              <a:defRPr sz="1200" b="0"/>
            </a:lvl1pPr>
          </a:lstStyle>
          <a:p>
            <a:endParaRPr lang="en-US" altLang="en-US"/>
          </a:p>
        </p:txBody>
      </p:sp>
      <p:sp>
        <p:nvSpPr>
          <p:cNvPr id="49159" name="Rectangle 7">
            <a:extLst>
              <a:ext uri="{FF2B5EF4-FFF2-40B4-BE49-F238E27FC236}">
                <a16:creationId xmlns:a16="http://schemas.microsoft.com/office/drawing/2014/main" id="{1C7D2F23-74B4-4987-AF87-EEEBD1BA4D59}"/>
              </a:ext>
            </a:extLst>
          </p:cNvPr>
          <p:cNvSpPr>
            <a:spLocks noGrp="1" noChangeArrowheads="1"/>
          </p:cNvSpPr>
          <p:nvPr>
            <p:ph type="sldNum" sz="quarter" idx="5"/>
          </p:nvPr>
        </p:nvSpPr>
        <p:spPr bwMode="auto">
          <a:xfrm>
            <a:off x="3884027" y="8829823"/>
            <a:ext cx="2972421"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defTabSz="928688">
              <a:defRPr sz="1200" b="0"/>
            </a:lvl1pPr>
          </a:lstStyle>
          <a:p>
            <a:fld id="{CDB89D63-9D7B-48B3-A312-C9E59D4450B7}"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908409D-2C5C-4CA3-9FE1-8DB31B06B0E9}"/>
              </a:ext>
            </a:extLst>
          </p:cNvPr>
          <p:cNvSpPr>
            <a:spLocks noGrp="1" noChangeArrowheads="1"/>
          </p:cNvSpPr>
          <p:nvPr>
            <p:ph type="sldNum" sz="quarter" idx="5"/>
          </p:nvPr>
        </p:nvSpPr>
        <p:spPr>
          <a:ln/>
        </p:spPr>
        <p:txBody>
          <a:bodyPr/>
          <a:lstStyle/>
          <a:p>
            <a:fld id="{86574B93-6793-47E1-BC97-8553B3C90F5E}" type="slidenum">
              <a:rPr lang="en-US" altLang="en-US"/>
              <a:pPr/>
              <a:t>1</a:t>
            </a:fld>
            <a:endParaRPr lang="en-US" altLang="en-US"/>
          </a:p>
        </p:txBody>
      </p:sp>
      <p:sp>
        <p:nvSpPr>
          <p:cNvPr id="50178" name="Rectangle 2">
            <a:extLst>
              <a:ext uri="{FF2B5EF4-FFF2-40B4-BE49-F238E27FC236}">
                <a16:creationId xmlns:a16="http://schemas.microsoft.com/office/drawing/2014/main" id="{F0E8652C-2D56-469F-A2CA-A8A4B8989483}"/>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230F8796-AFEF-4162-9C8F-1CE4B57EB357}"/>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54719EA8-5AB0-453A-8365-897AA492A8F1}"/>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2EC5410-82C6-4ACF-B3EA-95B67ED6AE1D}"/>
              </a:ext>
            </a:extLst>
          </p:cNvPr>
          <p:cNvSpPr>
            <a:spLocks noGrp="1" noChangeArrowheads="1"/>
          </p:cNvSpPr>
          <p:nvPr>
            <p:ph type="sldNum" sz="quarter" idx="5"/>
          </p:nvPr>
        </p:nvSpPr>
        <p:spPr>
          <a:ln/>
        </p:spPr>
        <p:txBody>
          <a:bodyPr/>
          <a:lstStyle/>
          <a:p>
            <a:fld id="{D160278B-4D5B-477E-9619-23F0162355D4}" type="slidenum">
              <a:rPr lang="en-US" altLang="en-US"/>
              <a:pPr/>
              <a:t>11</a:t>
            </a:fld>
            <a:endParaRPr lang="en-US" altLang="en-US"/>
          </a:p>
        </p:txBody>
      </p:sp>
      <p:sp>
        <p:nvSpPr>
          <p:cNvPr id="60418" name="Rectangle 2">
            <a:extLst>
              <a:ext uri="{FF2B5EF4-FFF2-40B4-BE49-F238E27FC236}">
                <a16:creationId xmlns:a16="http://schemas.microsoft.com/office/drawing/2014/main" id="{6E224628-791A-45F3-856D-64596C4AE830}"/>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2D2D3490-2BB1-4238-B671-7CBDA1CA7238}"/>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8D8C0DCC-5521-47D0-8994-32D47882A4E4}"/>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5CC9E6A-25DA-428B-A304-76972C9AA2F7}"/>
              </a:ext>
            </a:extLst>
          </p:cNvPr>
          <p:cNvSpPr>
            <a:spLocks noGrp="1" noChangeArrowheads="1"/>
          </p:cNvSpPr>
          <p:nvPr>
            <p:ph type="sldNum" sz="quarter" idx="5"/>
          </p:nvPr>
        </p:nvSpPr>
        <p:spPr>
          <a:ln/>
        </p:spPr>
        <p:txBody>
          <a:bodyPr/>
          <a:lstStyle/>
          <a:p>
            <a:fld id="{7AC30FB0-A7E0-4687-B9E4-3BC6F5D04486}" type="slidenum">
              <a:rPr lang="en-US" altLang="en-US"/>
              <a:pPr/>
              <a:t>12</a:t>
            </a:fld>
            <a:endParaRPr lang="en-US" altLang="en-US"/>
          </a:p>
        </p:txBody>
      </p:sp>
      <p:sp>
        <p:nvSpPr>
          <p:cNvPr id="61442" name="Rectangle 2">
            <a:extLst>
              <a:ext uri="{FF2B5EF4-FFF2-40B4-BE49-F238E27FC236}">
                <a16:creationId xmlns:a16="http://schemas.microsoft.com/office/drawing/2014/main" id="{DE217C4A-5520-4B98-A73F-D3F152C40B1D}"/>
              </a:ext>
            </a:extLst>
          </p:cNvPr>
          <p:cNvSpPr>
            <a:spLocks noGrp="1" noRot="1" noChangeAspect="1" noChangeArrowheads="1" noTextEdit="1"/>
          </p:cNvSpPr>
          <p:nvPr>
            <p:ph type="sldImg"/>
          </p:nvPr>
        </p:nvSpPr>
        <p:spPr>
          <a:ln/>
        </p:spPr>
      </p:sp>
      <p:sp>
        <p:nvSpPr>
          <p:cNvPr id="61443" name="Rectangle 3">
            <a:extLst>
              <a:ext uri="{FF2B5EF4-FFF2-40B4-BE49-F238E27FC236}">
                <a16:creationId xmlns:a16="http://schemas.microsoft.com/office/drawing/2014/main" id="{1082B5B0-C653-467F-9164-4FF1F105EF0F}"/>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847119B1-3FA8-483B-8228-664FA203C504}"/>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179489F-2610-46A2-9959-43AA7B2F88AF}"/>
              </a:ext>
            </a:extLst>
          </p:cNvPr>
          <p:cNvSpPr>
            <a:spLocks noGrp="1" noChangeArrowheads="1"/>
          </p:cNvSpPr>
          <p:nvPr>
            <p:ph type="sldNum" sz="quarter" idx="5"/>
          </p:nvPr>
        </p:nvSpPr>
        <p:spPr>
          <a:ln/>
        </p:spPr>
        <p:txBody>
          <a:bodyPr/>
          <a:lstStyle/>
          <a:p>
            <a:fld id="{C565CFB3-01F5-4273-BDA5-60225EE89D96}" type="slidenum">
              <a:rPr lang="en-US" altLang="en-US"/>
              <a:pPr/>
              <a:t>13</a:t>
            </a:fld>
            <a:endParaRPr lang="en-US" altLang="en-US"/>
          </a:p>
        </p:txBody>
      </p:sp>
      <p:sp>
        <p:nvSpPr>
          <p:cNvPr id="62466" name="Rectangle 2">
            <a:extLst>
              <a:ext uri="{FF2B5EF4-FFF2-40B4-BE49-F238E27FC236}">
                <a16:creationId xmlns:a16="http://schemas.microsoft.com/office/drawing/2014/main" id="{3ABD0E2F-2E57-4F52-9825-8AED2C1BDB16}"/>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BE707364-7D59-4A2B-AFBA-F56A04E56677}"/>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CF8915D5-8090-46A1-A840-4822D5DCAFB3}"/>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EB3FE31-1944-4627-8EEC-6B1D96FE0C54}"/>
              </a:ext>
            </a:extLst>
          </p:cNvPr>
          <p:cNvSpPr>
            <a:spLocks noGrp="1" noChangeArrowheads="1"/>
          </p:cNvSpPr>
          <p:nvPr>
            <p:ph type="sldNum" sz="quarter" idx="5"/>
          </p:nvPr>
        </p:nvSpPr>
        <p:spPr>
          <a:ln/>
        </p:spPr>
        <p:txBody>
          <a:bodyPr/>
          <a:lstStyle/>
          <a:p>
            <a:fld id="{AC254202-FC11-4098-81C7-6A184600D091}" type="slidenum">
              <a:rPr lang="en-US" altLang="en-US"/>
              <a:pPr/>
              <a:t>14</a:t>
            </a:fld>
            <a:endParaRPr lang="en-US" altLang="en-US"/>
          </a:p>
        </p:txBody>
      </p:sp>
      <p:sp>
        <p:nvSpPr>
          <p:cNvPr id="63490" name="Rectangle 2">
            <a:extLst>
              <a:ext uri="{FF2B5EF4-FFF2-40B4-BE49-F238E27FC236}">
                <a16:creationId xmlns:a16="http://schemas.microsoft.com/office/drawing/2014/main" id="{73D4C497-8352-4D51-8AEC-28E2C05EF145}"/>
              </a:ext>
            </a:extLst>
          </p:cNvPr>
          <p:cNvSpPr>
            <a:spLocks noGrp="1" noRot="1" noChangeAspect="1" noChangeArrowheads="1" noTextEdit="1"/>
          </p:cNvSpPr>
          <p:nvPr>
            <p:ph type="sldImg"/>
          </p:nvPr>
        </p:nvSpPr>
        <p:spPr>
          <a:ln/>
        </p:spPr>
      </p:sp>
      <p:sp>
        <p:nvSpPr>
          <p:cNvPr id="63491" name="Rectangle 3">
            <a:extLst>
              <a:ext uri="{FF2B5EF4-FFF2-40B4-BE49-F238E27FC236}">
                <a16:creationId xmlns:a16="http://schemas.microsoft.com/office/drawing/2014/main" id="{E49EAF66-3C14-47B6-8D55-2EBD8914A909}"/>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1E8E2397-460E-4C58-8001-D90F211097E8}"/>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4621B8E-654E-4177-8F20-9ED1EBD670DA}"/>
              </a:ext>
            </a:extLst>
          </p:cNvPr>
          <p:cNvSpPr>
            <a:spLocks noGrp="1" noChangeArrowheads="1"/>
          </p:cNvSpPr>
          <p:nvPr>
            <p:ph type="sldNum" sz="quarter" idx="5"/>
          </p:nvPr>
        </p:nvSpPr>
        <p:spPr>
          <a:ln/>
        </p:spPr>
        <p:txBody>
          <a:bodyPr/>
          <a:lstStyle/>
          <a:p>
            <a:fld id="{DCC4023A-302B-4BCD-9C2E-9FB4A81FFFFE}" type="slidenum">
              <a:rPr lang="en-US" altLang="en-US"/>
              <a:pPr/>
              <a:t>15</a:t>
            </a:fld>
            <a:endParaRPr lang="en-US" altLang="en-US"/>
          </a:p>
        </p:txBody>
      </p:sp>
      <p:sp>
        <p:nvSpPr>
          <p:cNvPr id="64514" name="Rectangle 2">
            <a:extLst>
              <a:ext uri="{FF2B5EF4-FFF2-40B4-BE49-F238E27FC236}">
                <a16:creationId xmlns:a16="http://schemas.microsoft.com/office/drawing/2014/main" id="{77CD03AC-C70B-4586-802D-C9FEB621BE22}"/>
              </a:ext>
            </a:extLst>
          </p:cNvPr>
          <p:cNvSpPr>
            <a:spLocks noGrp="1" noRot="1" noChangeAspect="1" noChangeArrowheads="1" noTextEdit="1"/>
          </p:cNvSpPr>
          <p:nvPr>
            <p:ph type="sldImg"/>
          </p:nvPr>
        </p:nvSpPr>
        <p:spPr>
          <a:ln/>
        </p:spPr>
      </p:sp>
      <p:sp>
        <p:nvSpPr>
          <p:cNvPr id="64515" name="Rectangle 3">
            <a:extLst>
              <a:ext uri="{FF2B5EF4-FFF2-40B4-BE49-F238E27FC236}">
                <a16:creationId xmlns:a16="http://schemas.microsoft.com/office/drawing/2014/main" id="{F6339B08-75E4-4927-8A2B-55270DDA7817}"/>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CFA0F01F-CD30-457E-A297-3D81A6C55F5C}"/>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B465854-60AD-414B-9CC2-73CA0CEB7E25}"/>
              </a:ext>
            </a:extLst>
          </p:cNvPr>
          <p:cNvSpPr>
            <a:spLocks noGrp="1" noChangeArrowheads="1"/>
          </p:cNvSpPr>
          <p:nvPr>
            <p:ph type="sldNum" sz="quarter" idx="5"/>
          </p:nvPr>
        </p:nvSpPr>
        <p:spPr>
          <a:ln/>
        </p:spPr>
        <p:txBody>
          <a:bodyPr/>
          <a:lstStyle/>
          <a:p>
            <a:fld id="{DD680317-1206-4B78-A9FC-8C72B7D3A047}" type="slidenum">
              <a:rPr lang="en-US" altLang="en-US"/>
              <a:pPr/>
              <a:t>16</a:t>
            </a:fld>
            <a:endParaRPr lang="en-US" altLang="en-US"/>
          </a:p>
        </p:txBody>
      </p:sp>
      <p:sp>
        <p:nvSpPr>
          <p:cNvPr id="65538" name="Rectangle 2">
            <a:extLst>
              <a:ext uri="{FF2B5EF4-FFF2-40B4-BE49-F238E27FC236}">
                <a16:creationId xmlns:a16="http://schemas.microsoft.com/office/drawing/2014/main" id="{2C608E27-99BD-4012-A9D6-A58D7B3880FA}"/>
              </a:ext>
            </a:extLst>
          </p:cNvPr>
          <p:cNvSpPr>
            <a:spLocks noGrp="1" noRot="1" noChangeAspect="1" noChangeArrowheads="1" noTextEdit="1"/>
          </p:cNvSpPr>
          <p:nvPr>
            <p:ph type="sldImg"/>
          </p:nvPr>
        </p:nvSpPr>
        <p:spPr>
          <a:ln/>
        </p:spPr>
      </p:sp>
      <p:sp>
        <p:nvSpPr>
          <p:cNvPr id="65539" name="Rectangle 3">
            <a:extLst>
              <a:ext uri="{FF2B5EF4-FFF2-40B4-BE49-F238E27FC236}">
                <a16:creationId xmlns:a16="http://schemas.microsoft.com/office/drawing/2014/main" id="{D607D66E-CD17-489B-980E-CB7ED00CEF22}"/>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CCDCD15B-FF53-4333-8151-FBAD6ACD0340}"/>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1E3BF23-D9D8-4726-8D51-964040B54937}"/>
              </a:ext>
            </a:extLst>
          </p:cNvPr>
          <p:cNvSpPr>
            <a:spLocks noGrp="1" noChangeArrowheads="1"/>
          </p:cNvSpPr>
          <p:nvPr>
            <p:ph type="sldNum" sz="quarter" idx="5"/>
          </p:nvPr>
        </p:nvSpPr>
        <p:spPr>
          <a:ln/>
        </p:spPr>
        <p:txBody>
          <a:bodyPr/>
          <a:lstStyle/>
          <a:p>
            <a:fld id="{5DB5DA40-B6A0-48D5-859C-E460E08D5DDA}" type="slidenum">
              <a:rPr lang="en-US" altLang="en-US"/>
              <a:pPr/>
              <a:t>2</a:t>
            </a:fld>
            <a:endParaRPr lang="en-US" altLang="en-US"/>
          </a:p>
        </p:txBody>
      </p:sp>
      <p:sp>
        <p:nvSpPr>
          <p:cNvPr id="51202" name="Rectangle 2">
            <a:extLst>
              <a:ext uri="{FF2B5EF4-FFF2-40B4-BE49-F238E27FC236}">
                <a16:creationId xmlns:a16="http://schemas.microsoft.com/office/drawing/2014/main" id="{A138E5CE-D148-4B28-ADFB-C2F0BC00EA46}"/>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A396061C-9A68-49A8-B8F1-2B7B7BF09F7A}"/>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BBC123CE-950C-41FB-80F5-AA6CB01CD2E3}"/>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B58E9A-1377-4736-8C76-4420763F59DC}"/>
              </a:ext>
            </a:extLst>
          </p:cNvPr>
          <p:cNvSpPr>
            <a:spLocks noGrp="1" noChangeArrowheads="1"/>
          </p:cNvSpPr>
          <p:nvPr>
            <p:ph type="sldNum" sz="quarter" idx="5"/>
          </p:nvPr>
        </p:nvSpPr>
        <p:spPr>
          <a:ln/>
        </p:spPr>
        <p:txBody>
          <a:bodyPr/>
          <a:lstStyle/>
          <a:p>
            <a:fld id="{51BF6740-E24C-4CF2-A875-A5CD280ECEAC}" type="slidenum">
              <a:rPr lang="en-US" altLang="en-US"/>
              <a:pPr/>
              <a:t>3</a:t>
            </a:fld>
            <a:endParaRPr lang="en-US" altLang="en-US"/>
          </a:p>
        </p:txBody>
      </p:sp>
      <p:sp>
        <p:nvSpPr>
          <p:cNvPr id="52226" name="Rectangle 2">
            <a:extLst>
              <a:ext uri="{FF2B5EF4-FFF2-40B4-BE49-F238E27FC236}">
                <a16:creationId xmlns:a16="http://schemas.microsoft.com/office/drawing/2014/main" id="{A94FC658-05C3-41C6-A9AE-F756EA850913}"/>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3E617532-6037-4FC3-8BF4-F85F91BD18A6}"/>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5F3F56EC-1146-4EFE-9CBD-0D77FD7E5323}"/>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8C7D197-D9E9-4C67-B9BA-7F5A6C24BD70}"/>
              </a:ext>
            </a:extLst>
          </p:cNvPr>
          <p:cNvSpPr>
            <a:spLocks noGrp="1" noChangeArrowheads="1"/>
          </p:cNvSpPr>
          <p:nvPr>
            <p:ph type="sldNum" sz="quarter" idx="5"/>
          </p:nvPr>
        </p:nvSpPr>
        <p:spPr>
          <a:ln/>
        </p:spPr>
        <p:txBody>
          <a:bodyPr/>
          <a:lstStyle/>
          <a:p>
            <a:fld id="{0C10EAF4-AE0B-4BBE-9E4A-F39F10BC2B40}" type="slidenum">
              <a:rPr lang="en-US" altLang="en-US"/>
              <a:pPr/>
              <a:t>4</a:t>
            </a:fld>
            <a:endParaRPr lang="en-US" altLang="en-US"/>
          </a:p>
        </p:txBody>
      </p:sp>
      <p:sp>
        <p:nvSpPr>
          <p:cNvPr id="53250" name="Rectangle 2">
            <a:extLst>
              <a:ext uri="{FF2B5EF4-FFF2-40B4-BE49-F238E27FC236}">
                <a16:creationId xmlns:a16="http://schemas.microsoft.com/office/drawing/2014/main" id="{104F7ECD-9DF5-43AB-8EF5-729A48AD370A}"/>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9D5F9051-C0E9-4AFD-BFFB-E58821B93873}"/>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4AF0032B-C4F6-4C32-A556-51A67ADF3FB4}"/>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A4A4D74-20E0-4725-B37C-322B9AADA65B}"/>
              </a:ext>
            </a:extLst>
          </p:cNvPr>
          <p:cNvSpPr>
            <a:spLocks noGrp="1" noChangeArrowheads="1"/>
          </p:cNvSpPr>
          <p:nvPr>
            <p:ph type="sldNum" sz="quarter" idx="5"/>
          </p:nvPr>
        </p:nvSpPr>
        <p:spPr>
          <a:ln/>
        </p:spPr>
        <p:txBody>
          <a:bodyPr/>
          <a:lstStyle/>
          <a:p>
            <a:pPr marL="0" marR="0" lvl="0" indent="0" algn="r" defTabSz="928688" rtl="0" eaLnBrk="0" fontAlgn="base" latinLnBrk="0" hangingPunct="0">
              <a:lnSpc>
                <a:spcPct val="100000"/>
              </a:lnSpc>
              <a:spcBef>
                <a:spcPct val="0"/>
              </a:spcBef>
              <a:spcAft>
                <a:spcPct val="0"/>
              </a:spcAft>
              <a:buClrTx/>
              <a:buSzTx/>
              <a:buFontTx/>
              <a:buNone/>
              <a:tabLst/>
              <a:defRPr/>
            </a:pPr>
            <a:fld id="{97E7042C-478D-4B39-9BAA-EA451282C37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28688"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5298" name="Rectangle 2">
            <a:extLst>
              <a:ext uri="{FF2B5EF4-FFF2-40B4-BE49-F238E27FC236}">
                <a16:creationId xmlns:a16="http://schemas.microsoft.com/office/drawing/2014/main" id="{9C6E4D31-05EA-4CCA-ACB6-2CA6CE40823F}"/>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D27E64E1-03C5-41D5-97CD-F5EECA060BD2}"/>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82C10A56-4B11-48F4-B9C9-5102BCEEA6BD}"/>
              </a:ext>
            </a:extLst>
          </p:cNvPr>
          <p:cNvSpPr>
            <a:spLocks noGrp="1"/>
          </p:cNvSpPr>
          <p:nvPr>
            <p:ph type="hdr" sz="quarter"/>
          </p:nvPr>
        </p:nvSpPr>
        <p:spPr/>
        <p:txBody>
          <a:bodyPr/>
          <a:lstStyle/>
          <a:p>
            <a:r>
              <a:rPr lang="en-US" altLang="en-US"/>
              <a:t>Promise To Satan.pptx</a:t>
            </a:r>
          </a:p>
        </p:txBody>
      </p:sp>
    </p:spTree>
    <p:extLst>
      <p:ext uri="{BB962C8B-B14F-4D97-AF65-F5344CB8AC3E}">
        <p14:creationId xmlns:p14="http://schemas.microsoft.com/office/powerpoint/2010/main" val="807174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8B60BBA-67C9-4439-937D-DCA4CACA4029}"/>
              </a:ext>
            </a:extLst>
          </p:cNvPr>
          <p:cNvSpPr>
            <a:spLocks noGrp="1" noChangeArrowheads="1"/>
          </p:cNvSpPr>
          <p:nvPr>
            <p:ph type="sldNum" sz="quarter" idx="5"/>
          </p:nvPr>
        </p:nvSpPr>
        <p:spPr>
          <a:ln/>
        </p:spPr>
        <p:txBody>
          <a:bodyPr/>
          <a:lstStyle/>
          <a:p>
            <a:fld id="{93FDBCB9-5D69-4C08-A566-E908D79C713C}" type="slidenum">
              <a:rPr lang="en-US" altLang="en-US"/>
              <a:pPr/>
              <a:t>7</a:t>
            </a:fld>
            <a:endParaRPr lang="en-US" altLang="en-US"/>
          </a:p>
        </p:txBody>
      </p:sp>
      <p:sp>
        <p:nvSpPr>
          <p:cNvPr id="56322" name="Rectangle 2">
            <a:extLst>
              <a:ext uri="{FF2B5EF4-FFF2-40B4-BE49-F238E27FC236}">
                <a16:creationId xmlns:a16="http://schemas.microsoft.com/office/drawing/2014/main" id="{BDC49F32-316E-4309-87BE-7C568133C2C4}"/>
              </a:ext>
            </a:extLst>
          </p:cNvPr>
          <p:cNvSpPr>
            <a:spLocks noGrp="1" noRot="1" noChangeAspect="1" noChangeArrowheads="1" noTextEdit="1"/>
          </p:cNvSpPr>
          <p:nvPr>
            <p:ph type="sldImg"/>
          </p:nvPr>
        </p:nvSpPr>
        <p:spPr>
          <a:ln/>
        </p:spPr>
      </p:sp>
      <p:sp>
        <p:nvSpPr>
          <p:cNvPr id="56323" name="Rectangle 3">
            <a:extLst>
              <a:ext uri="{FF2B5EF4-FFF2-40B4-BE49-F238E27FC236}">
                <a16:creationId xmlns:a16="http://schemas.microsoft.com/office/drawing/2014/main" id="{683D75DB-A2C9-4772-9A64-9177E055F0B2}"/>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68243B24-34A5-42ED-A27F-8852A152A949}"/>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240F836-661C-4821-854A-F8AF64FEE668}"/>
              </a:ext>
            </a:extLst>
          </p:cNvPr>
          <p:cNvSpPr>
            <a:spLocks noGrp="1" noChangeArrowheads="1"/>
          </p:cNvSpPr>
          <p:nvPr>
            <p:ph type="sldNum" sz="quarter" idx="5"/>
          </p:nvPr>
        </p:nvSpPr>
        <p:spPr>
          <a:ln/>
        </p:spPr>
        <p:txBody>
          <a:bodyPr/>
          <a:lstStyle/>
          <a:p>
            <a:fld id="{A1C5E10F-6D4C-49A6-A0BF-6FA608C30F6B}" type="slidenum">
              <a:rPr lang="en-US" altLang="en-US"/>
              <a:pPr/>
              <a:t>8</a:t>
            </a:fld>
            <a:endParaRPr lang="en-US" altLang="en-US"/>
          </a:p>
        </p:txBody>
      </p:sp>
      <p:sp>
        <p:nvSpPr>
          <p:cNvPr id="57346" name="Rectangle 2">
            <a:extLst>
              <a:ext uri="{FF2B5EF4-FFF2-40B4-BE49-F238E27FC236}">
                <a16:creationId xmlns:a16="http://schemas.microsoft.com/office/drawing/2014/main" id="{DECDD4EC-987C-454C-A847-5532687BCFE9}"/>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C1E83D9A-B9C8-4DBB-A546-12CACE09CF9B}"/>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6CE30DAB-CAC5-47DB-93E9-1275F15747DB}"/>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13A535D-3C6A-49B8-99DD-F6801D66304F}"/>
              </a:ext>
            </a:extLst>
          </p:cNvPr>
          <p:cNvSpPr>
            <a:spLocks noGrp="1" noChangeArrowheads="1"/>
          </p:cNvSpPr>
          <p:nvPr>
            <p:ph type="sldNum" sz="quarter" idx="5"/>
          </p:nvPr>
        </p:nvSpPr>
        <p:spPr>
          <a:ln/>
        </p:spPr>
        <p:txBody>
          <a:bodyPr/>
          <a:lstStyle/>
          <a:p>
            <a:fld id="{95F9BF2B-40EB-41FE-A696-8C7AD376EDAD}" type="slidenum">
              <a:rPr lang="en-US" altLang="en-US"/>
              <a:pPr/>
              <a:t>9</a:t>
            </a:fld>
            <a:endParaRPr lang="en-US" altLang="en-US"/>
          </a:p>
        </p:txBody>
      </p:sp>
      <p:sp>
        <p:nvSpPr>
          <p:cNvPr id="58370" name="Rectangle 2">
            <a:extLst>
              <a:ext uri="{FF2B5EF4-FFF2-40B4-BE49-F238E27FC236}">
                <a16:creationId xmlns:a16="http://schemas.microsoft.com/office/drawing/2014/main" id="{033B7F50-AE8B-4454-ABFA-C79C7DEC92F0}"/>
              </a:ext>
            </a:extLst>
          </p:cNvPr>
          <p:cNvSpPr>
            <a:spLocks noGrp="1" noRot="1" noChangeAspect="1" noChangeArrowheads="1" noTextEdit="1"/>
          </p:cNvSpPr>
          <p:nvPr>
            <p:ph type="sldImg"/>
          </p:nvPr>
        </p:nvSpPr>
        <p:spPr>
          <a:ln/>
        </p:spPr>
      </p:sp>
      <p:sp>
        <p:nvSpPr>
          <p:cNvPr id="58371" name="Rectangle 3">
            <a:extLst>
              <a:ext uri="{FF2B5EF4-FFF2-40B4-BE49-F238E27FC236}">
                <a16:creationId xmlns:a16="http://schemas.microsoft.com/office/drawing/2014/main" id="{8D73B364-54D5-478D-9987-75D2210EA1B7}"/>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14CED4A6-B94E-4889-AA09-D618402E088D}"/>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393595C-E860-48DB-B563-20C4A644314A}"/>
              </a:ext>
            </a:extLst>
          </p:cNvPr>
          <p:cNvSpPr>
            <a:spLocks noGrp="1" noChangeArrowheads="1"/>
          </p:cNvSpPr>
          <p:nvPr>
            <p:ph type="sldNum" sz="quarter" idx="5"/>
          </p:nvPr>
        </p:nvSpPr>
        <p:spPr>
          <a:ln/>
        </p:spPr>
        <p:txBody>
          <a:bodyPr/>
          <a:lstStyle/>
          <a:p>
            <a:fld id="{794B53FE-A3FE-4EAF-9901-BFB73F90E4B1}" type="slidenum">
              <a:rPr lang="en-US" altLang="en-US"/>
              <a:pPr/>
              <a:t>10</a:t>
            </a:fld>
            <a:endParaRPr lang="en-US" altLang="en-US"/>
          </a:p>
        </p:txBody>
      </p:sp>
      <p:sp>
        <p:nvSpPr>
          <p:cNvPr id="59394" name="Rectangle 2">
            <a:extLst>
              <a:ext uri="{FF2B5EF4-FFF2-40B4-BE49-F238E27FC236}">
                <a16:creationId xmlns:a16="http://schemas.microsoft.com/office/drawing/2014/main" id="{177AE4AE-04B0-416E-A120-B45418C08787}"/>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5BEC6321-4B4E-4D37-B985-F6786F307846}"/>
              </a:ext>
            </a:extLst>
          </p:cNvPr>
          <p:cNvSpPr>
            <a:spLocks noGrp="1" noChangeArrowheads="1"/>
          </p:cNvSpPr>
          <p:nvPr>
            <p:ph type="body" idx="1"/>
          </p:nvPr>
        </p:nvSpPr>
        <p:spPr/>
        <p:txBody>
          <a:bodyPr/>
          <a:lstStyle/>
          <a:p>
            <a:endParaRPr lang="en-US" altLang="en-US"/>
          </a:p>
        </p:txBody>
      </p:sp>
      <p:sp>
        <p:nvSpPr>
          <p:cNvPr id="2" name="Header Placeholder 1">
            <a:extLst>
              <a:ext uri="{FF2B5EF4-FFF2-40B4-BE49-F238E27FC236}">
                <a16:creationId xmlns:a16="http://schemas.microsoft.com/office/drawing/2014/main" id="{54B57CB0-8EA1-40A7-BFDB-602A73C55CAA}"/>
              </a:ext>
            </a:extLst>
          </p:cNvPr>
          <p:cNvSpPr>
            <a:spLocks noGrp="1"/>
          </p:cNvSpPr>
          <p:nvPr>
            <p:ph type="hdr" sz="quarter"/>
          </p:nvPr>
        </p:nvSpPr>
        <p:spPr/>
        <p:txBody>
          <a:bodyPr/>
          <a:lstStyle/>
          <a:p>
            <a:r>
              <a:rPr lang="en-US" altLang="en-US"/>
              <a:t>Promise To Satan.pptx</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7FE7-A55E-4FDF-8010-A03BF8027D13}"/>
              </a:ext>
            </a:extLst>
          </p:cNvPr>
          <p:cNvSpPr>
            <a:spLocks noGrp="1"/>
          </p:cNvSpPr>
          <p:nvPr>
            <p:ph type="ctrTitle"/>
          </p:nvPr>
        </p:nvSpPr>
        <p:spPr>
          <a:xfrm>
            <a:off x="1828800" y="1346200"/>
            <a:ext cx="10972800" cy="2865438"/>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A816C2-9FB0-41A3-8827-60075381E3B4}"/>
              </a:ext>
            </a:extLst>
          </p:cNvPr>
          <p:cNvSpPr>
            <a:spLocks noGrp="1"/>
          </p:cNvSpPr>
          <p:nvPr>
            <p:ph type="subTitle" idx="1"/>
          </p:nvPr>
        </p:nvSpPr>
        <p:spPr>
          <a:xfrm>
            <a:off x="1828800" y="4322763"/>
            <a:ext cx="10972800" cy="1985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1F5A01-DD6D-4754-BB44-1315F3BF509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82952C3-420A-4F2E-8B47-10E88C76A95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4AD7715-B7B6-4FE7-A9E5-90566FC3C6CD}"/>
              </a:ext>
            </a:extLst>
          </p:cNvPr>
          <p:cNvSpPr>
            <a:spLocks noGrp="1"/>
          </p:cNvSpPr>
          <p:nvPr>
            <p:ph type="sldNum" sz="quarter" idx="12"/>
          </p:nvPr>
        </p:nvSpPr>
        <p:spPr/>
        <p:txBody>
          <a:bodyPr/>
          <a:lstStyle>
            <a:lvl1pPr>
              <a:defRPr/>
            </a:lvl1pPr>
          </a:lstStyle>
          <a:p>
            <a:fld id="{9BE647E7-DCD6-4A0A-B13F-3EC061397069}" type="slidenum">
              <a:rPr lang="en-US" altLang="en-US"/>
              <a:pPr/>
              <a:t>‹#›</a:t>
            </a:fld>
            <a:endParaRPr lang="en-US" altLang="en-US"/>
          </a:p>
        </p:txBody>
      </p:sp>
    </p:spTree>
    <p:extLst>
      <p:ext uri="{BB962C8B-B14F-4D97-AF65-F5344CB8AC3E}">
        <p14:creationId xmlns:p14="http://schemas.microsoft.com/office/powerpoint/2010/main" val="1817076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6431D-5742-4A4E-BBE6-15BCF07557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AA32D4-560B-4F49-B08C-7F2DBB54E7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F0ECA4-77DE-4370-A964-3B4D689A474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C5F686D-9991-4B23-9406-3FA4ECADB5F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BD2E769-FE19-4964-B31C-8103181C6942}"/>
              </a:ext>
            </a:extLst>
          </p:cNvPr>
          <p:cNvSpPr>
            <a:spLocks noGrp="1"/>
          </p:cNvSpPr>
          <p:nvPr>
            <p:ph type="sldNum" sz="quarter" idx="12"/>
          </p:nvPr>
        </p:nvSpPr>
        <p:spPr/>
        <p:txBody>
          <a:bodyPr/>
          <a:lstStyle>
            <a:lvl1pPr>
              <a:defRPr/>
            </a:lvl1pPr>
          </a:lstStyle>
          <a:p>
            <a:fld id="{35227618-530E-48A9-9186-2C5041076863}" type="slidenum">
              <a:rPr lang="en-US" altLang="en-US"/>
              <a:pPr/>
              <a:t>‹#›</a:t>
            </a:fld>
            <a:endParaRPr lang="en-US" altLang="en-US"/>
          </a:p>
        </p:txBody>
      </p:sp>
    </p:spTree>
    <p:extLst>
      <p:ext uri="{BB962C8B-B14F-4D97-AF65-F5344CB8AC3E}">
        <p14:creationId xmlns:p14="http://schemas.microsoft.com/office/powerpoint/2010/main" val="326639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F70A70-D62A-4D6F-A7A9-4C58B5EA2B02}"/>
              </a:ext>
            </a:extLst>
          </p:cNvPr>
          <p:cNvSpPr>
            <a:spLocks noGrp="1"/>
          </p:cNvSpPr>
          <p:nvPr>
            <p:ph type="title" orient="vert"/>
          </p:nvPr>
        </p:nvSpPr>
        <p:spPr>
          <a:xfrm>
            <a:off x="10425113" y="731838"/>
            <a:ext cx="3108325" cy="65833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E43416-FAA8-405A-80F6-36DD553C158A}"/>
              </a:ext>
            </a:extLst>
          </p:cNvPr>
          <p:cNvSpPr>
            <a:spLocks noGrp="1"/>
          </p:cNvSpPr>
          <p:nvPr>
            <p:ph type="body" orient="vert" idx="1"/>
          </p:nvPr>
        </p:nvSpPr>
        <p:spPr>
          <a:xfrm>
            <a:off x="1096963" y="731838"/>
            <a:ext cx="917575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01EFA0-F66D-4C53-85C8-9F32F891C90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E8CE1B2-71B1-414B-BF09-249F9A646E9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A8A5CCE-AD19-449D-B22C-FFCAA76932E9}"/>
              </a:ext>
            </a:extLst>
          </p:cNvPr>
          <p:cNvSpPr>
            <a:spLocks noGrp="1"/>
          </p:cNvSpPr>
          <p:nvPr>
            <p:ph type="sldNum" sz="quarter" idx="12"/>
          </p:nvPr>
        </p:nvSpPr>
        <p:spPr/>
        <p:txBody>
          <a:bodyPr/>
          <a:lstStyle>
            <a:lvl1pPr>
              <a:defRPr/>
            </a:lvl1pPr>
          </a:lstStyle>
          <a:p>
            <a:fld id="{DD52C30D-961D-4E0C-B9EB-E0D93F7C5E27}" type="slidenum">
              <a:rPr lang="en-US" altLang="en-US"/>
              <a:pPr/>
              <a:t>‹#›</a:t>
            </a:fld>
            <a:endParaRPr lang="en-US" altLang="en-US"/>
          </a:p>
        </p:txBody>
      </p:sp>
    </p:spTree>
    <p:extLst>
      <p:ext uri="{BB962C8B-B14F-4D97-AF65-F5344CB8AC3E}">
        <p14:creationId xmlns:p14="http://schemas.microsoft.com/office/powerpoint/2010/main" val="2966316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631FE-F5D3-4C44-B4DA-437B229AF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A84FB3-26CD-4D08-A655-5F48C44E7F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0728C-35E9-4E06-AB75-B4605A1751B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06EF86C-89B4-4CC4-9C2C-56371C5A9A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A50DE40-B4B6-4C42-AAE4-B15E43581829}"/>
              </a:ext>
            </a:extLst>
          </p:cNvPr>
          <p:cNvSpPr>
            <a:spLocks noGrp="1"/>
          </p:cNvSpPr>
          <p:nvPr>
            <p:ph type="sldNum" sz="quarter" idx="12"/>
          </p:nvPr>
        </p:nvSpPr>
        <p:spPr/>
        <p:txBody>
          <a:bodyPr/>
          <a:lstStyle>
            <a:lvl1pPr>
              <a:defRPr/>
            </a:lvl1pPr>
          </a:lstStyle>
          <a:p>
            <a:fld id="{337C64A4-EA90-496A-B1A7-1B184E769E07}" type="slidenum">
              <a:rPr lang="en-US" altLang="en-US"/>
              <a:pPr/>
              <a:t>‹#›</a:t>
            </a:fld>
            <a:endParaRPr lang="en-US" altLang="en-US"/>
          </a:p>
        </p:txBody>
      </p:sp>
    </p:spTree>
    <p:extLst>
      <p:ext uri="{BB962C8B-B14F-4D97-AF65-F5344CB8AC3E}">
        <p14:creationId xmlns:p14="http://schemas.microsoft.com/office/powerpoint/2010/main" val="1979076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901F9-582D-4752-9D97-8DE6749CA1A5}"/>
              </a:ext>
            </a:extLst>
          </p:cNvPr>
          <p:cNvSpPr>
            <a:spLocks noGrp="1"/>
          </p:cNvSpPr>
          <p:nvPr>
            <p:ph type="title"/>
          </p:nvPr>
        </p:nvSpPr>
        <p:spPr>
          <a:xfrm>
            <a:off x="998538" y="2051050"/>
            <a:ext cx="12619037" cy="3424238"/>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3DD5DE-ABA9-422E-BD46-88B622ACE1C5}"/>
              </a:ext>
            </a:extLst>
          </p:cNvPr>
          <p:cNvSpPr>
            <a:spLocks noGrp="1"/>
          </p:cNvSpPr>
          <p:nvPr>
            <p:ph type="body" idx="1"/>
          </p:nvPr>
        </p:nvSpPr>
        <p:spPr>
          <a:xfrm>
            <a:off x="998538" y="5507038"/>
            <a:ext cx="12619037" cy="180022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A8054BE-0854-4AC3-8A89-F042B0EDCAB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1F30A2E-CDED-4193-B78B-EC5034636FC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529F464-6D30-4FE5-A047-A5EBA633F3F8}"/>
              </a:ext>
            </a:extLst>
          </p:cNvPr>
          <p:cNvSpPr>
            <a:spLocks noGrp="1"/>
          </p:cNvSpPr>
          <p:nvPr>
            <p:ph type="sldNum" sz="quarter" idx="12"/>
          </p:nvPr>
        </p:nvSpPr>
        <p:spPr/>
        <p:txBody>
          <a:bodyPr/>
          <a:lstStyle>
            <a:lvl1pPr>
              <a:defRPr/>
            </a:lvl1pPr>
          </a:lstStyle>
          <a:p>
            <a:fld id="{32DF0A38-2C92-4584-B4D4-4A08DAC22F84}" type="slidenum">
              <a:rPr lang="en-US" altLang="en-US"/>
              <a:pPr/>
              <a:t>‹#›</a:t>
            </a:fld>
            <a:endParaRPr lang="en-US" altLang="en-US"/>
          </a:p>
        </p:txBody>
      </p:sp>
    </p:spTree>
    <p:extLst>
      <p:ext uri="{BB962C8B-B14F-4D97-AF65-F5344CB8AC3E}">
        <p14:creationId xmlns:p14="http://schemas.microsoft.com/office/powerpoint/2010/main" val="312798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456A1-F49E-4A31-B253-2A15543E83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851891-CBFC-4ADF-911B-922F2ECFEE85}"/>
              </a:ext>
            </a:extLst>
          </p:cNvPr>
          <p:cNvSpPr>
            <a:spLocks noGrp="1"/>
          </p:cNvSpPr>
          <p:nvPr>
            <p:ph sz="half" idx="1"/>
          </p:nvPr>
        </p:nvSpPr>
        <p:spPr>
          <a:xfrm>
            <a:off x="1096963" y="2378075"/>
            <a:ext cx="6142037" cy="4937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875D53-8AD4-49F7-B4D1-BCDCA1947AEE}"/>
              </a:ext>
            </a:extLst>
          </p:cNvPr>
          <p:cNvSpPr>
            <a:spLocks noGrp="1"/>
          </p:cNvSpPr>
          <p:nvPr>
            <p:ph sz="half" idx="2"/>
          </p:nvPr>
        </p:nvSpPr>
        <p:spPr>
          <a:xfrm>
            <a:off x="7391400" y="2378075"/>
            <a:ext cx="6142038" cy="4937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0EA15C-E82F-48A3-A9D2-7F788AC6F00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0946E72-3438-4E77-908E-03A7810F302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FD65375-B5A3-40D9-823B-7F0853DE01B6}"/>
              </a:ext>
            </a:extLst>
          </p:cNvPr>
          <p:cNvSpPr>
            <a:spLocks noGrp="1"/>
          </p:cNvSpPr>
          <p:nvPr>
            <p:ph type="sldNum" sz="quarter" idx="12"/>
          </p:nvPr>
        </p:nvSpPr>
        <p:spPr/>
        <p:txBody>
          <a:bodyPr/>
          <a:lstStyle>
            <a:lvl1pPr>
              <a:defRPr/>
            </a:lvl1pPr>
          </a:lstStyle>
          <a:p>
            <a:fld id="{EDBD0D7F-E78D-44AB-829F-074F64EB5D3C}" type="slidenum">
              <a:rPr lang="en-US" altLang="en-US"/>
              <a:pPr/>
              <a:t>‹#›</a:t>
            </a:fld>
            <a:endParaRPr lang="en-US" altLang="en-US"/>
          </a:p>
        </p:txBody>
      </p:sp>
    </p:spTree>
    <p:extLst>
      <p:ext uri="{BB962C8B-B14F-4D97-AF65-F5344CB8AC3E}">
        <p14:creationId xmlns:p14="http://schemas.microsoft.com/office/powerpoint/2010/main" val="264546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FC378-E049-4390-8EA9-E963F8ED5786}"/>
              </a:ext>
            </a:extLst>
          </p:cNvPr>
          <p:cNvSpPr>
            <a:spLocks noGrp="1"/>
          </p:cNvSpPr>
          <p:nvPr>
            <p:ph type="title"/>
          </p:nvPr>
        </p:nvSpPr>
        <p:spPr>
          <a:xfrm>
            <a:off x="1008063" y="438150"/>
            <a:ext cx="12619037" cy="15906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B8A64C-7145-4EA7-9D10-60A45E9146B0}"/>
              </a:ext>
            </a:extLst>
          </p:cNvPr>
          <p:cNvSpPr>
            <a:spLocks noGrp="1"/>
          </p:cNvSpPr>
          <p:nvPr>
            <p:ph type="body" idx="1"/>
          </p:nvPr>
        </p:nvSpPr>
        <p:spPr>
          <a:xfrm>
            <a:off x="1008063" y="2017713"/>
            <a:ext cx="6189662"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49277B-9642-4978-9DD4-29399D0F9B9F}"/>
              </a:ext>
            </a:extLst>
          </p:cNvPr>
          <p:cNvSpPr>
            <a:spLocks noGrp="1"/>
          </p:cNvSpPr>
          <p:nvPr>
            <p:ph sz="half" idx="2"/>
          </p:nvPr>
        </p:nvSpPr>
        <p:spPr>
          <a:xfrm>
            <a:off x="1008063" y="3006725"/>
            <a:ext cx="6189662"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524D13-8654-4D04-AAD8-BF797281E378}"/>
              </a:ext>
            </a:extLst>
          </p:cNvPr>
          <p:cNvSpPr>
            <a:spLocks noGrp="1"/>
          </p:cNvSpPr>
          <p:nvPr>
            <p:ph type="body" sz="quarter" idx="3"/>
          </p:nvPr>
        </p:nvSpPr>
        <p:spPr>
          <a:xfrm>
            <a:off x="7407275" y="2017713"/>
            <a:ext cx="6219825"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078074-1A58-45A4-AFF6-E136440C3E7C}"/>
              </a:ext>
            </a:extLst>
          </p:cNvPr>
          <p:cNvSpPr>
            <a:spLocks noGrp="1"/>
          </p:cNvSpPr>
          <p:nvPr>
            <p:ph sz="quarter" idx="4"/>
          </p:nvPr>
        </p:nvSpPr>
        <p:spPr>
          <a:xfrm>
            <a:off x="7407275" y="3006725"/>
            <a:ext cx="6219825"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2A5778-8B39-4C0A-9F73-EDF0252DDFF7}"/>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2FAC747-2CE7-45ED-8941-527258EF0B7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62E3F5E3-9D1D-4299-8430-78A79B94F97A}"/>
              </a:ext>
            </a:extLst>
          </p:cNvPr>
          <p:cNvSpPr>
            <a:spLocks noGrp="1"/>
          </p:cNvSpPr>
          <p:nvPr>
            <p:ph type="sldNum" sz="quarter" idx="12"/>
          </p:nvPr>
        </p:nvSpPr>
        <p:spPr/>
        <p:txBody>
          <a:bodyPr/>
          <a:lstStyle>
            <a:lvl1pPr>
              <a:defRPr/>
            </a:lvl1pPr>
          </a:lstStyle>
          <a:p>
            <a:fld id="{2992DC85-B59C-44A2-9771-94E6284D71D7}" type="slidenum">
              <a:rPr lang="en-US" altLang="en-US"/>
              <a:pPr/>
              <a:t>‹#›</a:t>
            </a:fld>
            <a:endParaRPr lang="en-US" altLang="en-US"/>
          </a:p>
        </p:txBody>
      </p:sp>
    </p:spTree>
    <p:extLst>
      <p:ext uri="{BB962C8B-B14F-4D97-AF65-F5344CB8AC3E}">
        <p14:creationId xmlns:p14="http://schemas.microsoft.com/office/powerpoint/2010/main" val="147781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56662-AC7E-4A64-8F9B-91EF72C2A4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386E93-D79D-4A83-AA85-82F6F6EE91A9}"/>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F432F98C-407B-4598-BF4C-B2D5EB504E3D}"/>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E6D01570-F685-4475-A442-12A13B5132BA}"/>
              </a:ext>
            </a:extLst>
          </p:cNvPr>
          <p:cNvSpPr>
            <a:spLocks noGrp="1"/>
          </p:cNvSpPr>
          <p:nvPr>
            <p:ph type="sldNum" sz="quarter" idx="12"/>
          </p:nvPr>
        </p:nvSpPr>
        <p:spPr/>
        <p:txBody>
          <a:bodyPr/>
          <a:lstStyle>
            <a:lvl1pPr>
              <a:defRPr/>
            </a:lvl1pPr>
          </a:lstStyle>
          <a:p>
            <a:fld id="{44FE6CD0-ABDE-48CD-9217-DBCC15C94CC3}" type="slidenum">
              <a:rPr lang="en-US" altLang="en-US"/>
              <a:pPr/>
              <a:t>‹#›</a:t>
            </a:fld>
            <a:endParaRPr lang="en-US" altLang="en-US"/>
          </a:p>
        </p:txBody>
      </p:sp>
    </p:spTree>
    <p:extLst>
      <p:ext uri="{BB962C8B-B14F-4D97-AF65-F5344CB8AC3E}">
        <p14:creationId xmlns:p14="http://schemas.microsoft.com/office/powerpoint/2010/main" val="670216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9F3AA5-06CD-47F2-A091-A7434ADEFDC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9DD472DF-A57B-4389-8B42-CFB7A9BDF82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DDBBF0F-E66E-47A9-9D13-F27593BBF800}"/>
              </a:ext>
            </a:extLst>
          </p:cNvPr>
          <p:cNvSpPr>
            <a:spLocks noGrp="1"/>
          </p:cNvSpPr>
          <p:nvPr>
            <p:ph type="sldNum" sz="quarter" idx="12"/>
          </p:nvPr>
        </p:nvSpPr>
        <p:spPr/>
        <p:txBody>
          <a:bodyPr/>
          <a:lstStyle>
            <a:lvl1pPr>
              <a:defRPr/>
            </a:lvl1pPr>
          </a:lstStyle>
          <a:p>
            <a:fld id="{BE4E7105-FD15-4762-9DC0-C26FCEB4BD99}" type="slidenum">
              <a:rPr lang="en-US" altLang="en-US"/>
              <a:pPr/>
              <a:t>‹#›</a:t>
            </a:fld>
            <a:endParaRPr lang="en-US" altLang="en-US"/>
          </a:p>
        </p:txBody>
      </p:sp>
    </p:spTree>
    <p:extLst>
      <p:ext uri="{BB962C8B-B14F-4D97-AF65-F5344CB8AC3E}">
        <p14:creationId xmlns:p14="http://schemas.microsoft.com/office/powerpoint/2010/main" val="205930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87B94-E010-49F4-B4FB-97B361DE9071}"/>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2A1B6F-2994-4A7A-93A4-6E87DFBF6519}"/>
              </a:ext>
            </a:extLst>
          </p:cNvPr>
          <p:cNvSpPr>
            <a:spLocks noGrp="1"/>
          </p:cNvSpPr>
          <p:nvPr>
            <p:ph idx="1"/>
          </p:nvPr>
        </p:nvSpPr>
        <p:spPr>
          <a:xfrm>
            <a:off x="6219825" y="1184275"/>
            <a:ext cx="7407275" cy="5848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56FB36-38CD-4AC0-8276-3DC9EE21ECBB}"/>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F09121-0A9D-45B5-8C66-888EA24E0AE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61F96A4-E8A1-4A31-A554-85275AC0856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4B193E3-8124-4A59-83F0-62BC69A2DFBD}"/>
              </a:ext>
            </a:extLst>
          </p:cNvPr>
          <p:cNvSpPr>
            <a:spLocks noGrp="1"/>
          </p:cNvSpPr>
          <p:nvPr>
            <p:ph type="sldNum" sz="quarter" idx="12"/>
          </p:nvPr>
        </p:nvSpPr>
        <p:spPr/>
        <p:txBody>
          <a:bodyPr/>
          <a:lstStyle>
            <a:lvl1pPr>
              <a:defRPr/>
            </a:lvl1pPr>
          </a:lstStyle>
          <a:p>
            <a:fld id="{12345B30-9763-4D73-B698-C0699FAA8345}" type="slidenum">
              <a:rPr lang="en-US" altLang="en-US"/>
              <a:pPr/>
              <a:t>‹#›</a:t>
            </a:fld>
            <a:endParaRPr lang="en-US" altLang="en-US"/>
          </a:p>
        </p:txBody>
      </p:sp>
    </p:spTree>
    <p:extLst>
      <p:ext uri="{BB962C8B-B14F-4D97-AF65-F5344CB8AC3E}">
        <p14:creationId xmlns:p14="http://schemas.microsoft.com/office/powerpoint/2010/main" val="165067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826CF-2DBA-494F-8B0D-E80BF97B4888}"/>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488761-980C-4D4D-93D9-A50A42280A53}"/>
              </a:ext>
            </a:extLst>
          </p:cNvPr>
          <p:cNvSpPr>
            <a:spLocks noGrp="1"/>
          </p:cNvSpPr>
          <p:nvPr>
            <p:ph type="pic" idx="1"/>
          </p:nvPr>
        </p:nvSpPr>
        <p:spPr>
          <a:xfrm>
            <a:off x="6219825" y="1184275"/>
            <a:ext cx="7407275" cy="5848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840226-47CE-4E94-BFCA-966CDFDE2DE5}"/>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7FC945-B825-405E-B01F-3E6E46B6434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AFD0A29-B505-4438-A2BE-948054E743F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EC281CF-6C04-4340-9F45-6521487DC95D}"/>
              </a:ext>
            </a:extLst>
          </p:cNvPr>
          <p:cNvSpPr>
            <a:spLocks noGrp="1"/>
          </p:cNvSpPr>
          <p:nvPr>
            <p:ph type="sldNum" sz="quarter" idx="12"/>
          </p:nvPr>
        </p:nvSpPr>
        <p:spPr/>
        <p:txBody>
          <a:bodyPr/>
          <a:lstStyle>
            <a:lvl1pPr>
              <a:defRPr/>
            </a:lvl1pPr>
          </a:lstStyle>
          <a:p>
            <a:fld id="{801BA09C-9ECF-4AB1-95AB-9959F567CA6C}" type="slidenum">
              <a:rPr lang="en-US" altLang="en-US"/>
              <a:pPr/>
              <a:t>‹#›</a:t>
            </a:fld>
            <a:endParaRPr lang="en-US" altLang="en-US"/>
          </a:p>
        </p:txBody>
      </p:sp>
    </p:spTree>
    <p:extLst>
      <p:ext uri="{BB962C8B-B14F-4D97-AF65-F5344CB8AC3E}">
        <p14:creationId xmlns:p14="http://schemas.microsoft.com/office/powerpoint/2010/main" val="1301212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CFAEF9F-0ED1-4EED-A908-FBE52593C3DD}"/>
              </a:ext>
            </a:extLst>
          </p:cNvPr>
          <p:cNvSpPr>
            <a:spLocks noGrp="1" noChangeArrowheads="1"/>
          </p:cNvSpPr>
          <p:nvPr>
            <p:ph type="title"/>
          </p:nvPr>
        </p:nvSpPr>
        <p:spPr bwMode="auto">
          <a:xfrm>
            <a:off x="1096963" y="731838"/>
            <a:ext cx="1243647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5801197-274E-40DA-AC44-19891EB1B5E4}"/>
              </a:ext>
            </a:extLst>
          </p:cNvPr>
          <p:cNvSpPr>
            <a:spLocks noGrp="1" noChangeArrowheads="1"/>
          </p:cNvSpPr>
          <p:nvPr>
            <p:ph type="body" idx="1"/>
          </p:nvPr>
        </p:nvSpPr>
        <p:spPr bwMode="auto">
          <a:xfrm>
            <a:off x="1096963" y="2378075"/>
            <a:ext cx="12436475"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E885435-8DA8-4B18-8937-A2CEB3C89935}"/>
              </a:ext>
            </a:extLst>
          </p:cNvPr>
          <p:cNvSpPr>
            <a:spLocks noGrp="1" noChangeArrowheads="1"/>
          </p:cNvSpPr>
          <p:nvPr>
            <p:ph type="dt" sz="half" idx="2"/>
          </p:nvPr>
        </p:nvSpPr>
        <p:spPr bwMode="auto">
          <a:xfrm>
            <a:off x="1096963" y="7497763"/>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defTabSz="1306513">
              <a:defRPr sz="2000" b="0"/>
            </a:lvl1pPr>
          </a:lstStyle>
          <a:p>
            <a:endParaRPr lang="en-US" altLang="en-US"/>
          </a:p>
        </p:txBody>
      </p:sp>
      <p:sp>
        <p:nvSpPr>
          <p:cNvPr id="1029" name="Rectangle 5">
            <a:extLst>
              <a:ext uri="{FF2B5EF4-FFF2-40B4-BE49-F238E27FC236}">
                <a16:creationId xmlns:a16="http://schemas.microsoft.com/office/drawing/2014/main" id="{D3AB325F-10E8-4AA8-8BA2-23C48809B5FA}"/>
              </a:ext>
            </a:extLst>
          </p:cNvPr>
          <p:cNvSpPr>
            <a:spLocks noGrp="1" noChangeArrowheads="1"/>
          </p:cNvSpPr>
          <p:nvPr>
            <p:ph type="ftr" sz="quarter" idx="3"/>
          </p:nvPr>
        </p:nvSpPr>
        <p:spPr bwMode="auto">
          <a:xfrm>
            <a:off x="4999038" y="7497763"/>
            <a:ext cx="46323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algn="ctr" defTabSz="1306513">
              <a:defRPr sz="2000" b="0"/>
            </a:lvl1pPr>
          </a:lstStyle>
          <a:p>
            <a:endParaRPr lang="en-US" altLang="en-US"/>
          </a:p>
        </p:txBody>
      </p:sp>
      <p:sp>
        <p:nvSpPr>
          <p:cNvPr id="1030" name="Rectangle 6">
            <a:extLst>
              <a:ext uri="{FF2B5EF4-FFF2-40B4-BE49-F238E27FC236}">
                <a16:creationId xmlns:a16="http://schemas.microsoft.com/office/drawing/2014/main" id="{243273E6-6BB5-4FA1-8E3E-E2B8D91B6574}"/>
              </a:ext>
            </a:extLst>
          </p:cNvPr>
          <p:cNvSpPr>
            <a:spLocks noGrp="1" noChangeArrowheads="1"/>
          </p:cNvSpPr>
          <p:nvPr>
            <p:ph type="sldNum" sz="quarter" idx="4"/>
          </p:nvPr>
        </p:nvSpPr>
        <p:spPr bwMode="auto">
          <a:xfrm>
            <a:off x="10485438" y="7497763"/>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0622" tIns="65311" rIns="130622" bIns="65311" numCol="1" anchor="t" anchorCtr="0" compatLnSpc="1">
            <a:prstTxWarp prst="textNoShape">
              <a:avLst/>
            </a:prstTxWarp>
          </a:bodyPr>
          <a:lstStyle>
            <a:lvl1pPr algn="r" defTabSz="1306513">
              <a:defRPr sz="2000" b="0"/>
            </a:lvl1pPr>
          </a:lstStyle>
          <a:p>
            <a:fld id="{D49B9F26-70AA-4AD6-BB6B-385B3861CDF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513" rtl="0" eaLnBrk="0" fontAlgn="base" hangingPunct="0">
        <a:spcBef>
          <a:spcPct val="0"/>
        </a:spcBef>
        <a:spcAft>
          <a:spcPct val="0"/>
        </a:spcAft>
        <a:defRPr sz="6300" kern="1200">
          <a:solidFill>
            <a:schemeClr val="tx2"/>
          </a:solidFill>
          <a:latin typeface="+mj-lt"/>
          <a:ea typeface="+mj-ea"/>
          <a:cs typeface="+mj-cs"/>
        </a:defRPr>
      </a:lvl1pPr>
      <a:lvl2pPr algn="ctr" defTabSz="1306513" rtl="0" eaLnBrk="0" fontAlgn="base" hangingPunct="0">
        <a:spcBef>
          <a:spcPct val="0"/>
        </a:spcBef>
        <a:spcAft>
          <a:spcPct val="0"/>
        </a:spcAft>
        <a:defRPr sz="6300">
          <a:solidFill>
            <a:schemeClr val="tx2"/>
          </a:solidFill>
          <a:latin typeface="Times New Roman" panose="02020603050405020304" pitchFamily="18" charset="0"/>
        </a:defRPr>
      </a:lvl2pPr>
      <a:lvl3pPr algn="ctr" defTabSz="1306513" rtl="0" eaLnBrk="0" fontAlgn="base" hangingPunct="0">
        <a:spcBef>
          <a:spcPct val="0"/>
        </a:spcBef>
        <a:spcAft>
          <a:spcPct val="0"/>
        </a:spcAft>
        <a:defRPr sz="6300">
          <a:solidFill>
            <a:schemeClr val="tx2"/>
          </a:solidFill>
          <a:latin typeface="Times New Roman" panose="02020603050405020304" pitchFamily="18" charset="0"/>
        </a:defRPr>
      </a:lvl3pPr>
      <a:lvl4pPr algn="ctr" defTabSz="1306513" rtl="0" eaLnBrk="0" fontAlgn="base" hangingPunct="0">
        <a:spcBef>
          <a:spcPct val="0"/>
        </a:spcBef>
        <a:spcAft>
          <a:spcPct val="0"/>
        </a:spcAft>
        <a:defRPr sz="6300">
          <a:solidFill>
            <a:schemeClr val="tx2"/>
          </a:solidFill>
          <a:latin typeface="Times New Roman" panose="02020603050405020304" pitchFamily="18" charset="0"/>
        </a:defRPr>
      </a:lvl4pPr>
      <a:lvl5pPr algn="ctr" defTabSz="1306513" rtl="0" eaLnBrk="0" fontAlgn="base" hangingPunct="0">
        <a:spcBef>
          <a:spcPct val="0"/>
        </a:spcBef>
        <a:spcAft>
          <a:spcPct val="0"/>
        </a:spcAft>
        <a:defRPr sz="6300">
          <a:solidFill>
            <a:schemeClr val="tx2"/>
          </a:solidFill>
          <a:latin typeface="Times New Roman" panose="02020603050405020304" pitchFamily="18" charset="0"/>
        </a:defRPr>
      </a:lvl5pPr>
      <a:lvl6pPr marL="457200" algn="ctr" defTabSz="1306513" rtl="0"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rtl="0"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rtl="0"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rtl="0" eaLnBrk="0" fontAlgn="base" hangingPunct="0">
        <a:spcBef>
          <a:spcPct val="0"/>
        </a:spcBef>
        <a:spcAft>
          <a:spcPct val="0"/>
        </a:spcAft>
        <a:defRPr sz="6300">
          <a:solidFill>
            <a:schemeClr val="tx2"/>
          </a:solidFill>
          <a:latin typeface="Times New Roman" panose="02020603050405020304" pitchFamily="18" charset="0"/>
        </a:defRPr>
      </a:lvl9pPr>
    </p:titleStyle>
    <p:bodyStyle>
      <a:lvl1pPr marL="490538" indent="-490538" algn="l" defTabSz="1306513" rtl="0" eaLnBrk="0" fontAlgn="base" hangingPunct="0">
        <a:spcBef>
          <a:spcPct val="20000"/>
        </a:spcBef>
        <a:spcAft>
          <a:spcPct val="0"/>
        </a:spcAft>
        <a:buChar char="•"/>
        <a:defRPr sz="4600" kern="1200">
          <a:solidFill>
            <a:schemeClr val="tx1"/>
          </a:solidFill>
          <a:latin typeface="+mn-lt"/>
          <a:ea typeface="+mn-ea"/>
          <a:cs typeface="+mn-cs"/>
        </a:defRPr>
      </a:lvl1pPr>
      <a:lvl2pPr marL="1062038" indent="-409575" algn="l" defTabSz="1306513" rtl="0" eaLnBrk="0" fontAlgn="base" hangingPunct="0">
        <a:spcBef>
          <a:spcPct val="20000"/>
        </a:spcBef>
        <a:spcAft>
          <a:spcPct val="0"/>
        </a:spcAft>
        <a:buChar char="–"/>
        <a:defRPr sz="4000" kern="1200">
          <a:solidFill>
            <a:schemeClr val="tx1"/>
          </a:solidFill>
          <a:latin typeface="+mn-lt"/>
          <a:ea typeface="+mn-ea"/>
          <a:cs typeface="+mn-cs"/>
        </a:defRPr>
      </a:lvl2pPr>
      <a:lvl3pPr marL="1633538" indent="-327025" algn="l" defTabSz="1306513" rtl="0" eaLnBrk="0" fontAlgn="base" hangingPunct="0">
        <a:spcBef>
          <a:spcPct val="20000"/>
        </a:spcBef>
        <a:spcAft>
          <a:spcPct val="0"/>
        </a:spcAft>
        <a:buChar char="•"/>
        <a:defRPr sz="3400" kern="1200">
          <a:solidFill>
            <a:schemeClr val="tx1"/>
          </a:solidFill>
          <a:latin typeface="+mn-lt"/>
          <a:ea typeface="+mn-ea"/>
          <a:cs typeface="+mn-cs"/>
        </a:defRPr>
      </a:lvl3pPr>
      <a:lvl4pPr marL="2286000" indent="-327025" algn="l" defTabSz="1306513" rtl="0" eaLnBrk="0" fontAlgn="base" hangingPunct="0">
        <a:spcBef>
          <a:spcPct val="20000"/>
        </a:spcBef>
        <a:spcAft>
          <a:spcPct val="0"/>
        </a:spcAft>
        <a:buChar char="–"/>
        <a:defRPr sz="2900" kern="1200">
          <a:solidFill>
            <a:schemeClr val="tx1"/>
          </a:solidFill>
          <a:latin typeface="+mn-lt"/>
          <a:ea typeface="+mn-ea"/>
          <a:cs typeface="+mn-cs"/>
        </a:defRPr>
      </a:lvl4pPr>
      <a:lvl5pPr marL="2938463" indent="-325438" algn="l" defTabSz="1306513" rtl="0" eaLnBrk="0" fontAlgn="base" hangingPunct="0">
        <a:spcBef>
          <a:spcPct val="20000"/>
        </a:spcBef>
        <a:spcAft>
          <a:spcPct val="0"/>
        </a:spcAft>
        <a:buChar char="»"/>
        <a:defRPr sz="2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AutoShape 3">
            <a:extLst>
              <a:ext uri="{FF2B5EF4-FFF2-40B4-BE49-F238E27FC236}">
                <a16:creationId xmlns:a16="http://schemas.microsoft.com/office/drawing/2014/main" id="{A4286B87-8A9E-4488-8100-CDCCF5A8499D}"/>
              </a:ext>
            </a:extLst>
          </p:cNvPr>
          <p:cNvSpPr>
            <a:spLocks noChangeArrowheads="1"/>
          </p:cNvSpPr>
          <p:nvPr/>
        </p:nvSpPr>
        <p:spPr bwMode="auto">
          <a:xfrm>
            <a:off x="1341438" y="1006475"/>
            <a:ext cx="11825287" cy="5576888"/>
          </a:xfrm>
          <a:prstGeom prst="horizontalScroll">
            <a:avLst>
              <a:gd name="adj" fmla="val 12500"/>
            </a:avLst>
          </a:prstGeom>
          <a:solidFill>
            <a:srgbClr val="FFCC00"/>
          </a:solidFill>
          <a:ln w="25400">
            <a:solidFill>
              <a:schemeClr val="tx1"/>
            </a:solidFill>
            <a:round/>
            <a:headEnd/>
            <a:tailEnd/>
          </a:ln>
          <a:effectLst>
            <a:outerShdw dist="161645" dir="2700000" algn="ctr" rotWithShape="0">
              <a:schemeClr val="tx2">
                <a:alpha val="50000"/>
              </a:schemeClr>
            </a:outerShdw>
          </a:effectLst>
        </p:spPr>
        <p:txBody>
          <a:bodyPr wrap="none" anchor="ctr"/>
          <a:lstStyle/>
          <a:p>
            <a:endParaRPr lang="en-US"/>
          </a:p>
        </p:txBody>
      </p:sp>
      <p:sp>
        <p:nvSpPr>
          <p:cNvPr id="3076" name="Rectangle 4">
            <a:extLst>
              <a:ext uri="{FF2B5EF4-FFF2-40B4-BE49-F238E27FC236}">
                <a16:creationId xmlns:a16="http://schemas.microsoft.com/office/drawing/2014/main" id="{1D9A5A66-24E4-4DF0-B564-A8070059B0EE}"/>
              </a:ext>
            </a:extLst>
          </p:cNvPr>
          <p:cNvSpPr>
            <a:spLocks noChangeArrowheads="1"/>
          </p:cNvSpPr>
          <p:nvPr/>
        </p:nvSpPr>
        <p:spPr bwMode="auto">
          <a:xfrm>
            <a:off x="974725" y="3017838"/>
            <a:ext cx="12923838" cy="13716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130622" tIns="65311" rIns="130622" bIns="65311" anchor="ctr"/>
          <a:lstStyle>
            <a:lvl1pPr algn="ctr" defTabSz="1306513">
              <a:defRPr sz="6300">
                <a:solidFill>
                  <a:schemeClr val="tx2"/>
                </a:solidFill>
                <a:latin typeface="Times New Roman" panose="02020603050405020304" pitchFamily="18" charset="0"/>
              </a:defRPr>
            </a:lvl1pPr>
            <a:lvl2pPr algn="ctr" defTabSz="1306513">
              <a:defRPr sz="6300">
                <a:solidFill>
                  <a:schemeClr val="tx2"/>
                </a:solidFill>
                <a:latin typeface="Times New Roman" panose="02020603050405020304" pitchFamily="18" charset="0"/>
              </a:defRPr>
            </a:lvl2pPr>
            <a:lvl3pPr algn="ctr" defTabSz="1306513">
              <a:defRPr sz="6300">
                <a:solidFill>
                  <a:schemeClr val="tx2"/>
                </a:solidFill>
                <a:latin typeface="Times New Roman" panose="02020603050405020304" pitchFamily="18" charset="0"/>
              </a:defRPr>
            </a:lvl3pPr>
            <a:lvl4pPr algn="ctr" defTabSz="1306513">
              <a:defRPr sz="6300">
                <a:solidFill>
                  <a:schemeClr val="tx2"/>
                </a:solidFill>
                <a:latin typeface="Times New Roman" panose="02020603050405020304" pitchFamily="18" charset="0"/>
              </a:defRPr>
            </a:lvl4pPr>
            <a:lvl5pPr algn="ctr" defTabSz="1306513">
              <a:defRPr sz="6300">
                <a:solidFill>
                  <a:schemeClr val="tx2"/>
                </a:solidFill>
                <a:latin typeface="Times New Roman" panose="02020603050405020304" pitchFamily="18" charset="0"/>
              </a:defRPr>
            </a:lvl5pPr>
            <a:lvl6pPr marL="457200" algn="ctr" defTabSz="1306513"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eaLnBrk="0" fontAlgn="base" hangingPunct="0">
              <a:spcBef>
                <a:spcPct val="0"/>
              </a:spcBef>
              <a:spcAft>
                <a:spcPct val="0"/>
              </a:spcAft>
              <a:defRPr sz="6300">
                <a:solidFill>
                  <a:schemeClr val="tx2"/>
                </a:solidFill>
                <a:latin typeface="Times New Roman" panose="02020603050405020304" pitchFamily="18" charset="0"/>
              </a:defRPr>
            </a:lvl9pPr>
          </a:lstStyle>
          <a:p>
            <a:pPr>
              <a:lnSpc>
                <a:spcPct val="130000"/>
              </a:lnSpc>
            </a:pPr>
            <a:r>
              <a:rPr lang="en-US" altLang="en-US" sz="8600">
                <a:solidFill>
                  <a:schemeClr val="tx1"/>
                </a:solidFill>
                <a:latin typeface="Arial" panose="020B0604020202020204" pitchFamily="34" charset="0"/>
              </a:rPr>
              <a:t>God’s Promise</a:t>
            </a:r>
            <a:br>
              <a:rPr lang="en-US" altLang="en-US" sz="8600">
                <a:solidFill>
                  <a:schemeClr val="tx1"/>
                </a:solidFill>
                <a:latin typeface="Arial" panose="020B0604020202020204" pitchFamily="34" charset="0"/>
              </a:rPr>
            </a:br>
            <a:r>
              <a:rPr lang="en-US" altLang="en-US" sz="8600">
                <a:solidFill>
                  <a:schemeClr val="tx1"/>
                </a:solidFill>
                <a:latin typeface="Arial" panose="020B0604020202020204" pitchFamily="34" charset="0"/>
              </a:rPr>
              <a:t>To Satan</a:t>
            </a:r>
            <a:endParaRPr lang="en-US" altLang="en-US" b="0">
              <a:solidFill>
                <a:schemeClr val="tx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with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wipe(right)">
                                      <p:cBhvr>
                                        <p:cTn id="7" dur="1000"/>
                                        <p:tgtEl>
                                          <p:spTgt spid="3075"/>
                                        </p:tgtEl>
                                      </p:cBhvr>
                                    </p:animEffect>
                                  </p:childTnLst>
                                </p:cTn>
                              </p:par>
                              <p:par>
                                <p:cTn id="8" presetID="22" presetClass="entr" presetSubtype="2" fill="hold" grpId="1" nodeType="withEffect">
                                  <p:stCondLst>
                                    <p:cond delay="0"/>
                                  </p:stCondLst>
                                  <p:childTnLst>
                                    <p:set>
                                      <p:cBhvr>
                                        <p:cTn id="9" dur="1" fill="hold">
                                          <p:stCondLst>
                                            <p:cond delay="0"/>
                                          </p:stCondLst>
                                        </p:cTn>
                                        <p:tgtEl>
                                          <p:spTgt spid="3076"/>
                                        </p:tgtEl>
                                        <p:attrNameLst>
                                          <p:attrName>style.visibility</p:attrName>
                                        </p:attrNameLst>
                                      </p:cBhvr>
                                      <p:to>
                                        <p:strVal val="visible"/>
                                      </p:to>
                                    </p:set>
                                    <p:animEffect transition="in" filter="wipe(right)">
                                      <p:cBhvr>
                                        <p:cTn id="10" dur="1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9C0CE94-C73D-4C64-9D68-004A9330D268}"/>
              </a:ext>
            </a:extLst>
          </p:cNvPr>
          <p:cNvSpPr>
            <a:spLocks noChangeArrowheads="1"/>
          </p:cNvSpPr>
          <p:nvPr/>
        </p:nvSpPr>
        <p:spPr bwMode="auto">
          <a:xfrm>
            <a:off x="168275" y="123825"/>
            <a:ext cx="14225588" cy="93662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76200" cmpd="tri">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nchor="ctr"/>
          <a:lstStyle>
            <a:lvl1pPr algn="ctr" defTabSz="1306513">
              <a:defRPr sz="6300">
                <a:solidFill>
                  <a:schemeClr val="tx2"/>
                </a:solidFill>
                <a:latin typeface="Times New Roman" panose="02020603050405020304" pitchFamily="18" charset="0"/>
              </a:defRPr>
            </a:lvl1pPr>
            <a:lvl2pPr algn="ctr" defTabSz="1306513">
              <a:defRPr sz="6300">
                <a:solidFill>
                  <a:schemeClr val="tx2"/>
                </a:solidFill>
                <a:latin typeface="Times New Roman" panose="02020603050405020304" pitchFamily="18" charset="0"/>
              </a:defRPr>
            </a:lvl2pPr>
            <a:lvl3pPr algn="ctr" defTabSz="1306513">
              <a:defRPr sz="6300">
                <a:solidFill>
                  <a:schemeClr val="tx2"/>
                </a:solidFill>
                <a:latin typeface="Times New Roman" panose="02020603050405020304" pitchFamily="18" charset="0"/>
              </a:defRPr>
            </a:lvl3pPr>
            <a:lvl4pPr algn="ctr" defTabSz="1306513">
              <a:defRPr sz="6300">
                <a:solidFill>
                  <a:schemeClr val="tx2"/>
                </a:solidFill>
                <a:latin typeface="Times New Roman" panose="02020603050405020304" pitchFamily="18" charset="0"/>
              </a:defRPr>
            </a:lvl4pPr>
            <a:lvl5pPr algn="ctr" defTabSz="1306513">
              <a:defRPr sz="6300">
                <a:solidFill>
                  <a:schemeClr val="tx2"/>
                </a:solidFill>
                <a:latin typeface="Times New Roman" panose="02020603050405020304" pitchFamily="18" charset="0"/>
              </a:defRPr>
            </a:lvl5pPr>
            <a:lvl6pPr marL="457200" algn="ctr" defTabSz="1306513"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eaLnBrk="0" fontAlgn="base" hangingPunct="0">
              <a:spcBef>
                <a:spcPct val="0"/>
              </a:spcBef>
              <a:spcAft>
                <a:spcPct val="0"/>
              </a:spcAft>
              <a:defRPr sz="6300">
                <a:solidFill>
                  <a:schemeClr val="tx2"/>
                </a:solidFill>
                <a:latin typeface="Times New Roman" panose="02020603050405020304" pitchFamily="18" charset="0"/>
              </a:defRPr>
            </a:lvl9pPr>
          </a:lstStyle>
          <a:p>
            <a:r>
              <a:rPr lang="en-US" altLang="en-US" sz="5700" dirty="0">
                <a:solidFill>
                  <a:srgbClr val="0000FF"/>
                </a:solidFill>
                <a:latin typeface="Arial" panose="020B0604020202020204" pitchFamily="34" charset="0"/>
              </a:rPr>
              <a:t>What About The Law Of Moses?</a:t>
            </a:r>
          </a:p>
        </p:txBody>
      </p:sp>
      <p:sp>
        <p:nvSpPr>
          <p:cNvPr id="29699" name="Text Box 3">
            <a:extLst>
              <a:ext uri="{FF2B5EF4-FFF2-40B4-BE49-F238E27FC236}">
                <a16:creationId xmlns:a16="http://schemas.microsoft.com/office/drawing/2014/main" id="{63F7B457-B7DB-4CAC-8467-E9DB86B63DBD}"/>
              </a:ext>
            </a:extLst>
          </p:cNvPr>
          <p:cNvSpPr txBox="1">
            <a:spLocks noChangeArrowheads="1"/>
          </p:cNvSpPr>
          <p:nvPr/>
        </p:nvSpPr>
        <p:spPr bwMode="auto">
          <a:xfrm>
            <a:off x="0" y="4587875"/>
            <a:ext cx="13655675"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sz="4000" b="0"/>
          </a:p>
        </p:txBody>
      </p:sp>
      <p:sp>
        <p:nvSpPr>
          <p:cNvPr id="29700" name="Text Box 4">
            <a:extLst>
              <a:ext uri="{FF2B5EF4-FFF2-40B4-BE49-F238E27FC236}">
                <a16:creationId xmlns:a16="http://schemas.microsoft.com/office/drawing/2014/main" id="{FC50F0B3-C470-4159-BF8F-2B4F86D5092F}"/>
              </a:ext>
            </a:extLst>
          </p:cNvPr>
          <p:cNvSpPr txBox="1">
            <a:spLocks noChangeArrowheads="1"/>
          </p:cNvSpPr>
          <p:nvPr/>
        </p:nvSpPr>
        <p:spPr bwMode="auto">
          <a:xfrm>
            <a:off x="195263" y="1016000"/>
            <a:ext cx="14135100" cy="197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30000"/>
              </a:spcBef>
              <a:buClr>
                <a:srgbClr val="0000FF"/>
              </a:buClr>
              <a:buFontTx/>
              <a:buChar char="•"/>
            </a:pPr>
            <a:r>
              <a:rPr lang="en-US" altLang="en-US" sz="5000" b="0" dirty="0">
                <a:latin typeface="Arial" panose="020B0604020202020204" pitchFamily="34" charset="0"/>
              </a:rPr>
              <a:t>Shadow of the New Law, </a:t>
            </a:r>
            <a:r>
              <a:rPr lang="en-US" altLang="en-US" sz="5000" b="0" u="sng" dirty="0">
                <a:latin typeface="Arial" panose="020B0604020202020204" pitchFamily="34" charset="0"/>
              </a:rPr>
              <a:t>Heb 9:23-10:10</a:t>
            </a:r>
          </a:p>
          <a:p>
            <a:pPr eaLnBrk="1" hangingPunct="1">
              <a:spcBef>
                <a:spcPts val="2400"/>
              </a:spcBef>
              <a:buClr>
                <a:srgbClr val="0000FF"/>
              </a:buClr>
              <a:buFontTx/>
              <a:buChar char="•"/>
            </a:pPr>
            <a:r>
              <a:rPr lang="en-US" altLang="en-US" sz="5000" b="0" dirty="0">
                <a:latin typeface="Arial" panose="020B0604020202020204" pitchFamily="34" charset="0"/>
              </a:rPr>
              <a:t>Bring Jews To Christ, </a:t>
            </a:r>
            <a:r>
              <a:rPr lang="en-US" altLang="en-US" sz="5000" b="0" u="sng" dirty="0">
                <a:latin typeface="Arial" panose="020B0604020202020204" pitchFamily="34" charset="0"/>
              </a:rPr>
              <a:t>Gal 3:16-25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fltVal val="0"/>
                                          </p:val>
                                        </p:tav>
                                        <p:tav tm="100000">
                                          <p:val>
                                            <p:strVal val="#ppt_w"/>
                                          </p:val>
                                        </p:tav>
                                      </p:tavLst>
                                    </p:anim>
                                    <p:anim calcmode="lin" valueType="num">
                                      <p:cBhvr>
                                        <p:cTn id="8" dur="500" fill="hold"/>
                                        <p:tgtEl>
                                          <p:spTgt spid="2969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9700">
                                            <p:txEl>
                                              <p:pRg st="0" end="0"/>
                                            </p:txEl>
                                          </p:spTgt>
                                        </p:tgtEl>
                                        <p:attrNameLst>
                                          <p:attrName>style.visibility</p:attrName>
                                        </p:attrNameLst>
                                      </p:cBhvr>
                                      <p:to>
                                        <p:strVal val="visible"/>
                                      </p:to>
                                    </p:set>
                                    <p:animEffect transition="in" filter="wipe(left)">
                                      <p:cBhvr>
                                        <p:cTn id="13" dur="500"/>
                                        <p:tgtEl>
                                          <p:spTgt spid="29700">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9700">
                                            <p:txEl>
                                              <p:pRg st="1" end="1"/>
                                            </p:txEl>
                                          </p:spTgt>
                                        </p:tgtEl>
                                        <p:attrNameLst>
                                          <p:attrName>style.visibility</p:attrName>
                                        </p:attrNameLst>
                                      </p:cBhvr>
                                      <p:to>
                                        <p:strVal val="visible"/>
                                      </p:to>
                                    </p:set>
                                    <p:animEffect transition="in" filter="wipe(left)">
                                      <p:cBhvr>
                                        <p:cTn id="18" dur="500"/>
                                        <p:tgtEl>
                                          <p:spTgt spid="297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700"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50" name="Object 30">
            <a:extLst>
              <a:ext uri="{FF2B5EF4-FFF2-40B4-BE49-F238E27FC236}">
                <a16:creationId xmlns:a16="http://schemas.microsoft.com/office/drawing/2014/main" id="{3628418E-5E94-451B-A464-DCEFA855FF6C}"/>
              </a:ext>
            </a:extLst>
          </p:cNvPr>
          <p:cNvGraphicFramePr>
            <a:graphicFrameLocks noChangeAspect="1"/>
          </p:cNvGraphicFramePr>
          <p:nvPr>
            <p:extLst>
              <p:ext uri="{D42A27DB-BD31-4B8C-83A1-F6EECF244321}">
                <p14:modId xmlns:p14="http://schemas.microsoft.com/office/powerpoint/2010/main" val="2657873754"/>
              </p:ext>
            </p:extLst>
          </p:nvPr>
        </p:nvGraphicFramePr>
        <p:xfrm>
          <a:off x="3874008" y="1469327"/>
          <a:ext cx="8843455" cy="3313112"/>
        </p:xfrm>
        <a:graphic>
          <a:graphicData uri="http://schemas.openxmlformats.org/presentationml/2006/ole">
            <mc:AlternateContent xmlns:mc="http://schemas.openxmlformats.org/markup-compatibility/2006">
              <mc:Choice xmlns:v="urn:schemas-microsoft-com:vml" Requires="v">
                <p:oleObj name="Picture" r:id="rId3" imgW="3133440" imgH="2763000" progId="Word.Picture.8">
                  <p:embed/>
                </p:oleObj>
              </mc:Choice>
              <mc:Fallback>
                <p:oleObj name="Picture" r:id="rId3" imgW="3133440" imgH="2763000" progId="Word.Picture.8">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4008" y="1469327"/>
                        <a:ext cx="8843455" cy="3313112"/>
                      </a:xfrm>
                      <a:prstGeom prst="rect">
                        <a:avLst/>
                      </a:prstGeom>
                      <a:noFill/>
                      <a:effectLst>
                        <a:outerShdw dist="35921" dir="2700000" algn="ctr" rotWithShape="0">
                          <a:srgbClr val="5F5F5F"/>
                        </a:outerShdw>
                      </a:effectLst>
                    </p:spPr>
                  </p:pic>
                </p:oleObj>
              </mc:Fallback>
            </mc:AlternateContent>
          </a:graphicData>
        </a:graphic>
      </p:graphicFrame>
      <p:graphicFrame>
        <p:nvGraphicFramePr>
          <p:cNvPr id="30809" name="Group 89">
            <a:extLst>
              <a:ext uri="{FF2B5EF4-FFF2-40B4-BE49-F238E27FC236}">
                <a16:creationId xmlns:a16="http://schemas.microsoft.com/office/drawing/2014/main" id="{90A4BC07-3254-4B6D-AF1A-598C04E1B248}"/>
              </a:ext>
            </a:extLst>
          </p:cNvPr>
          <p:cNvGraphicFramePr>
            <a:graphicFrameLocks noGrp="1"/>
          </p:cNvGraphicFramePr>
          <p:nvPr/>
        </p:nvGraphicFramePr>
        <p:xfrm>
          <a:off x="2154238" y="1373188"/>
          <a:ext cx="871537" cy="5373182"/>
        </p:xfrm>
        <a:graphic>
          <a:graphicData uri="http://schemas.openxmlformats.org/drawingml/2006/table">
            <a:tbl>
              <a:tblPr/>
              <a:tblGrid>
                <a:gridCol w="871537">
                  <a:extLst>
                    <a:ext uri="{9D8B030D-6E8A-4147-A177-3AD203B41FA5}">
                      <a16:colId xmlns:a16="http://schemas.microsoft.com/office/drawing/2014/main" val="2498729257"/>
                    </a:ext>
                  </a:extLst>
                </a:gridCol>
              </a:tblGrid>
              <a:tr h="2482850">
                <a:tc>
                  <a:txBody>
                    <a:bodyPr/>
                    <a:lstStyle>
                      <a:lvl1pPr defTabSz="1306513">
                        <a:spcBef>
                          <a:spcPct val="20000"/>
                        </a:spcBef>
                        <a:defRPr sz="4200">
                          <a:solidFill>
                            <a:schemeClr val="tx1"/>
                          </a:solidFill>
                          <a:latin typeface="Times New Roman" panose="02020603050405020304" pitchFamily="18" charset="0"/>
                        </a:defRPr>
                      </a:lvl1pPr>
                      <a:lvl2pPr marL="652463" defTabSz="1306513">
                        <a:spcBef>
                          <a:spcPct val="20000"/>
                        </a:spcBef>
                        <a:defRPr sz="3600">
                          <a:solidFill>
                            <a:schemeClr val="tx1"/>
                          </a:solidFill>
                          <a:latin typeface="Times New Roman" panose="02020603050405020304" pitchFamily="18" charset="0"/>
                        </a:defRPr>
                      </a:lvl2pPr>
                      <a:lvl3pPr marL="1306513" defTabSz="1306513">
                        <a:spcBef>
                          <a:spcPct val="20000"/>
                        </a:spcBef>
                        <a:defRPr sz="3000">
                          <a:solidFill>
                            <a:schemeClr val="tx1"/>
                          </a:solidFill>
                          <a:latin typeface="Times New Roman" panose="02020603050405020304" pitchFamily="18" charset="0"/>
                        </a:defRPr>
                      </a:lvl3pPr>
                      <a:lvl4pPr marL="1958975" defTabSz="1306513">
                        <a:spcBef>
                          <a:spcPct val="20000"/>
                        </a:spcBef>
                        <a:defRPr sz="2500">
                          <a:solidFill>
                            <a:schemeClr val="tx1"/>
                          </a:solidFill>
                          <a:latin typeface="Times New Roman" panose="02020603050405020304" pitchFamily="18" charset="0"/>
                        </a:defRPr>
                      </a:lvl4pPr>
                      <a:lvl5pPr marL="2613025" defTabSz="1306513">
                        <a:spcBef>
                          <a:spcPct val="20000"/>
                        </a:spcBef>
                        <a:defRPr sz="2500">
                          <a:solidFill>
                            <a:schemeClr val="tx1"/>
                          </a:solidFill>
                          <a:latin typeface="Times New Roman" panose="02020603050405020304" pitchFamily="18" charset="0"/>
                        </a:defRPr>
                      </a:lvl5pPr>
                      <a:lvl6pPr marL="3070225" defTabSz="1306513" eaLnBrk="0" fontAlgn="base" hangingPunct="0">
                        <a:spcBef>
                          <a:spcPct val="20000"/>
                        </a:spcBef>
                        <a:spcAft>
                          <a:spcPct val="0"/>
                        </a:spcAft>
                        <a:defRPr sz="2500">
                          <a:solidFill>
                            <a:schemeClr val="tx1"/>
                          </a:solidFill>
                          <a:latin typeface="Times New Roman" panose="02020603050405020304" pitchFamily="18" charset="0"/>
                        </a:defRPr>
                      </a:lvl6pPr>
                      <a:lvl7pPr marL="3527425" defTabSz="1306513" eaLnBrk="0" fontAlgn="base" hangingPunct="0">
                        <a:spcBef>
                          <a:spcPct val="20000"/>
                        </a:spcBef>
                        <a:spcAft>
                          <a:spcPct val="0"/>
                        </a:spcAft>
                        <a:defRPr sz="2500">
                          <a:solidFill>
                            <a:schemeClr val="tx1"/>
                          </a:solidFill>
                          <a:latin typeface="Times New Roman" panose="02020603050405020304" pitchFamily="18" charset="0"/>
                        </a:defRPr>
                      </a:lvl7pPr>
                      <a:lvl8pPr marL="3984625" defTabSz="1306513" eaLnBrk="0" fontAlgn="base" hangingPunct="0">
                        <a:spcBef>
                          <a:spcPct val="20000"/>
                        </a:spcBef>
                        <a:spcAft>
                          <a:spcPct val="0"/>
                        </a:spcAft>
                        <a:defRPr sz="2500">
                          <a:solidFill>
                            <a:schemeClr val="tx1"/>
                          </a:solidFill>
                          <a:latin typeface="Times New Roman" panose="02020603050405020304" pitchFamily="18" charset="0"/>
                        </a:defRPr>
                      </a:lvl8pPr>
                      <a:lvl9pPr marL="4441825" defTabSz="1306513" eaLnBrk="0" fontAlgn="base" hangingPunct="0">
                        <a:spcBef>
                          <a:spcPct val="20000"/>
                        </a:spcBef>
                        <a:spcAft>
                          <a:spcPct val="0"/>
                        </a:spcAft>
                        <a:defRPr sz="2500">
                          <a:solidFill>
                            <a:schemeClr val="tx1"/>
                          </a:solidFill>
                          <a:latin typeface="Times New Roman" panose="02020603050405020304" pitchFamily="18" charset="0"/>
                        </a:defRPr>
                      </a:lvl9pPr>
                    </a:lstStyle>
                    <a:p>
                      <a:pPr marL="0" marR="0" lvl="0" indent="0" algn="ctr" defTabSz="1306513" rtl="0" eaLnBrk="0" fontAlgn="base" latinLnBrk="0" hangingPunct="0">
                        <a:lnSpc>
                          <a:spcPct val="100000"/>
                        </a:lnSpc>
                        <a:spcBef>
                          <a:spcPct val="0"/>
                        </a:spcBef>
                        <a:spcAft>
                          <a:spcPct val="0"/>
                        </a:spcAft>
                        <a:buClrTx/>
                        <a:buSzTx/>
                        <a:buFontTx/>
                        <a:buNone/>
                        <a:tabLst/>
                      </a:pPr>
                      <a:r>
                        <a:rPr kumimoji="0" lang="en-US" altLang="en-US" sz="4300" b="0" i="0" u="none" strike="noStrike" cap="none" normalizeH="0" baseline="0">
                          <a:ln>
                            <a:noFill/>
                          </a:ln>
                          <a:solidFill>
                            <a:srgbClr val="FFFF00"/>
                          </a:solidFill>
                          <a:effectLst>
                            <a:outerShdw blurRad="38100" dist="38100" dir="2700000" algn="tl">
                              <a:srgbClr val="000000"/>
                            </a:outerShdw>
                          </a:effectLst>
                          <a:latin typeface="Arial Black" panose="020B0A04020102020204" pitchFamily="34" charset="0"/>
                          <a:cs typeface="Times New Roman" panose="02020603050405020304" pitchFamily="18" charset="0"/>
                        </a:rPr>
                        <a:t>C</a:t>
                      </a:r>
                      <a:endParaRPr kumimoji="0" lang="en-US" altLang="en-US" sz="1600" b="0" i="0" u="none" strike="noStrike" cap="none" normalizeH="0" baseline="0">
                        <a:ln>
                          <a:noFill/>
                        </a:ln>
                        <a:solidFill>
                          <a:schemeClr val="tx1"/>
                        </a:solidFill>
                        <a:effectLst>
                          <a:outerShdw blurRad="38100" dist="38100" dir="2700000" algn="tl">
                            <a:srgbClr val="FFFFFF"/>
                          </a:outerShdw>
                        </a:effectLst>
                        <a:latin typeface="Arial Black" panose="020B0A04020102020204" pitchFamily="34" charset="0"/>
                      </a:endParaRPr>
                    </a:p>
                    <a:p>
                      <a:pPr marL="0" marR="0" lvl="0" indent="0" algn="ctr" defTabSz="1306513" rtl="0" eaLnBrk="0" fontAlgn="base" latinLnBrk="0" hangingPunct="0">
                        <a:lnSpc>
                          <a:spcPct val="100000"/>
                        </a:lnSpc>
                        <a:spcBef>
                          <a:spcPct val="0"/>
                        </a:spcBef>
                        <a:spcAft>
                          <a:spcPct val="0"/>
                        </a:spcAft>
                        <a:buClrTx/>
                        <a:buSzTx/>
                        <a:buFontTx/>
                        <a:buNone/>
                        <a:tabLst/>
                      </a:pPr>
                      <a:r>
                        <a:rPr kumimoji="0" lang="en-US" altLang="en-US" sz="4300" b="0" i="0" u="none" strike="noStrike" cap="none" normalizeH="0" baseline="0">
                          <a:ln>
                            <a:noFill/>
                          </a:ln>
                          <a:solidFill>
                            <a:srgbClr val="FFFF00"/>
                          </a:solidFill>
                          <a:effectLst>
                            <a:outerShdw blurRad="38100" dist="38100" dir="2700000" algn="tl">
                              <a:srgbClr val="000000"/>
                            </a:outerShdw>
                          </a:effectLst>
                          <a:latin typeface="Arial Black" panose="020B0A04020102020204" pitchFamily="34" charset="0"/>
                          <a:cs typeface="Times New Roman" panose="02020603050405020304" pitchFamily="18" charset="0"/>
                        </a:rPr>
                        <a:t>r</a:t>
                      </a:r>
                      <a:endParaRPr kumimoji="0" lang="en-US" altLang="en-US" sz="1600" b="0" i="0" u="none" strike="noStrike" cap="none" normalizeH="0" baseline="0">
                        <a:ln>
                          <a:noFill/>
                        </a:ln>
                        <a:solidFill>
                          <a:schemeClr val="tx1"/>
                        </a:solidFill>
                        <a:effectLst>
                          <a:outerShdw blurRad="38100" dist="38100" dir="2700000" algn="tl">
                            <a:srgbClr val="FFFFFF"/>
                          </a:outerShdw>
                        </a:effectLst>
                        <a:latin typeface="Arial Black" panose="020B0A04020102020204" pitchFamily="34" charset="0"/>
                      </a:endParaRPr>
                    </a:p>
                    <a:p>
                      <a:pPr marL="0" marR="0" lvl="0" indent="0" algn="ctr" defTabSz="1306513" rtl="0" eaLnBrk="0" fontAlgn="base" latinLnBrk="0" hangingPunct="0">
                        <a:lnSpc>
                          <a:spcPct val="100000"/>
                        </a:lnSpc>
                        <a:spcBef>
                          <a:spcPct val="0"/>
                        </a:spcBef>
                        <a:spcAft>
                          <a:spcPct val="0"/>
                        </a:spcAft>
                        <a:buClrTx/>
                        <a:buSzTx/>
                        <a:buFontTx/>
                        <a:buNone/>
                        <a:tabLst/>
                      </a:pPr>
                      <a:r>
                        <a:rPr kumimoji="0" lang="en-US" altLang="en-US" sz="4300" b="0" i="0" u="none" strike="noStrike" cap="none" normalizeH="0" baseline="0">
                          <a:ln>
                            <a:noFill/>
                          </a:ln>
                          <a:solidFill>
                            <a:srgbClr val="FFFF00"/>
                          </a:solidFill>
                          <a:effectLst>
                            <a:outerShdw blurRad="38100" dist="38100" dir="2700000" algn="tl">
                              <a:srgbClr val="000000"/>
                            </a:outerShdw>
                          </a:effectLst>
                          <a:latin typeface="Arial Black" panose="020B0A04020102020204" pitchFamily="34" charset="0"/>
                          <a:cs typeface="Times New Roman" panose="02020603050405020304" pitchFamily="18" charset="0"/>
                        </a:rPr>
                        <a:t>e</a:t>
                      </a:r>
                      <a:endParaRPr kumimoji="0" lang="en-US" altLang="en-US" sz="1600" b="0" i="0" u="none" strike="noStrike" cap="none" normalizeH="0" baseline="0">
                        <a:ln>
                          <a:noFill/>
                        </a:ln>
                        <a:solidFill>
                          <a:schemeClr val="tx1"/>
                        </a:solidFill>
                        <a:effectLst>
                          <a:outerShdw blurRad="38100" dist="38100" dir="2700000" algn="tl">
                            <a:srgbClr val="FFFFFF"/>
                          </a:outerShdw>
                        </a:effectLst>
                        <a:latin typeface="Arial Black" panose="020B0A04020102020204" pitchFamily="34" charset="0"/>
                      </a:endParaRPr>
                    </a:p>
                    <a:p>
                      <a:pPr marL="0" marR="0" lvl="0" indent="0" algn="ctr" defTabSz="1306513" rtl="0" eaLnBrk="0" fontAlgn="base" latinLnBrk="0" hangingPunct="0">
                        <a:lnSpc>
                          <a:spcPct val="100000"/>
                        </a:lnSpc>
                        <a:spcBef>
                          <a:spcPct val="0"/>
                        </a:spcBef>
                        <a:spcAft>
                          <a:spcPct val="0"/>
                        </a:spcAft>
                        <a:buClrTx/>
                        <a:buSzTx/>
                        <a:buFontTx/>
                        <a:buNone/>
                        <a:tabLst/>
                      </a:pPr>
                      <a:r>
                        <a:rPr kumimoji="0" lang="en-US" altLang="en-US" sz="4300" b="0" i="0" u="none" strike="noStrike" cap="none" normalizeH="0" baseline="0">
                          <a:ln>
                            <a:noFill/>
                          </a:ln>
                          <a:solidFill>
                            <a:srgbClr val="FFFF00"/>
                          </a:solidFill>
                          <a:effectLst>
                            <a:outerShdw blurRad="38100" dist="38100" dir="2700000" algn="tl">
                              <a:srgbClr val="000000"/>
                            </a:outerShdw>
                          </a:effectLst>
                          <a:latin typeface="Arial Black" panose="020B0A04020102020204" pitchFamily="34" charset="0"/>
                          <a:cs typeface="Times New Roman" panose="02020603050405020304" pitchFamily="18" charset="0"/>
                        </a:rPr>
                        <a:t>a</a:t>
                      </a:r>
                      <a:endParaRPr kumimoji="0" lang="en-US" altLang="en-US" sz="1600" b="0" i="0" u="none" strike="noStrike" cap="none" normalizeH="0" baseline="0">
                        <a:ln>
                          <a:noFill/>
                        </a:ln>
                        <a:solidFill>
                          <a:schemeClr val="tx1"/>
                        </a:solidFill>
                        <a:effectLst>
                          <a:outerShdw blurRad="38100" dist="38100" dir="2700000" algn="tl">
                            <a:srgbClr val="FFFFFF"/>
                          </a:outerShdw>
                        </a:effectLst>
                        <a:latin typeface="Arial Black" panose="020B0A04020102020204" pitchFamily="34" charset="0"/>
                      </a:endParaRPr>
                    </a:p>
                    <a:p>
                      <a:pPr marL="0" marR="0" lvl="0" indent="0" algn="ctr" defTabSz="1306513" rtl="0" eaLnBrk="0" fontAlgn="base" latinLnBrk="0" hangingPunct="0">
                        <a:lnSpc>
                          <a:spcPct val="100000"/>
                        </a:lnSpc>
                        <a:spcBef>
                          <a:spcPct val="0"/>
                        </a:spcBef>
                        <a:spcAft>
                          <a:spcPct val="0"/>
                        </a:spcAft>
                        <a:buClrTx/>
                        <a:buSzTx/>
                        <a:buFontTx/>
                        <a:buNone/>
                        <a:tabLst/>
                      </a:pPr>
                      <a:r>
                        <a:rPr kumimoji="0" lang="en-US" altLang="en-US" sz="4300" b="0" i="0" u="none" strike="noStrike" cap="none" normalizeH="0" baseline="0">
                          <a:ln>
                            <a:noFill/>
                          </a:ln>
                          <a:solidFill>
                            <a:srgbClr val="FFFF00"/>
                          </a:solidFill>
                          <a:effectLst>
                            <a:outerShdw blurRad="38100" dist="38100" dir="2700000" algn="tl">
                              <a:srgbClr val="000000"/>
                            </a:outerShdw>
                          </a:effectLst>
                          <a:latin typeface="Arial Black" panose="020B0A04020102020204" pitchFamily="34" charset="0"/>
                          <a:cs typeface="Times New Roman" panose="02020603050405020304" pitchFamily="18" charset="0"/>
                        </a:rPr>
                        <a:t>t</a:t>
                      </a:r>
                      <a:endParaRPr kumimoji="0" lang="en-US" altLang="en-US" sz="1600" b="0" i="0" u="none" strike="noStrike" cap="none" normalizeH="0" baseline="0">
                        <a:ln>
                          <a:noFill/>
                        </a:ln>
                        <a:solidFill>
                          <a:schemeClr val="tx1"/>
                        </a:solidFill>
                        <a:effectLst>
                          <a:outerShdw blurRad="38100" dist="38100" dir="2700000" algn="tl">
                            <a:srgbClr val="FFFFFF"/>
                          </a:outerShdw>
                        </a:effectLst>
                        <a:latin typeface="Arial Black" panose="020B0A04020102020204" pitchFamily="34" charset="0"/>
                      </a:endParaRPr>
                    </a:p>
                    <a:p>
                      <a:pPr marL="0" marR="0" lvl="0" indent="0" algn="ctr" defTabSz="1306513" rtl="0" eaLnBrk="0" fontAlgn="base" latinLnBrk="0" hangingPunct="0">
                        <a:lnSpc>
                          <a:spcPct val="100000"/>
                        </a:lnSpc>
                        <a:spcBef>
                          <a:spcPct val="0"/>
                        </a:spcBef>
                        <a:spcAft>
                          <a:spcPct val="0"/>
                        </a:spcAft>
                        <a:buClrTx/>
                        <a:buSzTx/>
                        <a:buFontTx/>
                        <a:buNone/>
                        <a:tabLst/>
                      </a:pPr>
                      <a:r>
                        <a:rPr kumimoji="0" lang="en-US" altLang="en-US" sz="4300" b="0" i="0" u="none" strike="noStrike" cap="none" normalizeH="0" baseline="0">
                          <a:ln>
                            <a:noFill/>
                          </a:ln>
                          <a:solidFill>
                            <a:srgbClr val="FFFF00"/>
                          </a:solidFill>
                          <a:effectLst>
                            <a:outerShdw blurRad="38100" dist="38100" dir="2700000" algn="tl">
                              <a:srgbClr val="000000"/>
                            </a:outerShdw>
                          </a:effectLst>
                          <a:latin typeface="Arial Black" panose="020B0A04020102020204" pitchFamily="34" charset="0"/>
                          <a:cs typeface="Times New Roman" panose="02020603050405020304" pitchFamily="18" charset="0"/>
                        </a:rPr>
                        <a:t>i</a:t>
                      </a:r>
                      <a:endParaRPr kumimoji="0" lang="en-US" altLang="en-US" sz="1600" b="0" i="0" u="none" strike="noStrike" cap="none" normalizeH="0" baseline="0">
                        <a:ln>
                          <a:noFill/>
                        </a:ln>
                        <a:solidFill>
                          <a:schemeClr val="tx1"/>
                        </a:solidFill>
                        <a:effectLst>
                          <a:outerShdw blurRad="38100" dist="38100" dir="2700000" algn="tl">
                            <a:srgbClr val="FFFFFF"/>
                          </a:outerShdw>
                        </a:effectLst>
                        <a:latin typeface="Arial Black" panose="020B0A04020102020204" pitchFamily="34" charset="0"/>
                      </a:endParaRPr>
                    </a:p>
                    <a:p>
                      <a:pPr marL="0" marR="0" lvl="0" indent="0" algn="ctr" defTabSz="1306513" rtl="0" eaLnBrk="0" fontAlgn="base" latinLnBrk="0" hangingPunct="0">
                        <a:lnSpc>
                          <a:spcPct val="100000"/>
                        </a:lnSpc>
                        <a:spcBef>
                          <a:spcPct val="0"/>
                        </a:spcBef>
                        <a:spcAft>
                          <a:spcPct val="0"/>
                        </a:spcAft>
                        <a:buClrTx/>
                        <a:buSzTx/>
                        <a:buFontTx/>
                        <a:buNone/>
                        <a:tabLst/>
                      </a:pPr>
                      <a:r>
                        <a:rPr kumimoji="0" lang="en-US" altLang="en-US" sz="4300" b="0" i="0" u="none" strike="noStrike" cap="none" normalizeH="0" baseline="0">
                          <a:ln>
                            <a:noFill/>
                          </a:ln>
                          <a:solidFill>
                            <a:srgbClr val="FFFF00"/>
                          </a:solidFill>
                          <a:effectLst>
                            <a:outerShdw blurRad="38100" dist="38100" dir="2700000" algn="tl">
                              <a:srgbClr val="000000"/>
                            </a:outerShdw>
                          </a:effectLst>
                          <a:latin typeface="Arial Black" panose="020B0A04020102020204" pitchFamily="34" charset="0"/>
                          <a:cs typeface="Times New Roman" panose="02020603050405020304" pitchFamily="18" charset="0"/>
                        </a:rPr>
                        <a:t>o</a:t>
                      </a:r>
                      <a:endParaRPr kumimoji="0" lang="en-US" altLang="en-US" sz="1600" b="0" i="0" u="none" strike="noStrike" cap="none" normalizeH="0" baseline="0">
                        <a:ln>
                          <a:noFill/>
                        </a:ln>
                        <a:solidFill>
                          <a:schemeClr val="tx1"/>
                        </a:solidFill>
                        <a:effectLst>
                          <a:outerShdw blurRad="38100" dist="38100" dir="2700000" algn="tl">
                            <a:srgbClr val="FFFFFF"/>
                          </a:outerShdw>
                        </a:effectLst>
                        <a:latin typeface="Arial Black" panose="020B0A04020102020204" pitchFamily="34" charset="0"/>
                      </a:endParaRPr>
                    </a:p>
                    <a:p>
                      <a:pPr marL="0" marR="0" lvl="0" indent="0" algn="ctr" defTabSz="1306513" rtl="0" eaLnBrk="0" fontAlgn="base" latinLnBrk="0" hangingPunct="0">
                        <a:lnSpc>
                          <a:spcPct val="100000"/>
                        </a:lnSpc>
                        <a:spcBef>
                          <a:spcPct val="0"/>
                        </a:spcBef>
                        <a:spcAft>
                          <a:spcPct val="0"/>
                        </a:spcAft>
                        <a:buClrTx/>
                        <a:buSzTx/>
                        <a:buFontTx/>
                        <a:buNone/>
                        <a:tabLst/>
                      </a:pPr>
                      <a:r>
                        <a:rPr kumimoji="0" lang="en-US" altLang="en-US" sz="4300" b="0" i="0" u="none" strike="noStrike" cap="none" normalizeH="0" baseline="0">
                          <a:ln>
                            <a:noFill/>
                          </a:ln>
                          <a:solidFill>
                            <a:srgbClr val="FFFF00"/>
                          </a:solidFill>
                          <a:effectLst>
                            <a:outerShdw blurRad="38100" dist="38100" dir="2700000" algn="tl">
                              <a:srgbClr val="000000"/>
                            </a:outerShdw>
                          </a:effectLst>
                          <a:latin typeface="Arial Black" panose="020B0A04020102020204" pitchFamily="34" charset="0"/>
                          <a:cs typeface="Times New Roman" panose="02020603050405020304" pitchFamily="18" charset="0"/>
                        </a:rPr>
                        <a:t>n</a:t>
                      </a:r>
                      <a:endParaRPr kumimoji="0" lang="en-US" altLang="en-US" sz="2600" b="0" i="0" u="none" strike="noStrike" cap="none" normalizeH="0" baseline="0">
                        <a:ln>
                          <a:noFill/>
                        </a:ln>
                        <a:solidFill>
                          <a:schemeClr val="tx1"/>
                        </a:solidFill>
                        <a:effectLst>
                          <a:outerShdw blurRad="38100" dist="38100" dir="2700000" algn="tl">
                            <a:srgbClr val="FFFFFF"/>
                          </a:outerShdw>
                        </a:effectLst>
                        <a:latin typeface="Arial Black" panose="020B0A04020102020204" pitchFamily="34" charset="0"/>
                      </a:endParaRPr>
                    </a:p>
                  </a:txBody>
                  <a:tcPr marL="130622" marR="130622" marT="65311" marB="653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008000"/>
                        </a:gs>
                        <a:gs pos="100000">
                          <a:srgbClr val="008000">
                            <a:gamma/>
                            <a:shade val="46275"/>
                            <a:invGamma/>
                          </a:srgbClr>
                        </a:gs>
                      </a:gsLst>
                      <a:path path="shape">
                        <a:fillToRect l="50000" t="50000" r="50000" b="50000"/>
                      </a:path>
                    </a:gradFill>
                  </a:tcPr>
                </a:tc>
                <a:extLst>
                  <a:ext uri="{0D108BD9-81ED-4DB2-BD59-A6C34878D82A}">
                    <a16:rowId xmlns:a16="http://schemas.microsoft.com/office/drawing/2014/main" val="3250821647"/>
                  </a:ext>
                </a:extLst>
              </a:tr>
            </a:tbl>
          </a:graphicData>
        </a:graphic>
      </p:graphicFrame>
      <p:sp>
        <p:nvSpPr>
          <p:cNvPr id="30728" name="Rectangle 8">
            <a:extLst>
              <a:ext uri="{FF2B5EF4-FFF2-40B4-BE49-F238E27FC236}">
                <a16:creationId xmlns:a16="http://schemas.microsoft.com/office/drawing/2014/main" id="{7C22CAED-5189-4877-9264-239D613DB0F3}"/>
              </a:ext>
            </a:extLst>
          </p:cNvPr>
          <p:cNvSpPr>
            <a:spLocks noChangeArrowheads="1"/>
          </p:cNvSpPr>
          <p:nvPr/>
        </p:nvSpPr>
        <p:spPr bwMode="auto">
          <a:xfrm>
            <a:off x="0" y="-4846638"/>
            <a:ext cx="14630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30729" name="Object 9">
            <a:extLst>
              <a:ext uri="{FF2B5EF4-FFF2-40B4-BE49-F238E27FC236}">
                <a16:creationId xmlns:a16="http://schemas.microsoft.com/office/drawing/2014/main" id="{0380C4F2-3556-4EE4-916D-F81A16521B5B}"/>
              </a:ext>
            </a:extLst>
          </p:cNvPr>
          <p:cNvGraphicFramePr>
            <a:graphicFrameLocks noChangeAspect="1"/>
          </p:cNvGraphicFramePr>
          <p:nvPr/>
        </p:nvGraphicFramePr>
        <p:xfrm>
          <a:off x="11933238" y="1589088"/>
          <a:ext cx="2498725" cy="3382962"/>
        </p:xfrm>
        <a:graphic>
          <a:graphicData uri="http://schemas.openxmlformats.org/presentationml/2006/ole">
            <mc:AlternateContent xmlns:mc="http://schemas.openxmlformats.org/markup-compatibility/2006">
              <mc:Choice xmlns:v="urn:schemas-microsoft-com:vml" Requires="v">
                <p:oleObj name="Picture" r:id="rId5" imgW="1865376" imgH="3163824" progId="Word.Picture.8">
                  <p:embed/>
                </p:oleObj>
              </mc:Choice>
              <mc:Fallback>
                <p:oleObj name="Picture" r:id="rId5" imgW="1865376" imgH="3163824" progId="Word.Picture.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933238" y="1589088"/>
                        <a:ext cx="2498725" cy="3382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11" name="Group 91">
            <a:extLst>
              <a:ext uri="{FF2B5EF4-FFF2-40B4-BE49-F238E27FC236}">
                <a16:creationId xmlns:a16="http://schemas.microsoft.com/office/drawing/2014/main" id="{5FCA8D3C-1640-4C57-9B2B-3DD037E819D2}"/>
              </a:ext>
            </a:extLst>
          </p:cNvPr>
          <p:cNvGraphicFramePr>
            <a:graphicFrameLocks noGrp="1"/>
          </p:cNvGraphicFramePr>
          <p:nvPr/>
        </p:nvGraphicFramePr>
        <p:xfrm>
          <a:off x="0" y="639763"/>
          <a:ext cx="292100" cy="770702"/>
        </p:xfrm>
        <a:graphic>
          <a:graphicData uri="http://schemas.openxmlformats.org/drawingml/2006/table">
            <a:tbl>
              <a:tblPr/>
              <a:tblGrid>
                <a:gridCol w="292100">
                  <a:extLst>
                    <a:ext uri="{9D8B030D-6E8A-4147-A177-3AD203B41FA5}">
                      <a16:colId xmlns:a16="http://schemas.microsoft.com/office/drawing/2014/main" val="2311230029"/>
                    </a:ext>
                  </a:extLst>
                </a:gridCol>
              </a:tblGrid>
              <a:tr h="0">
                <a:tc>
                  <a:txBody>
                    <a:bodyPr/>
                    <a:lstStyle>
                      <a:lvl1pPr defTabSz="1306513">
                        <a:spcBef>
                          <a:spcPct val="20000"/>
                        </a:spcBef>
                        <a:defRPr sz="4200">
                          <a:solidFill>
                            <a:schemeClr val="tx1"/>
                          </a:solidFill>
                          <a:latin typeface="Times New Roman" panose="02020603050405020304" pitchFamily="18" charset="0"/>
                        </a:defRPr>
                      </a:lvl1pPr>
                      <a:lvl2pPr marL="652463" defTabSz="1306513">
                        <a:spcBef>
                          <a:spcPct val="20000"/>
                        </a:spcBef>
                        <a:defRPr sz="3600">
                          <a:solidFill>
                            <a:schemeClr val="tx1"/>
                          </a:solidFill>
                          <a:latin typeface="Times New Roman" panose="02020603050405020304" pitchFamily="18" charset="0"/>
                        </a:defRPr>
                      </a:lvl2pPr>
                      <a:lvl3pPr marL="1306513" defTabSz="1306513">
                        <a:spcBef>
                          <a:spcPct val="20000"/>
                        </a:spcBef>
                        <a:defRPr sz="3000">
                          <a:solidFill>
                            <a:schemeClr val="tx1"/>
                          </a:solidFill>
                          <a:latin typeface="Times New Roman" panose="02020603050405020304" pitchFamily="18" charset="0"/>
                        </a:defRPr>
                      </a:lvl3pPr>
                      <a:lvl4pPr marL="1958975" defTabSz="1306513">
                        <a:spcBef>
                          <a:spcPct val="20000"/>
                        </a:spcBef>
                        <a:defRPr sz="2500">
                          <a:solidFill>
                            <a:schemeClr val="tx1"/>
                          </a:solidFill>
                          <a:latin typeface="Times New Roman" panose="02020603050405020304" pitchFamily="18" charset="0"/>
                        </a:defRPr>
                      </a:lvl4pPr>
                      <a:lvl5pPr marL="2613025" defTabSz="1306513">
                        <a:spcBef>
                          <a:spcPct val="20000"/>
                        </a:spcBef>
                        <a:defRPr sz="2500">
                          <a:solidFill>
                            <a:schemeClr val="tx1"/>
                          </a:solidFill>
                          <a:latin typeface="Times New Roman" panose="02020603050405020304" pitchFamily="18" charset="0"/>
                        </a:defRPr>
                      </a:lvl5pPr>
                      <a:lvl6pPr marL="3070225" defTabSz="1306513" eaLnBrk="0" fontAlgn="base" hangingPunct="0">
                        <a:spcBef>
                          <a:spcPct val="20000"/>
                        </a:spcBef>
                        <a:spcAft>
                          <a:spcPct val="0"/>
                        </a:spcAft>
                        <a:defRPr sz="2500">
                          <a:solidFill>
                            <a:schemeClr val="tx1"/>
                          </a:solidFill>
                          <a:latin typeface="Times New Roman" panose="02020603050405020304" pitchFamily="18" charset="0"/>
                        </a:defRPr>
                      </a:lvl6pPr>
                      <a:lvl7pPr marL="3527425" defTabSz="1306513" eaLnBrk="0" fontAlgn="base" hangingPunct="0">
                        <a:spcBef>
                          <a:spcPct val="20000"/>
                        </a:spcBef>
                        <a:spcAft>
                          <a:spcPct val="0"/>
                        </a:spcAft>
                        <a:defRPr sz="2500">
                          <a:solidFill>
                            <a:schemeClr val="tx1"/>
                          </a:solidFill>
                          <a:latin typeface="Times New Roman" panose="02020603050405020304" pitchFamily="18" charset="0"/>
                        </a:defRPr>
                      </a:lvl7pPr>
                      <a:lvl8pPr marL="3984625" defTabSz="1306513" eaLnBrk="0" fontAlgn="base" hangingPunct="0">
                        <a:spcBef>
                          <a:spcPct val="20000"/>
                        </a:spcBef>
                        <a:spcAft>
                          <a:spcPct val="0"/>
                        </a:spcAft>
                        <a:defRPr sz="2500">
                          <a:solidFill>
                            <a:schemeClr val="tx1"/>
                          </a:solidFill>
                          <a:latin typeface="Times New Roman" panose="02020603050405020304" pitchFamily="18" charset="0"/>
                        </a:defRPr>
                      </a:lvl8pPr>
                      <a:lvl9pPr marL="4441825" defTabSz="1306513" eaLnBrk="0" fontAlgn="base" hangingPunct="0">
                        <a:spcBef>
                          <a:spcPct val="20000"/>
                        </a:spcBef>
                        <a:spcAft>
                          <a:spcPct val="0"/>
                        </a:spcAft>
                        <a:defRPr sz="2500">
                          <a:solidFill>
                            <a:schemeClr val="tx1"/>
                          </a:solidFill>
                          <a:latin typeface="Times New Roman" panose="02020603050405020304" pitchFamily="18" charset="0"/>
                        </a:defRPr>
                      </a:lvl9pPr>
                    </a:lstStyle>
                    <a:p>
                      <a:pPr marL="0" marR="0" lvl="0" indent="0" algn="l" defTabSz="1306513" rtl="0" eaLnBrk="0" fontAlgn="base" latinLnBrk="0" hangingPunct="0">
                        <a:lnSpc>
                          <a:spcPct val="100000"/>
                        </a:lnSpc>
                        <a:spcBef>
                          <a:spcPct val="20000"/>
                        </a:spcBef>
                        <a:spcAft>
                          <a:spcPct val="0"/>
                        </a:spcAft>
                        <a:buClrTx/>
                        <a:buSzTx/>
                        <a:buFontTx/>
                        <a:buNone/>
                        <a:tabLst/>
                      </a:pPr>
                      <a:endParaRPr kumimoji="0" lang="en-US" altLang="en-US" sz="4200" b="0" i="0" u="none" strike="noStrike" cap="none" normalizeH="0" baseline="0">
                        <a:ln>
                          <a:noFill/>
                        </a:ln>
                        <a:solidFill>
                          <a:schemeClr val="tx1"/>
                        </a:solidFill>
                        <a:effectLst/>
                        <a:latin typeface="Times New Roman" panose="02020603050405020304" pitchFamily="18" charset="0"/>
                      </a:endParaRPr>
                    </a:p>
                  </a:txBody>
                  <a:tcPr marL="130622" marR="130622" marT="65311" marB="65311"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3110385299"/>
                  </a:ext>
                </a:extLst>
              </a:tr>
            </a:tbl>
          </a:graphicData>
        </a:graphic>
      </p:graphicFrame>
      <p:sp>
        <p:nvSpPr>
          <p:cNvPr id="30736" name="Rectangle 16">
            <a:extLst>
              <a:ext uri="{FF2B5EF4-FFF2-40B4-BE49-F238E27FC236}">
                <a16:creationId xmlns:a16="http://schemas.microsoft.com/office/drawing/2014/main" id="{F17FA1E8-AEEF-4819-9E60-873F79CA981F}"/>
              </a:ext>
            </a:extLst>
          </p:cNvPr>
          <p:cNvSpPr>
            <a:spLocks noChangeArrowheads="1"/>
          </p:cNvSpPr>
          <p:nvPr/>
        </p:nvSpPr>
        <p:spPr bwMode="auto">
          <a:xfrm>
            <a:off x="0" y="1260475"/>
            <a:ext cx="14630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00" b="0">
              <a:latin typeface="Arial" panose="020B0604020202020204" pitchFamily="34" charset="0"/>
            </a:endParaRPr>
          </a:p>
        </p:txBody>
      </p:sp>
      <p:graphicFrame>
        <p:nvGraphicFramePr>
          <p:cNvPr id="30813" name="Group 93">
            <a:extLst>
              <a:ext uri="{FF2B5EF4-FFF2-40B4-BE49-F238E27FC236}">
                <a16:creationId xmlns:a16="http://schemas.microsoft.com/office/drawing/2014/main" id="{8DA51926-6003-4695-9E11-7D5820EC5E18}"/>
              </a:ext>
            </a:extLst>
          </p:cNvPr>
          <p:cNvGraphicFramePr>
            <a:graphicFrameLocks noGrp="1"/>
          </p:cNvGraphicFramePr>
          <p:nvPr>
            <p:extLst>
              <p:ext uri="{D42A27DB-BD31-4B8C-83A1-F6EECF244321}">
                <p14:modId xmlns:p14="http://schemas.microsoft.com/office/powerpoint/2010/main" val="435154153"/>
              </p:ext>
            </p:extLst>
          </p:nvPr>
        </p:nvGraphicFramePr>
        <p:xfrm>
          <a:off x="3191383" y="2124964"/>
          <a:ext cx="869950" cy="2416622"/>
        </p:xfrm>
        <a:graphic>
          <a:graphicData uri="http://schemas.openxmlformats.org/drawingml/2006/table">
            <a:tbl>
              <a:tblPr/>
              <a:tblGrid>
                <a:gridCol w="869950">
                  <a:extLst>
                    <a:ext uri="{9D8B030D-6E8A-4147-A177-3AD203B41FA5}">
                      <a16:colId xmlns:a16="http://schemas.microsoft.com/office/drawing/2014/main" val="325158855"/>
                    </a:ext>
                  </a:extLst>
                </a:gridCol>
              </a:tblGrid>
              <a:tr h="1446213">
                <a:tc>
                  <a:txBody>
                    <a:bodyPr/>
                    <a:lstStyle>
                      <a:lvl1pPr defTabSz="1306513">
                        <a:spcBef>
                          <a:spcPct val="20000"/>
                        </a:spcBef>
                        <a:defRPr sz="4200">
                          <a:solidFill>
                            <a:schemeClr val="tx1"/>
                          </a:solidFill>
                          <a:latin typeface="Times New Roman" panose="02020603050405020304" pitchFamily="18" charset="0"/>
                        </a:defRPr>
                      </a:lvl1pPr>
                      <a:lvl2pPr marL="652463" defTabSz="1306513">
                        <a:spcBef>
                          <a:spcPct val="20000"/>
                        </a:spcBef>
                        <a:defRPr sz="3600">
                          <a:solidFill>
                            <a:schemeClr val="tx1"/>
                          </a:solidFill>
                          <a:latin typeface="Times New Roman" panose="02020603050405020304" pitchFamily="18" charset="0"/>
                        </a:defRPr>
                      </a:lvl2pPr>
                      <a:lvl3pPr marL="1306513" defTabSz="1306513">
                        <a:spcBef>
                          <a:spcPct val="20000"/>
                        </a:spcBef>
                        <a:defRPr sz="3000">
                          <a:solidFill>
                            <a:schemeClr val="tx1"/>
                          </a:solidFill>
                          <a:latin typeface="Times New Roman" panose="02020603050405020304" pitchFamily="18" charset="0"/>
                        </a:defRPr>
                      </a:lvl3pPr>
                      <a:lvl4pPr marL="1958975" defTabSz="1306513">
                        <a:spcBef>
                          <a:spcPct val="20000"/>
                        </a:spcBef>
                        <a:defRPr sz="2500">
                          <a:solidFill>
                            <a:schemeClr val="tx1"/>
                          </a:solidFill>
                          <a:latin typeface="Times New Roman" panose="02020603050405020304" pitchFamily="18" charset="0"/>
                        </a:defRPr>
                      </a:lvl4pPr>
                      <a:lvl5pPr marL="2613025" defTabSz="1306513">
                        <a:spcBef>
                          <a:spcPct val="20000"/>
                        </a:spcBef>
                        <a:defRPr sz="2500">
                          <a:solidFill>
                            <a:schemeClr val="tx1"/>
                          </a:solidFill>
                          <a:latin typeface="Times New Roman" panose="02020603050405020304" pitchFamily="18" charset="0"/>
                        </a:defRPr>
                      </a:lvl5pPr>
                      <a:lvl6pPr marL="3070225" defTabSz="1306513" eaLnBrk="0" fontAlgn="base" hangingPunct="0">
                        <a:spcBef>
                          <a:spcPct val="20000"/>
                        </a:spcBef>
                        <a:spcAft>
                          <a:spcPct val="0"/>
                        </a:spcAft>
                        <a:defRPr sz="2500">
                          <a:solidFill>
                            <a:schemeClr val="tx1"/>
                          </a:solidFill>
                          <a:latin typeface="Times New Roman" panose="02020603050405020304" pitchFamily="18" charset="0"/>
                        </a:defRPr>
                      </a:lvl6pPr>
                      <a:lvl7pPr marL="3527425" defTabSz="1306513" eaLnBrk="0" fontAlgn="base" hangingPunct="0">
                        <a:spcBef>
                          <a:spcPct val="20000"/>
                        </a:spcBef>
                        <a:spcAft>
                          <a:spcPct val="0"/>
                        </a:spcAft>
                        <a:defRPr sz="2500">
                          <a:solidFill>
                            <a:schemeClr val="tx1"/>
                          </a:solidFill>
                          <a:latin typeface="Times New Roman" panose="02020603050405020304" pitchFamily="18" charset="0"/>
                        </a:defRPr>
                      </a:lvl7pPr>
                      <a:lvl8pPr marL="3984625" defTabSz="1306513" eaLnBrk="0" fontAlgn="base" hangingPunct="0">
                        <a:spcBef>
                          <a:spcPct val="20000"/>
                        </a:spcBef>
                        <a:spcAft>
                          <a:spcPct val="0"/>
                        </a:spcAft>
                        <a:defRPr sz="2500">
                          <a:solidFill>
                            <a:schemeClr val="tx1"/>
                          </a:solidFill>
                          <a:latin typeface="Times New Roman" panose="02020603050405020304" pitchFamily="18" charset="0"/>
                        </a:defRPr>
                      </a:lvl8pPr>
                      <a:lvl9pPr marL="4441825" defTabSz="1306513" eaLnBrk="0" fontAlgn="base" hangingPunct="0">
                        <a:spcBef>
                          <a:spcPct val="20000"/>
                        </a:spcBef>
                        <a:spcAft>
                          <a:spcPct val="0"/>
                        </a:spcAft>
                        <a:defRPr sz="2500">
                          <a:solidFill>
                            <a:schemeClr val="tx1"/>
                          </a:solidFill>
                          <a:latin typeface="Times New Roman" panose="02020603050405020304" pitchFamily="18" charset="0"/>
                        </a:defRPr>
                      </a:lvl9pPr>
                    </a:lstStyle>
                    <a:p>
                      <a:pPr marL="0" marR="0" lvl="0" indent="0" algn="ctr" defTabSz="1306513" rtl="0" eaLnBrk="0" fontAlgn="base" latinLnBrk="0" hangingPunct="0">
                        <a:lnSpc>
                          <a:spcPct val="100000"/>
                        </a:lnSpc>
                        <a:spcBef>
                          <a:spcPct val="0"/>
                        </a:spcBef>
                        <a:spcAft>
                          <a:spcPct val="0"/>
                        </a:spcAft>
                        <a:buClrTx/>
                        <a:buSzTx/>
                        <a:buFontTx/>
                        <a:buNone/>
                        <a:tabLst/>
                      </a:pPr>
                      <a:r>
                        <a:rPr kumimoji="0" lang="en-US" altLang="en-US" sz="5000" b="0" i="0" u="none" strike="noStrike" cap="none" normalizeH="0" baseline="0" dirty="0">
                          <a:ln>
                            <a:noFill/>
                          </a:ln>
                          <a:solidFill>
                            <a:srgbClr val="FFFF00"/>
                          </a:solidFill>
                          <a:effectLst>
                            <a:outerShdw blurRad="38100" dist="38100" dir="2700000" algn="tl">
                              <a:srgbClr val="000000"/>
                            </a:outerShdw>
                          </a:effectLst>
                          <a:latin typeface="Arial Black" panose="020B0A04020102020204" pitchFamily="34" charset="0"/>
                          <a:cs typeface="Times New Roman" panose="02020603050405020304" pitchFamily="18" charset="0"/>
                        </a:rPr>
                        <a:t>S</a:t>
                      </a:r>
                      <a:endParaRPr kumimoji="0" lang="en-US" altLang="en-US" sz="1600" b="0" i="0" u="none" strike="noStrike" cap="none" normalizeH="0" baseline="0" dirty="0">
                        <a:ln>
                          <a:noFill/>
                        </a:ln>
                        <a:solidFill>
                          <a:schemeClr val="tx1"/>
                        </a:solidFill>
                        <a:effectLst>
                          <a:outerShdw blurRad="38100" dist="38100" dir="2700000" algn="tl">
                            <a:srgbClr val="FFFFFF"/>
                          </a:outerShdw>
                        </a:effectLst>
                        <a:latin typeface="Arial Black" panose="020B0A04020102020204" pitchFamily="34" charset="0"/>
                      </a:endParaRPr>
                    </a:p>
                    <a:p>
                      <a:pPr marL="0" marR="0" lvl="0" indent="0" algn="ctr" defTabSz="1306513" rtl="0" eaLnBrk="0" fontAlgn="base" latinLnBrk="0" hangingPunct="0">
                        <a:lnSpc>
                          <a:spcPct val="100000"/>
                        </a:lnSpc>
                        <a:spcBef>
                          <a:spcPct val="0"/>
                        </a:spcBef>
                        <a:spcAft>
                          <a:spcPct val="0"/>
                        </a:spcAft>
                        <a:buClrTx/>
                        <a:buSzTx/>
                        <a:buFontTx/>
                        <a:buNone/>
                        <a:tabLst/>
                      </a:pPr>
                      <a:r>
                        <a:rPr kumimoji="0" lang="en-US" altLang="en-US" sz="5000" b="0" i="0" u="none" strike="noStrike" cap="none" normalizeH="0" baseline="0" dirty="0">
                          <a:ln>
                            <a:noFill/>
                          </a:ln>
                          <a:solidFill>
                            <a:srgbClr val="FFFF00"/>
                          </a:solidFill>
                          <a:effectLst>
                            <a:outerShdw blurRad="38100" dist="38100" dir="2700000" algn="tl">
                              <a:srgbClr val="000000"/>
                            </a:outerShdw>
                          </a:effectLst>
                          <a:latin typeface="Arial Black" panose="020B0A04020102020204" pitchFamily="34" charset="0"/>
                          <a:cs typeface="Times New Roman" panose="02020603050405020304" pitchFamily="18" charset="0"/>
                        </a:rPr>
                        <a:t>I</a:t>
                      </a:r>
                      <a:endParaRPr kumimoji="0" lang="en-US" altLang="en-US" sz="1600" b="0" i="0" u="none" strike="noStrike" cap="none" normalizeH="0" baseline="0" dirty="0">
                        <a:ln>
                          <a:noFill/>
                        </a:ln>
                        <a:solidFill>
                          <a:schemeClr val="tx1"/>
                        </a:solidFill>
                        <a:effectLst>
                          <a:outerShdw blurRad="38100" dist="38100" dir="2700000" algn="tl">
                            <a:srgbClr val="FFFFFF"/>
                          </a:outerShdw>
                        </a:effectLst>
                        <a:latin typeface="Arial Black" panose="020B0A04020102020204" pitchFamily="34" charset="0"/>
                      </a:endParaRPr>
                    </a:p>
                    <a:p>
                      <a:pPr marL="0" marR="0" lvl="0" indent="0" algn="ctr" defTabSz="1306513" rtl="0" eaLnBrk="0" fontAlgn="base" latinLnBrk="0" hangingPunct="0">
                        <a:lnSpc>
                          <a:spcPct val="100000"/>
                        </a:lnSpc>
                        <a:spcBef>
                          <a:spcPct val="0"/>
                        </a:spcBef>
                        <a:spcAft>
                          <a:spcPct val="0"/>
                        </a:spcAft>
                        <a:buClrTx/>
                        <a:buSzTx/>
                        <a:buFontTx/>
                        <a:buNone/>
                        <a:tabLst/>
                      </a:pPr>
                      <a:r>
                        <a:rPr kumimoji="0" lang="en-US" altLang="en-US" sz="5000" b="0" i="0" u="none" strike="noStrike" cap="none" normalizeH="0" baseline="0" dirty="0">
                          <a:ln>
                            <a:noFill/>
                          </a:ln>
                          <a:solidFill>
                            <a:srgbClr val="FFFF00"/>
                          </a:solidFill>
                          <a:effectLst>
                            <a:outerShdw blurRad="38100" dist="38100" dir="2700000" algn="tl">
                              <a:srgbClr val="000000"/>
                            </a:outerShdw>
                          </a:effectLst>
                          <a:latin typeface="Arial Black" panose="020B0A04020102020204" pitchFamily="34" charset="0"/>
                          <a:cs typeface="Times New Roman" panose="02020603050405020304" pitchFamily="18" charset="0"/>
                        </a:rPr>
                        <a:t>N</a:t>
                      </a:r>
                      <a:endParaRPr kumimoji="0" lang="en-US" altLang="en-US" sz="2600" b="0" i="0" u="none" strike="noStrike" cap="none" normalizeH="0" baseline="0" dirty="0">
                        <a:ln>
                          <a:noFill/>
                        </a:ln>
                        <a:solidFill>
                          <a:schemeClr val="tx1"/>
                        </a:solidFill>
                        <a:effectLst>
                          <a:outerShdw blurRad="38100" dist="38100" dir="2700000" algn="tl">
                            <a:srgbClr val="FFFFFF"/>
                          </a:outerShdw>
                        </a:effectLst>
                        <a:latin typeface="Arial Black" panose="020B0A04020102020204" pitchFamily="34" charset="0"/>
                      </a:endParaRPr>
                    </a:p>
                  </a:txBody>
                  <a:tcPr marL="130622" marR="130622" marT="65311" marB="653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0066CC"/>
                        </a:gs>
                        <a:gs pos="100000">
                          <a:srgbClr val="0066CC">
                            <a:gamma/>
                            <a:shade val="54510"/>
                            <a:invGamma/>
                          </a:srgbClr>
                        </a:gs>
                      </a:gsLst>
                      <a:path path="shape">
                        <a:fillToRect l="50000" t="50000" r="50000" b="50000"/>
                      </a:path>
                    </a:gradFill>
                  </a:tcPr>
                </a:tc>
                <a:extLst>
                  <a:ext uri="{0D108BD9-81ED-4DB2-BD59-A6C34878D82A}">
                    <a16:rowId xmlns:a16="http://schemas.microsoft.com/office/drawing/2014/main" val="3207782835"/>
                  </a:ext>
                </a:extLst>
              </a:tr>
            </a:tbl>
          </a:graphicData>
        </a:graphic>
      </p:graphicFrame>
      <p:graphicFrame>
        <p:nvGraphicFramePr>
          <p:cNvPr id="30827" name="Group 107">
            <a:extLst>
              <a:ext uri="{FF2B5EF4-FFF2-40B4-BE49-F238E27FC236}">
                <a16:creationId xmlns:a16="http://schemas.microsoft.com/office/drawing/2014/main" id="{B3C14BC2-3F82-45A9-B5CC-4EED80EC4DC7}"/>
              </a:ext>
            </a:extLst>
          </p:cNvPr>
          <p:cNvGraphicFramePr>
            <a:graphicFrameLocks noGrp="1"/>
          </p:cNvGraphicFramePr>
          <p:nvPr>
            <p:extLst>
              <p:ext uri="{D42A27DB-BD31-4B8C-83A1-F6EECF244321}">
                <p14:modId xmlns:p14="http://schemas.microsoft.com/office/powerpoint/2010/main" val="2913984120"/>
              </p:ext>
            </p:extLst>
          </p:nvPr>
        </p:nvGraphicFramePr>
        <p:xfrm>
          <a:off x="157163" y="1746250"/>
          <a:ext cx="2100262" cy="4538030"/>
        </p:xfrm>
        <a:graphic>
          <a:graphicData uri="http://schemas.openxmlformats.org/drawingml/2006/table">
            <a:tbl>
              <a:tblPr/>
              <a:tblGrid>
                <a:gridCol w="2100262">
                  <a:extLst>
                    <a:ext uri="{9D8B030D-6E8A-4147-A177-3AD203B41FA5}">
                      <a16:colId xmlns:a16="http://schemas.microsoft.com/office/drawing/2014/main" val="2916375920"/>
                    </a:ext>
                  </a:extLst>
                </a:gridCol>
              </a:tblGrid>
              <a:tr h="2836863">
                <a:tc>
                  <a:txBody>
                    <a:bodyPr/>
                    <a:lstStyle>
                      <a:lvl1pPr defTabSz="1306513">
                        <a:spcBef>
                          <a:spcPct val="20000"/>
                        </a:spcBef>
                        <a:tabLst>
                          <a:tab pos="260350" algn="l"/>
                        </a:tabLst>
                        <a:defRPr sz="4200">
                          <a:solidFill>
                            <a:schemeClr val="tx1"/>
                          </a:solidFill>
                          <a:latin typeface="Times New Roman" panose="02020603050405020304" pitchFamily="18" charset="0"/>
                        </a:defRPr>
                      </a:lvl1pPr>
                      <a:lvl2pPr marL="652463" defTabSz="1306513">
                        <a:spcBef>
                          <a:spcPct val="20000"/>
                        </a:spcBef>
                        <a:tabLst>
                          <a:tab pos="260350" algn="l"/>
                        </a:tabLst>
                        <a:defRPr sz="3600">
                          <a:solidFill>
                            <a:schemeClr val="tx1"/>
                          </a:solidFill>
                          <a:latin typeface="Times New Roman" panose="02020603050405020304" pitchFamily="18" charset="0"/>
                        </a:defRPr>
                      </a:lvl2pPr>
                      <a:lvl3pPr marL="1306513" defTabSz="1306513">
                        <a:spcBef>
                          <a:spcPct val="20000"/>
                        </a:spcBef>
                        <a:tabLst>
                          <a:tab pos="260350" algn="l"/>
                        </a:tabLst>
                        <a:defRPr sz="3000">
                          <a:solidFill>
                            <a:schemeClr val="tx1"/>
                          </a:solidFill>
                          <a:latin typeface="Times New Roman" panose="02020603050405020304" pitchFamily="18" charset="0"/>
                        </a:defRPr>
                      </a:lvl3pPr>
                      <a:lvl4pPr marL="1958975" defTabSz="1306513">
                        <a:spcBef>
                          <a:spcPct val="20000"/>
                        </a:spcBef>
                        <a:tabLst>
                          <a:tab pos="260350" algn="l"/>
                        </a:tabLst>
                        <a:defRPr sz="2500">
                          <a:solidFill>
                            <a:schemeClr val="tx1"/>
                          </a:solidFill>
                          <a:latin typeface="Times New Roman" panose="02020603050405020304" pitchFamily="18" charset="0"/>
                        </a:defRPr>
                      </a:lvl4pPr>
                      <a:lvl5pPr marL="2613025" defTabSz="1306513">
                        <a:spcBef>
                          <a:spcPct val="20000"/>
                        </a:spcBef>
                        <a:tabLst>
                          <a:tab pos="260350" algn="l"/>
                        </a:tabLst>
                        <a:defRPr sz="2500">
                          <a:solidFill>
                            <a:schemeClr val="tx1"/>
                          </a:solidFill>
                          <a:latin typeface="Times New Roman" panose="02020603050405020304" pitchFamily="18" charset="0"/>
                        </a:defRPr>
                      </a:lvl5pPr>
                      <a:lvl6pPr marL="3070225" defTabSz="1306513" eaLnBrk="0" fontAlgn="base" hangingPunct="0">
                        <a:spcBef>
                          <a:spcPct val="20000"/>
                        </a:spcBef>
                        <a:spcAft>
                          <a:spcPct val="0"/>
                        </a:spcAft>
                        <a:tabLst>
                          <a:tab pos="260350" algn="l"/>
                        </a:tabLst>
                        <a:defRPr sz="2500">
                          <a:solidFill>
                            <a:schemeClr val="tx1"/>
                          </a:solidFill>
                          <a:latin typeface="Times New Roman" panose="02020603050405020304" pitchFamily="18" charset="0"/>
                        </a:defRPr>
                      </a:lvl6pPr>
                      <a:lvl7pPr marL="3527425" defTabSz="1306513" eaLnBrk="0" fontAlgn="base" hangingPunct="0">
                        <a:spcBef>
                          <a:spcPct val="20000"/>
                        </a:spcBef>
                        <a:spcAft>
                          <a:spcPct val="0"/>
                        </a:spcAft>
                        <a:tabLst>
                          <a:tab pos="260350" algn="l"/>
                        </a:tabLst>
                        <a:defRPr sz="2500">
                          <a:solidFill>
                            <a:schemeClr val="tx1"/>
                          </a:solidFill>
                          <a:latin typeface="Times New Roman" panose="02020603050405020304" pitchFamily="18" charset="0"/>
                        </a:defRPr>
                      </a:lvl7pPr>
                      <a:lvl8pPr marL="3984625" defTabSz="1306513" eaLnBrk="0" fontAlgn="base" hangingPunct="0">
                        <a:spcBef>
                          <a:spcPct val="20000"/>
                        </a:spcBef>
                        <a:spcAft>
                          <a:spcPct val="0"/>
                        </a:spcAft>
                        <a:tabLst>
                          <a:tab pos="260350" algn="l"/>
                        </a:tabLst>
                        <a:defRPr sz="2500">
                          <a:solidFill>
                            <a:schemeClr val="tx1"/>
                          </a:solidFill>
                          <a:latin typeface="Times New Roman" panose="02020603050405020304" pitchFamily="18" charset="0"/>
                        </a:defRPr>
                      </a:lvl8pPr>
                      <a:lvl9pPr marL="4441825" defTabSz="1306513" eaLnBrk="0" fontAlgn="base" hangingPunct="0">
                        <a:spcBef>
                          <a:spcPct val="20000"/>
                        </a:spcBef>
                        <a:spcAft>
                          <a:spcPct val="0"/>
                        </a:spcAft>
                        <a:tabLst>
                          <a:tab pos="260350" algn="l"/>
                        </a:tabLst>
                        <a:defRPr sz="2500">
                          <a:solidFill>
                            <a:schemeClr val="tx1"/>
                          </a:solidFill>
                          <a:latin typeface="Times New Roman" panose="02020603050405020304" pitchFamily="18" charset="0"/>
                        </a:defRPr>
                      </a:lvl9pPr>
                    </a:lstStyle>
                    <a:p>
                      <a:pPr marL="0" marR="0" lvl="0" indent="0" algn="l" defTabSz="1306513" rtl="0" eaLnBrk="0" fontAlgn="base" latinLnBrk="0" hangingPunct="0">
                        <a:lnSpc>
                          <a:spcPct val="100000"/>
                        </a:lnSpc>
                        <a:spcBef>
                          <a:spcPct val="0"/>
                        </a:spcBef>
                        <a:spcAft>
                          <a:spcPct val="0"/>
                        </a:spcAft>
                        <a:buClrTx/>
                        <a:buSzTx/>
                        <a:buFontTx/>
                        <a:buNone/>
                        <a:tabLst>
                          <a:tab pos="260350" algn="l"/>
                        </a:tabLst>
                      </a:pPr>
                      <a:r>
                        <a:rPr kumimoji="0" lang="en-US" altLang="en-US" sz="4200" b="1" i="0" u="none" strike="noStrike" cap="none" normalizeH="0" baseline="0" dirty="0">
                          <a:ln>
                            <a:noFill/>
                          </a:ln>
                          <a:solidFill>
                            <a:srgbClr val="800000"/>
                          </a:solidFill>
                          <a:effectLst/>
                          <a:latin typeface="Arial" panose="020B0604020202020204" pitchFamily="34" charset="0"/>
                          <a:cs typeface="Times New Roman" panose="02020603050405020304" pitchFamily="18" charset="0"/>
                        </a:rPr>
                        <a:t>Father</a:t>
                      </a:r>
                    </a:p>
                    <a:p>
                      <a:pPr marL="0" marR="0" lvl="0" indent="0" algn="l" defTabSz="1306513" rtl="0" eaLnBrk="0" fontAlgn="base" latinLnBrk="0" hangingPunct="0">
                        <a:lnSpc>
                          <a:spcPct val="100000"/>
                        </a:lnSpc>
                        <a:spcBef>
                          <a:spcPct val="0"/>
                        </a:spcBef>
                        <a:spcAft>
                          <a:spcPct val="0"/>
                        </a:spcAft>
                        <a:buClrTx/>
                        <a:buSzTx/>
                        <a:buFontTx/>
                        <a:buNone/>
                        <a:tabLst>
                          <a:tab pos="260350" algn="l"/>
                        </a:tabLst>
                      </a:pPr>
                      <a:endParaRPr kumimoji="0" lang="en-US" altLang="en-US" sz="1600" b="1" i="0" u="none" strike="noStrike" cap="none" normalizeH="0" baseline="0" dirty="0">
                        <a:ln>
                          <a:noFill/>
                        </a:ln>
                        <a:solidFill>
                          <a:srgbClr val="800000"/>
                        </a:solidFill>
                        <a:effectLst/>
                        <a:latin typeface="Arial" panose="020B0604020202020204" pitchFamily="34" charset="0"/>
                      </a:endParaRPr>
                    </a:p>
                    <a:p>
                      <a:pPr marL="0" marR="0" lvl="0" indent="0" algn="l" defTabSz="1306513" rtl="0" eaLnBrk="0" fontAlgn="base" latinLnBrk="0" hangingPunct="0">
                        <a:lnSpc>
                          <a:spcPct val="100000"/>
                        </a:lnSpc>
                        <a:spcBef>
                          <a:spcPct val="0"/>
                        </a:spcBef>
                        <a:spcAft>
                          <a:spcPct val="0"/>
                        </a:spcAft>
                        <a:buClrTx/>
                        <a:buSzTx/>
                        <a:buFontTx/>
                        <a:buNone/>
                        <a:tabLst>
                          <a:tab pos="260350" algn="l"/>
                        </a:tabLst>
                      </a:pPr>
                      <a:r>
                        <a:rPr kumimoji="0" lang="en-US" altLang="en-US" sz="1600" b="1" i="0" u="none" strike="noStrike" cap="none" normalizeH="0" baseline="0" dirty="0">
                          <a:ln>
                            <a:noFill/>
                          </a:ln>
                          <a:solidFill>
                            <a:srgbClr val="800000"/>
                          </a:solidFill>
                          <a:effectLst/>
                          <a:latin typeface="Arial" panose="020B0604020202020204" pitchFamily="34" charset="0"/>
                        </a:rPr>
                        <a:t>         </a:t>
                      </a:r>
                    </a:p>
                    <a:p>
                      <a:pPr marL="0" marR="0" lvl="0" indent="0" algn="l" defTabSz="1306513" rtl="0" eaLnBrk="0" fontAlgn="base" latinLnBrk="0" hangingPunct="0">
                        <a:lnSpc>
                          <a:spcPct val="100000"/>
                        </a:lnSpc>
                        <a:spcBef>
                          <a:spcPct val="0"/>
                        </a:spcBef>
                        <a:spcAft>
                          <a:spcPct val="0"/>
                        </a:spcAft>
                        <a:buClrTx/>
                        <a:buSzTx/>
                        <a:buFontTx/>
                        <a:buNone/>
                        <a:tabLst>
                          <a:tab pos="260350" algn="l"/>
                        </a:tabLst>
                      </a:pPr>
                      <a:r>
                        <a:rPr kumimoji="0" lang="en-US" altLang="en-US" sz="4200" b="1" i="0" u="none" strike="noStrike" cap="none" normalizeH="0" baseline="0" dirty="0">
                          <a:ln>
                            <a:noFill/>
                          </a:ln>
                          <a:solidFill>
                            <a:srgbClr val="800000"/>
                          </a:solidFill>
                          <a:effectLst/>
                          <a:latin typeface="Arial" panose="020B0604020202020204" pitchFamily="34" charset="0"/>
                          <a:cs typeface="Times New Roman" panose="02020603050405020304" pitchFamily="18" charset="0"/>
                        </a:rPr>
                        <a:t>Word</a:t>
                      </a:r>
                    </a:p>
                    <a:p>
                      <a:pPr marL="0" marR="0" lvl="0" indent="0" algn="l" defTabSz="1306513" rtl="0" eaLnBrk="0" fontAlgn="base" latinLnBrk="0" hangingPunct="0">
                        <a:lnSpc>
                          <a:spcPct val="100000"/>
                        </a:lnSpc>
                        <a:spcBef>
                          <a:spcPct val="0"/>
                        </a:spcBef>
                        <a:spcAft>
                          <a:spcPct val="0"/>
                        </a:spcAft>
                        <a:buClrTx/>
                        <a:buSzTx/>
                        <a:buFontTx/>
                        <a:buNone/>
                        <a:tabLst>
                          <a:tab pos="260350" algn="l"/>
                        </a:tabLst>
                      </a:pPr>
                      <a:endParaRPr kumimoji="0" lang="en-US" altLang="en-US" sz="1600" b="1" i="0" u="none" strike="noStrike" cap="none" normalizeH="0" baseline="0" dirty="0">
                        <a:ln>
                          <a:noFill/>
                        </a:ln>
                        <a:solidFill>
                          <a:srgbClr val="800000"/>
                        </a:solidFill>
                        <a:effectLst/>
                        <a:latin typeface="Arial" panose="020B0604020202020204" pitchFamily="34" charset="0"/>
                      </a:endParaRPr>
                    </a:p>
                    <a:p>
                      <a:pPr marL="0" marR="0" lvl="0" indent="0" algn="l" defTabSz="1306513" rtl="0" eaLnBrk="0" fontAlgn="base" latinLnBrk="0" hangingPunct="0">
                        <a:lnSpc>
                          <a:spcPct val="100000"/>
                        </a:lnSpc>
                        <a:spcBef>
                          <a:spcPct val="0"/>
                        </a:spcBef>
                        <a:spcAft>
                          <a:spcPct val="0"/>
                        </a:spcAft>
                        <a:buClrTx/>
                        <a:buSzTx/>
                        <a:buFontTx/>
                        <a:buNone/>
                        <a:tabLst>
                          <a:tab pos="260350" algn="l"/>
                        </a:tabLst>
                      </a:pPr>
                      <a:endParaRPr kumimoji="0" lang="en-US" altLang="en-US" sz="1600" b="1" i="0" u="none" strike="noStrike" cap="none" normalizeH="0" baseline="0" dirty="0">
                        <a:ln>
                          <a:noFill/>
                        </a:ln>
                        <a:solidFill>
                          <a:srgbClr val="800000"/>
                        </a:solidFill>
                        <a:effectLst/>
                        <a:latin typeface="Arial" panose="020B0604020202020204" pitchFamily="34" charset="0"/>
                      </a:endParaRPr>
                    </a:p>
                    <a:p>
                      <a:pPr marL="0" marR="0" lvl="0" indent="0" algn="l" defTabSz="1306513" rtl="0" eaLnBrk="0" fontAlgn="base" latinLnBrk="0" hangingPunct="0">
                        <a:lnSpc>
                          <a:spcPct val="80000"/>
                        </a:lnSpc>
                        <a:spcBef>
                          <a:spcPct val="0"/>
                        </a:spcBef>
                        <a:spcAft>
                          <a:spcPct val="0"/>
                        </a:spcAft>
                        <a:buClrTx/>
                        <a:buSzTx/>
                        <a:buFontTx/>
                        <a:buNone/>
                        <a:tabLst>
                          <a:tab pos="260350" algn="l"/>
                        </a:tabLst>
                      </a:pPr>
                      <a:r>
                        <a:rPr kumimoji="0" lang="en-US" altLang="en-US" sz="4200" b="1" i="0" u="none" strike="noStrike" cap="none" normalizeH="0" baseline="0" dirty="0">
                          <a:ln>
                            <a:noFill/>
                          </a:ln>
                          <a:solidFill>
                            <a:srgbClr val="800000"/>
                          </a:solidFill>
                          <a:effectLst/>
                          <a:latin typeface="Arial" panose="020B0604020202020204" pitchFamily="34" charset="0"/>
                          <a:cs typeface="Times New Roman" panose="02020603050405020304" pitchFamily="18" charset="0"/>
                        </a:rPr>
                        <a:t>Holy Spirit</a:t>
                      </a:r>
                    </a:p>
                    <a:p>
                      <a:pPr marL="0" marR="0" lvl="0" indent="0" algn="l" defTabSz="1306513" rtl="0" eaLnBrk="0" fontAlgn="base" latinLnBrk="0" hangingPunct="0">
                        <a:lnSpc>
                          <a:spcPct val="100000"/>
                        </a:lnSpc>
                        <a:spcBef>
                          <a:spcPct val="0"/>
                        </a:spcBef>
                        <a:spcAft>
                          <a:spcPct val="0"/>
                        </a:spcAft>
                        <a:buClrTx/>
                        <a:buSzTx/>
                        <a:buFontTx/>
                        <a:buNone/>
                        <a:tabLst>
                          <a:tab pos="260350" algn="l"/>
                        </a:tabLst>
                      </a:pPr>
                      <a:endParaRPr kumimoji="0" lang="en-US" altLang="en-US" sz="1600" b="1" i="0" u="none" strike="noStrike" cap="none" normalizeH="0" baseline="0" dirty="0">
                        <a:ln>
                          <a:noFill/>
                        </a:ln>
                        <a:solidFill>
                          <a:srgbClr val="800000"/>
                        </a:solidFill>
                        <a:effectLst/>
                        <a:latin typeface="Arial" panose="020B0604020202020204" pitchFamily="34" charset="0"/>
                        <a:cs typeface="Times New Roman" panose="02020603050405020304" pitchFamily="18" charset="0"/>
                      </a:endParaRPr>
                    </a:p>
                    <a:p>
                      <a:pPr marL="0" marR="0" lvl="0" indent="0" algn="l" defTabSz="1306513" rtl="0" eaLnBrk="0" fontAlgn="base" latinLnBrk="0" hangingPunct="0">
                        <a:lnSpc>
                          <a:spcPct val="100000"/>
                        </a:lnSpc>
                        <a:spcBef>
                          <a:spcPct val="0"/>
                        </a:spcBef>
                        <a:spcAft>
                          <a:spcPct val="0"/>
                        </a:spcAft>
                        <a:buClrTx/>
                        <a:buSzTx/>
                        <a:buFontTx/>
                        <a:buNone/>
                        <a:tabLst>
                          <a:tab pos="260350" algn="l"/>
                        </a:tabLst>
                      </a:pPr>
                      <a:endParaRPr kumimoji="0" lang="en-US" altLang="en-US" sz="1600" b="1" i="0" u="none" strike="noStrike" cap="none" normalizeH="0" baseline="0" dirty="0">
                        <a:ln>
                          <a:noFill/>
                        </a:ln>
                        <a:solidFill>
                          <a:srgbClr val="800000"/>
                        </a:solidFill>
                        <a:effectLst/>
                        <a:latin typeface="Arial" panose="020B0604020202020204" pitchFamily="34" charset="0"/>
                        <a:cs typeface="Times New Roman" panose="02020603050405020304" pitchFamily="18" charset="0"/>
                      </a:endParaRPr>
                    </a:p>
                    <a:p>
                      <a:pPr marL="0" marR="0" lvl="0" indent="0" algn="l" defTabSz="1306513" rtl="0" eaLnBrk="0" fontAlgn="base" latinLnBrk="0" hangingPunct="0">
                        <a:lnSpc>
                          <a:spcPct val="100000"/>
                        </a:lnSpc>
                        <a:spcBef>
                          <a:spcPct val="0"/>
                        </a:spcBef>
                        <a:spcAft>
                          <a:spcPct val="0"/>
                        </a:spcAft>
                        <a:buClrTx/>
                        <a:buSzTx/>
                        <a:buFontTx/>
                        <a:buNone/>
                        <a:tabLst>
                          <a:tab pos="260350" algn="l"/>
                        </a:tabLst>
                      </a:pPr>
                      <a:r>
                        <a:rPr kumimoji="0" lang="en-US" altLang="en-US" sz="4200" b="1" i="0" u="none" strike="noStrike" cap="none" normalizeH="0" baseline="0" dirty="0">
                          <a:ln>
                            <a:noFill/>
                          </a:ln>
                          <a:solidFill>
                            <a:srgbClr val="800000"/>
                          </a:solidFill>
                          <a:effectLst/>
                          <a:latin typeface="Arial" panose="020B0604020202020204" pitchFamily="34" charset="0"/>
                          <a:cs typeface="Times New Roman" panose="02020603050405020304" pitchFamily="18" charset="0"/>
                        </a:rPr>
                        <a:t>“Plan”</a:t>
                      </a:r>
                      <a:endParaRPr kumimoji="0" lang="en-US" altLang="en-US" sz="2600" b="1" i="0" u="none" strike="noStrike" cap="none" normalizeH="0" baseline="0" dirty="0">
                        <a:ln>
                          <a:noFill/>
                        </a:ln>
                        <a:solidFill>
                          <a:srgbClr val="800000"/>
                        </a:solidFill>
                        <a:effectLst/>
                        <a:latin typeface="Arial" panose="020B0604020202020204" pitchFamily="34" charset="0"/>
                      </a:endParaRPr>
                    </a:p>
                  </a:txBody>
                  <a:tcPr marL="130622" marR="130622" marT="65311" marB="65311"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815294164"/>
                  </a:ext>
                </a:extLst>
              </a:tr>
            </a:tbl>
          </a:graphicData>
        </a:graphic>
      </p:graphicFrame>
      <p:sp>
        <p:nvSpPr>
          <p:cNvPr id="30749" name="Rectangle 29">
            <a:extLst>
              <a:ext uri="{FF2B5EF4-FFF2-40B4-BE49-F238E27FC236}">
                <a16:creationId xmlns:a16="http://schemas.microsoft.com/office/drawing/2014/main" id="{DE3343B4-B036-40B9-B2D4-2695C38D7D59}"/>
              </a:ext>
            </a:extLst>
          </p:cNvPr>
          <p:cNvSpPr>
            <a:spLocks noChangeArrowheads="1"/>
          </p:cNvSpPr>
          <p:nvPr/>
        </p:nvSpPr>
        <p:spPr bwMode="auto">
          <a:xfrm>
            <a:off x="0" y="-4846638"/>
            <a:ext cx="14630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30817" name="Group 97">
            <a:extLst>
              <a:ext uri="{FF2B5EF4-FFF2-40B4-BE49-F238E27FC236}">
                <a16:creationId xmlns:a16="http://schemas.microsoft.com/office/drawing/2014/main" id="{67247983-2E26-4719-9536-1A6830CCEC76}"/>
              </a:ext>
            </a:extLst>
          </p:cNvPr>
          <p:cNvGraphicFramePr>
            <a:graphicFrameLocks noGrp="1"/>
          </p:cNvGraphicFramePr>
          <p:nvPr/>
        </p:nvGraphicFramePr>
        <p:xfrm>
          <a:off x="0" y="5448300"/>
          <a:ext cx="292100" cy="770702"/>
        </p:xfrm>
        <a:graphic>
          <a:graphicData uri="http://schemas.openxmlformats.org/drawingml/2006/table">
            <a:tbl>
              <a:tblPr/>
              <a:tblGrid>
                <a:gridCol w="292100">
                  <a:extLst>
                    <a:ext uri="{9D8B030D-6E8A-4147-A177-3AD203B41FA5}">
                      <a16:colId xmlns:a16="http://schemas.microsoft.com/office/drawing/2014/main" val="1174338584"/>
                    </a:ext>
                  </a:extLst>
                </a:gridCol>
              </a:tblGrid>
              <a:tr h="0">
                <a:tc>
                  <a:txBody>
                    <a:bodyPr/>
                    <a:lstStyle>
                      <a:lvl1pPr defTabSz="1306513">
                        <a:spcBef>
                          <a:spcPct val="20000"/>
                        </a:spcBef>
                        <a:defRPr sz="4200">
                          <a:solidFill>
                            <a:schemeClr val="tx1"/>
                          </a:solidFill>
                          <a:latin typeface="Times New Roman" panose="02020603050405020304" pitchFamily="18" charset="0"/>
                        </a:defRPr>
                      </a:lvl1pPr>
                      <a:lvl2pPr marL="652463" defTabSz="1306513">
                        <a:spcBef>
                          <a:spcPct val="20000"/>
                        </a:spcBef>
                        <a:defRPr sz="3600">
                          <a:solidFill>
                            <a:schemeClr val="tx1"/>
                          </a:solidFill>
                          <a:latin typeface="Times New Roman" panose="02020603050405020304" pitchFamily="18" charset="0"/>
                        </a:defRPr>
                      </a:lvl2pPr>
                      <a:lvl3pPr marL="1306513" defTabSz="1306513">
                        <a:spcBef>
                          <a:spcPct val="20000"/>
                        </a:spcBef>
                        <a:defRPr sz="3000">
                          <a:solidFill>
                            <a:schemeClr val="tx1"/>
                          </a:solidFill>
                          <a:latin typeface="Times New Roman" panose="02020603050405020304" pitchFamily="18" charset="0"/>
                        </a:defRPr>
                      </a:lvl3pPr>
                      <a:lvl4pPr marL="1958975" defTabSz="1306513">
                        <a:spcBef>
                          <a:spcPct val="20000"/>
                        </a:spcBef>
                        <a:defRPr sz="2500">
                          <a:solidFill>
                            <a:schemeClr val="tx1"/>
                          </a:solidFill>
                          <a:latin typeface="Times New Roman" panose="02020603050405020304" pitchFamily="18" charset="0"/>
                        </a:defRPr>
                      </a:lvl4pPr>
                      <a:lvl5pPr marL="2613025" defTabSz="1306513">
                        <a:spcBef>
                          <a:spcPct val="20000"/>
                        </a:spcBef>
                        <a:defRPr sz="2500">
                          <a:solidFill>
                            <a:schemeClr val="tx1"/>
                          </a:solidFill>
                          <a:latin typeface="Times New Roman" panose="02020603050405020304" pitchFamily="18" charset="0"/>
                        </a:defRPr>
                      </a:lvl5pPr>
                      <a:lvl6pPr marL="3070225" defTabSz="1306513" eaLnBrk="0" fontAlgn="base" hangingPunct="0">
                        <a:spcBef>
                          <a:spcPct val="20000"/>
                        </a:spcBef>
                        <a:spcAft>
                          <a:spcPct val="0"/>
                        </a:spcAft>
                        <a:defRPr sz="2500">
                          <a:solidFill>
                            <a:schemeClr val="tx1"/>
                          </a:solidFill>
                          <a:latin typeface="Times New Roman" panose="02020603050405020304" pitchFamily="18" charset="0"/>
                        </a:defRPr>
                      </a:lvl6pPr>
                      <a:lvl7pPr marL="3527425" defTabSz="1306513" eaLnBrk="0" fontAlgn="base" hangingPunct="0">
                        <a:spcBef>
                          <a:spcPct val="20000"/>
                        </a:spcBef>
                        <a:spcAft>
                          <a:spcPct val="0"/>
                        </a:spcAft>
                        <a:defRPr sz="2500">
                          <a:solidFill>
                            <a:schemeClr val="tx1"/>
                          </a:solidFill>
                          <a:latin typeface="Times New Roman" panose="02020603050405020304" pitchFamily="18" charset="0"/>
                        </a:defRPr>
                      </a:lvl7pPr>
                      <a:lvl8pPr marL="3984625" defTabSz="1306513" eaLnBrk="0" fontAlgn="base" hangingPunct="0">
                        <a:spcBef>
                          <a:spcPct val="20000"/>
                        </a:spcBef>
                        <a:spcAft>
                          <a:spcPct val="0"/>
                        </a:spcAft>
                        <a:defRPr sz="2500">
                          <a:solidFill>
                            <a:schemeClr val="tx1"/>
                          </a:solidFill>
                          <a:latin typeface="Times New Roman" panose="02020603050405020304" pitchFamily="18" charset="0"/>
                        </a:defRPr>
                      </a:lvl8pPr>
                      <a:lvl9pPr marL="4441825" defTabSz="1306513" eaLnBrk="0" fontAlgn="base" hangingPunct="0">
                        <a:spcBef>
                          <a:spcPct val="20000"/>
                        </a:spcBef>
                        <a:spcAft>
                          <a:spcPct val="0"/>
                        </a:spcAft>
                        <a:defRPr sz="2500">
                          <a:solidFill>
                            <a:schemeClr val="tx1"/>
                          </a:solidFill>
                          <a:latin typeface="Times New Roman" panose="02020603050405020304" pitchFamily="18" charset="0"/>
                        </a:defRPr>
                      </a:lvl9pPr>
                    </a:lstStyle>
                    <a:p>
                      <a:pPr marL="0" marR="0" lvl="0" indent="0" algn="l" defTabSz="1306513" rtl="0" eaLnBrk="0" fontAlgn="base" latinLnBrk="0" hangingPunct="0">
                        <a:lnSpc>
                          <a:spcPct val="100000"/>
                        </a:lnSpc>
                        <a:spcBef>
                          <a:spcPct val="20000"/>
                        </a:spcBef>
                        <a:spcAft>
                          <a:spcPct val="0"/>
                        </a:spcAft>
                        <a:buClrTx/>
                        <a:buSzTx/>
                        <a:buFontTx/>
                        <a:buNone/>
                        <a:tabLst/>
                      </a:pPr>
                      <a:endParaRPr kumimoji="0" lang="en-US" altLang="en-US" sz="4200" b="0" i="0" u="none" strike="noStrike" cap="none" normalizeH="0" baseline="0">
                        <a:ln>
                          <a:noFill/>
                        </a:ln>
                        <a:solidFill>
                          <a:schemeClr val="tx1"/>
                        </a:solidFill>
                        <a:effectLst/>
                        <a:latin typeface="Times New Roman" panose="02020603050405020304" pitchFamily="18" charset="0"/>
                      </a:endParaRPr>
                    </a:p>
                  </a:txBody>
                  <a:tcPr marL="130622" marR="130622" marT="65311" marB="65311"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3470559935"/>
                  </a:ext>
                </a:extLst>
              </a:tr>
            </a:tbl>
          </a:graphicData>
        </a:graphic>
      </p:graphicFrame>
      <p:sp>
        <p:nvSpPr>
          <p:cNvPr id="30763" name="Rectangle 43">
            <a:extLst>
              <a:ext uri="{FF2B5EF4-FFF2-40B4-BE49-F238E27FC236}">
                <a16:creationId xmlns:a16="http://schemas.microsoft.com/office/drawing/2014/main" id="{A63B9830-281A-4C95-9230-778EED3C6B9B}"/>
              </a:ext>
            </a:extLst>
          </p:cNvPr>
          <p:cNvSpPr>
            <a:spLocks noChangeArrowheads="1"/>
          </p:cNvSpPr>
          <p:nvPr/>
        </p:nvSpPr>
        <p:spPr bwMode="auto">
          <a:xfrm>
            <a:off x="0" y="7269163"/>
            <a:ext cx="14630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22" tIns="65311" rIns="130622" bIns="65311" anchor="ctr">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2600" b="0">
              <a:latin typeface="Arial" panose="020B0604020202020204" pitchFamily="34" charset="0"/>
            </a:endParaRPr>
          </a:p>
        </p:txBody>
      </p:sp>
      <p:graphicFrame>
        <p:nvGraphicFramePr>
          <p:cNvPr id="30828" name="Group 108">
            <a:extLst>
              <a:ext uri="{FF2B5EF4-FFF2-40B4-BE49-F238E27FC236}">
                <a16:creationId xmlns:a16="http://schemas.microsoft.com/office/drawing/2014/main" id="{9FAA35D4-4ECC-4396-B2ED-8C0DB1D25145}"/>
              </a:ext>
            </a:extLst>
          </p:cNvPr>
          <p:cNvGraphicFramePr>
            <a:graphicFrameLocks noGrp="1"/>
          </p:cNvGraphicFramePr>
          <p:nvPr>
            <p:extLst>
              <p:ext uri="{D42A27DB-BD31-4B8C-83A1-F6EECF244321}">
                <p14:modId xmlns:p14="http://schemas.microsoft.com/office/powerpoint/2010/main" val="1342754548"/>
              </p:ext>
            </p:extLst>
          </p:nvPr>
        </p:nvGraphicFramePr>
        <p:xfrm>
          <a:off x="3221038" y="4619178"/>
          <a:ext cx="7258050" cy="3331022"/>
        </p:xfrm>
        <a:graphic>
          <a:graphicData uri="http://schemas.openxmlformats.org/drawingml/2006/table">
            <a:tbl>
              <a:tblPr/>
              <a:tblGrid>
                <a:gridCol w="7258050">
                  <a:extLst>
                    <a:ext uri="{9D8B030D-6E8A-4147-A177-3AD203B41FA5}">
                      <a16:colId xmlns:a16="http://schemas.microsoft.com/office/drawing/2014/main" val="1295504376"/>
                    </a:ext>
                  </a:extLst>
                </a:gridCol>
              </a:tblGrid>
              <a:tr h="1544638">
                <a:tc>
                  <a:txBody>
                    <a:bodyPr/>
                    <a:lstStyle>
                      <a:lvl1pPr defTabSz="1306513">
                        <a:spcBef>
                          <a:spcPct val="20000"/>
                        </a:spcBef>
                        <a:defRPr sz="4200">
                          <a:solidFill>
                            <a:schemeClr val="tx1"/>
                          </a:solidFill>
                          <a:latin typeface="Times New Roman" panose="02020603050405020304" pitchFamily="18" charset="0"/>
                        </a:defRPr>
                      </a:lvl1pPr>
                      <a:lvl2pPr marL="652463" defTabSz="1306513">
                        <a:spcBef>
                          <a:spcPct val="20000"/>
                        </a:spcBef>
                        <a:defRPr sz="3600">
                          <a:solidFill>
                            <a:schemeClr val="tx1"/>
                          </a:solidFill>
                          <a:latin typeface="Times New Roman" panose="02020603050405020304" pitchFamily="18" charset="0"/>
                        </a:defRPr>
                      </a:lvl2pPr>
                      <a:lvl3pPr marL="1306513" defTabSz="1306513">
                        <a:spcBef>
                          <a:spcPct val="20000"/>
                        </a:spcBef>
                        <a:defRPr sz="3000">
                          <a:solidFill>
                            <a:schemeClr val="tx1"/>
                          </a:solidFill>
                          <a:latin typeface="Times New Roman" panose="02020603050405020304" pitchFamily="18" charset="0"/>
                        </a:defRPr>
                      </a:lvl3pPr>
                      <a:lvl4pPr marL="1958975" defTabSz="1306513">
                        <a:spcBef>
                          <a:spcPct val="20000"/>
                        </a:spcBef>
                        <a:defRPr sz="2500">
                          <a:solidFill>
                            <a:schemeClr val="tx1"/>
                          </a:solidFill>
                          <a:latin typeface="Times New Roman" panose="02020603050405020304" pitchFamily="18" charset="0"/>
                        </a:defRPr>
                      </a:lvl4pPr>
                      <a:lvl5pPr marL="2613025" defTabSz="1306513">
                        <a:spcBef>
                          <a:spcPct val="20000"/>
                        </a:spcBef>
                        <a:defRPr sz="2500">
                          <a:solidFill>
                            <a:schemeClr val="tx1"/>
                          </a:solidFill>
                          <a:latin typeface="Times New Roman" panose="02020603050405020304" pitchFamily="18" charset="0"/>
                        </a:defRPr>
                      </a:lvl5pPr>
                      <a:lvl6pPr marL="3070225" defTabSz="1306513" eaLnBrk="0" fontAlgn="base" hangingPunct="0">
                        <a:spcBef>
                          <a:spcPct val="20000"/>
                        </a:spcBef>
                        <a:spcAft>
                          <a:spcPct val="0"/>
                        </a:spcAft>
                        <a:defRPr sz="2500">
                          <a:solidFill>
                            <a:schemeClr val="tx1"/>
                          </a:solidFill>
                          <a:latin typeface="Times New Roman" panose="02020603050405020304" pitchFamily="18" charset="0"/>
                        </a:defRPr>
                      </a:lvl6pPr>
                      <a:lvl7pPr marL="3527425" defTabSz="1306513" eaLnBrk="0" fontAlgn="base" hangingPunct="0">
                        <a:spcBef>
                          <a:spcPct val="20000"/>
                        </a:spcBef>
                        <a:spcAft>
                          <a:spcPct val="0"/>
                        </a:spcAft>
                        <a:defRPr sz="2500">
                          <a:solidFill>
                            <a:schemeClr val="tx1"/>
                          </a:solidFill>
                          <a:latin typeface="Times New Roman" panose="02020603050405020304" pitchFamily="18" charset="0"/>
                        </a:defRPr>
                      </a:lvl7pPr>
                      <a:lvl8pPr marL="3984625" defTabSz="1306513" eaLnBrk="0" fontAlgn="base" hangingPunct="0">
                        <a:spcBef>
                          <a:spcPct val="20000"/>
                        </a:spcBef>
                        <a:spcAft>
                          <a:spcPct val="0"/>
                        </a:spcAft>
                        <a:defRPr sz="2500">
                          <a:solidFill>
                            <a:schemeClr val="tx1"/>
                          </a:solidFill>
                          <a:latin typeface="Times New Roman" panose="02020603050405020304" pitchFamily="18" charset="0"/>
                        </a:defRPr>
                      </a:lvl8pPr>
                      <a:lvl9pPr marL="4441825" defTabSz="1306513" eaLnBrk="0" fontAlgn="base" hangingPunct="0">
                        <a:spcBef>
                          <a:spcPct val="20000"/>
                        </a:spcBef>
                        <a:spcAft>
                          <a:spcPct val="0"/>
                        </a:spcAft>
                        <a:defRPr sz="2500">
                          <a:solidFill>
                            <a:schemeClr val="tx1"/>
                          </a:solidFill>
                          <a:latin typeface="Times New Roman" panose="02020603050405020304" pitchFamily="18" charset="0"/>
                        </a:defRPr>
                      </a:lvl9pPr>
                    </a:lstStyle>
                    <a:p>
                      <a:pPr marL="0" marR="0" lvl="0" indent="0" algn="l" defTabSz="1306513" rtl="0" eaLnBrk="0" fontAlgn="base" latinLnBrk="0" hangingPunct="0">
                        <a:lnSpc>
                          <a:spcPct val="100000"/>
                        </a:lnSpc>
                        <a:spcBef>
                          <a:spcPct val="0"/>
                        </a:spcBef>
                        <a:spcAft>
                          <a:spcPct val="0"/>
                        </a:spcAft>
                        <a:buClrTx/>
                        <a:buSzTx/>
                        <a:buFontTx/>
                        <a:buNone/>
                        <a:tabLst/>
                      </a:pPr>
                      <a:r>
                        <a:rPr kumimoji="0" lang="en-US" altLang="en-US" sz="4200" b="1" i="0" u="none" strike="noStrike" cap="none" normalizeH="0" baseline="0" dirty="0">
                          <a:ln>
                            <a:noFill/>
                          </a:ln>
                          <a:solidFill>
                            <a:srgbClr val="993300"/>
                          </a:solidFill>
                          <a:effectLst/>
                          <a:latin typeface="Arial" panose="020B0604020202020204" pitchFamily="34" charset="0"/>
                          <a:cs typeface="Times New Roman" panose="02020603050405020304" pitchFamily="18" charset="0"/>
                        </a:rPr>
                        <a:t>Moses’</a:t>
                      </a:r>
                      <a:br>
                        <a:rPr kumimoji="0" lang="en-US" altLang="en-US" sz="4200" b="1" i="0" u="none" strike="noStrike" cap="none" normalizeH="0" baseline="0" dirty="0">
                          <a:ln>
                            <a:noFill/>
                          </a:ln>
                          <a:solidFill>
                            <a:srgbClr val="993300"/>
                          </a:solidFill>
                          <a:effectLst/>
                          <a:latin typeface="Arial" panose="020B0604020202020204" pitchFamily="34" charset="0"/>
                          <a:cs typeface="Times New Roman" panose="02020603050405020304" pitchFamily="18" charset="0"/>
                        </a:rPr>
                      </a:br>
                      <a:r>
                        <a:rPr kumimoji="0" lang="en-US" altLang="en-US" sz="4200" b="1" i="0" u="none" strike="noStrike" cap="none" normalizeH="0" baseline="0" dirty="0">
                          <a:ln>
                            <a:noFill/>
                          </a:ln>
                          <a:solidFill>
                            <a:srgbClr val="993300"/>
                          </a:solidFill>
                          <a:effectLst/>
                          <a:latin typeface="Arial" panose="020B0604020202020204" pitchFamily="34" charset="0"/>
                          <a:cs typeface="Times New Roman" panose="02020603050405020304" pitchFamily="18" charset="0"/>
                        </a:rPr>
                        <a:t>Law </a:t>
                      </a:r>
                    </a:p>
                    <a:p>
                      <a:pPr marL="0" marR="0" lvl="0" indent="0" algn="l" defTabSz="1306513" rtl="0" eaLnBrk="0" fontAlgn="base" latinLnBrk="0" hangingPunct="0">
                        <a:lnSpc>
                          <a:spcPct val="100000"/>
                        </a:lnSpc>
                        <a:spcBef>
                          <a:spcPct val="0"/>
                        </a:spcBef>
                        <a:spcAft>
                          <a:spcPct val="0"/>
                        </a:spcAft>
                        <a:buClrTx/>
                        <a:buSzTx/>
                        <a:buFontTx/>
                        <a:buNone/>
                        <a:tabLst/>
                      </a:pPr>
                      <a:r>
                        <a:rPr kumimoji="0" lang="en-US" altLang="en-US" sz="4200" b="1" i="0" u="none" strike="noStrike" cap="none" normalizeH="0" baseline="0" dirty="0">
                          <a:ln>
                            <a:noFill/>
                          </a:ln>
                          <a:solidFill>
                            <a:srgbClr val="993300"/>
                          </a:solidFill>
                          <a:effectLst/>
                          <a:latin typeface="Arial" panose="020B0604020202020204" pitchFamily="34" charset="0"/>
                          <a:cs typeface="Times New Roman" panose="02020603050405020304" pitchFamily="18" charset="0"/>
                        </a:rPr>
                        <a:t>Came </a:t>
                      </a:r>
                    </a:p>
                    <a:p>
                      <a:pPr marL="0" marR="0" lvl="0" indent="0" algn="l" defTabSz="1306513" rtl="0" eaLnBrk="0" fontAlgn="base" latinLnBrk="0" hangingPunct="0">
                        <a:lnSpc>
                          <a:spcPct val="100000"/>
                        </a:lnSpc>
                        <a:spcBef>
                          <a:spcPct val="0"/>
                        </a:spcBef>
                        <a:spcAft>
                          <a:spcPct val="0"/>
                        </a:spcAft>
                        <a:buClrTx/>
                        <a:buSzTx/>
                        <a:buFontTx/>
                        <a:buNone/>
                        <a:tabLst/>
                      </a:pPr>
                      <a:r>
                        <a:rPr kumimoji="0" lang="en-US" altLang="en-US" sz="4200" b="1" i="0" u="none" strike="noStrike" cap="none" normalizeH="0" baseline="0" dirty="0">
                          <a:ln>
                            <a:noFill/>
                          </a:ln>
                          <a:solidFill>
                            <a:srgbClr val="993300"/>
                          </a:solidFill>
                          <a:effectLst/>
                          <a:latin typeface="Arial" panose="020B0604020202020204" pitchFamily="34" charset="0"/>
                          <a:cs typeface="Times New Roman" panose="02020603050405020304" pitchFamily="18" charset="0"/>
                        </a:rPr>
                        <a:t>After The Promise</a:t>
                      </a:r>
                    </a:p>
                    <a:p>
                      <a:pPr marL="0" marR="0" lvl="0" indent="0" algn="l" defTabSz="1306513" rtl="0" eaLnBrk="0" fontAlgn="base" latinLnBrk="0" hangingPunct="0">
                        <a:lnSpc>
                          <a:spcPct val="100000"/>
                        </a:lnSpc>
                        <a:spcBef>
                          <a:spcPct val="0"/>
                        </a:spcBef>
                        <a:spcAft>
                          <a:spcPct val="0"/>
                        </a:spcAft>
                        <a:buClrTx/>
                        <a:buSzTx/>
                        <a:buFontTx/>
                        <a:buNone/>
                        <a:tabLst/>
                      </a:pPr>
                      <a:r>
                        <a:rPr kumimoji="0" lang="en-US" altLang="en-US" sz="4200" b="1" i="0" u="none" strike="noStrike" cap="none" normalizeH="0" baseline="0" dirty="0">
                          <a:ln>
                            <a:noFill/>
                          </a:ln>
                          <a:solidFill>
                            <a:srgbClr val="993300"/>
                          </a:solidFill>
                          <a:effectLst/>
                          <a:latin typeface="Arial" panose="020B0604020202020204" pitchFamily="34" charset="0"/>
                          <a:cs typeface="Times New Roman" panose="02020603050405020304" pitchFamily="18" charset="0"/>
                        </a:rPr>
                        <a:t>        (Tutor)</a:t>
                      </a:r>
                      <a:endParaRPr kumimoji="0" lang="en-US" altLang="en-US" sz="4200" b="1" i="0" u="none" strike="noStrike" cap="none" normalizeH="0" baseline="0" dirty="0">
                        <a:ln>
                          <a:noFill/>
                        </a:ln>
                        <a:solidFill>
                          <a:srgbClr val="993300"/>
                        </a:solidFill>
                        <a:effectLst/>
                        <a:latin typeface="Arial" panose="020B0604020202020204" pitchFamily="34" charset="0"/>
                      </a:endParaRPr>
                    </a:p>
                  </a:txBody>
                  <a:tcPr marL="130622" marR="130622" marT="65311" marB="65311"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811434234"/>
                  </a:ext>
                </a:extLst>
              </a:tr>
            </a:tbl>
          </a:graphicData>
        </a:graphic>
      </p:graphicFrame>
      <p:sp>
        <p:nvSpPr>
          <p:cNvPr id="30770" name="Rectangle 50">
            <a:extLst>
              <a:ext uri="{FF2B5EF4-FFF2-40B4-BE49-F238E27FC236}">
                <a16:creationId xmlns:a16="http://schemas.microsoft.com/office/drawing/2014/main" id="{A5A3ACC9-4B45-4FF9-A573-345C9CB91EE9}"/>
              </a:ext>
            </a:extLst>
          </p:cNvPr>
          <p:cNvSpPr>
            <a:spLocks noChangeArrowheads="1"/>
          </p:cNvSpPr>
          <p:nvPr/>
        </p:nvSpPr>
        <p:spPr bwMode="auto">
          <a:xfrm>
            <a:off x="0" y="-4846638"/>
            <a:ext cx="14630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pic>
        <p:nvPicPr>
          <p:cNvPr id="30771" name="Picture 51">
            <a:extLst>
              <a:ext uri="{FF2B5EF4-FFF2-40B4-BE49-F238E27FC236}">
                <a16:creationId xmlns:a16="http://schemas.microsoft.com/office/drawing/2014/main" id="{F8A32275-E4BD-4F0A-AB5C-97842983684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80623" y="4128209"/>
            <a:ext cx="2560637" cy="2330450"/>
          </a:xfrm>
          <a:prstGeom prst="rect">
            <a:avLst/>
          </a:prstGeom>
          <a:solidFill>
            <a:srgbClr val="FFFF99"/>
          </a:solidFill>
          <a:ln w="28575">
            <a:solidFill>
              <a:schemeClr val="tx1"/>
            </a:solidFill>
            <a:miter lim="800000"/>
            <a:headEnd/>
            <a:tailEnd/>
          </a:ln>
        </p:spPr>
      </p:pic>
      <p:graphicFrame>
        <p:nvGraphicFramePr>
          <p:cNvPr id="30823" name="Group 103">
            <a:extLst>
              <a:ext uri="{FF2B5EF4-FFF2-40B4-BE49-F238E27FC236}">
                <a16:creationId xmlns:a16="http://schemas.microsoft.com/office/drawing/2014/main" id="{31289FC0-4677-47C8-AB37-4BC173C8E60B}"/>
              </a:ext>
            </a:extLst>
          </p:cNvPr>
          <p:cNvGraphicFramePr>
            <a:graphicFrameLocks noGrp="1"/>
          </p:cNvGraphicFramePr>
          <p:nvPr/>
        </p:nvGraphicFramePr>
        <p:xfrm>
          <a:off x="0" y="9572625"/>
          <a:ext cx="292100" cy="770702"/>
        </p:xfrm>
        <a:graphic>
          <a:graphicData uri="http://schemas.openxmlformats.org/drawingml/2006/table">
            <a:tbl>
              <a:tblPr/>
              <a:tblGrid>
                <a:gridCol w="292100">
                  <a:extLst>
                    <a:ext uri="{9D8B030D-6E8A-4147-A177-3AD203B41FA5}">
                      <a16:colId xmlns:a16="http://schemas.microsoft.com/office/drawing/2014/main" val="4232561950"/>
                    </a:ext>
                  </a:extLst>
                </a:gridCol>
              </a:tblGrid>
              <a:tr h="0">
                <a:tc>
                  <a:txBody>
                    <a:bodyPr/>
                    <a:lstStyle>
                      <a:lvl1pPr defTabSz="1306513">
                        <a:spcBef>
                          <a:spcPct val="20000"/>
                        </a:spcBef>
                        <a:defRPr sz="4200">
                          <a:solidFill>
                            <a:schemeClr val="tx1"/>
                          </a:solidFill>
                          <a:latin typeface="Times New Roman" panose="02020603050405020304" pitchFamily="18" charset="0"/>
                        </a:defRPr>
                      </a:lvl1pPr>
                      <a:lvl2pPr marL="652463" defTabSz="1306513">
                        <a:spcBef>
                          <a:spcPct val="20000"/>
                        </a:spcBef>
                        <a:defRPr sz="3600">
                          <a:solidFill>
                            <a:schemeClr val="tx1"/>
                          </a:solidFill>
                          <a:latin typeface="Times New Roman" panose="02020603050405020304" pitchFamily="18" charset="0"/>
                        </a:defRPr>
                      </a:lvl2pPr>
                      <a:lvl3pPr marL="1306513" defTabSz="1306513">
                        <a:spcBef>
                          <a:spcPct val="20000"/>
                        </a:spcBef>
                        <a:defRPr sz="3000">
                          <a:solidFill>
                            <a:schemeClr val="tx1"/>
                          </a:solidFill>
                          <a:latin typeface="Times New Roman" panose="02020603050405020304" pitchFamily="18" charset="0"/>
                        </a:defRPr>
                      </a:lvl3pPr>
                      <a:lvl4pPr marL="1958975" defTabSz="1306513">
                        <a:spcBef>
                          <a:spcPct val="20000"/>
                        </a:spcBef>
                        <a:defRPr sz="2500">
                          <a:solidFill>
                            <a:schemeClr val="tx1"/>
                          </a:solidFill>
                          <a:latin typeface="Times New Roman" panose="02020603050405020304" pitchFamily="18" charset="0"/>
                        </a:defRPr>
                      </a:lvl4pPr>
                      <a:lvl5pPr marL="2613025" defTabSz="1306513">
                        <a:spcBef>
                          <a:spcPct val="20000"/>
                        </a:spcBef>
                        <a:defRPr sz="2500">
                          <a:solidFill>
                            <a:schemeClr val="tx1"/>
                          </a:solidFill>
                          <a:latin typeface="Times New Roman" panose="02020603050405020304" pitchFamily="18" charset="0"/>
                        </a:defRPr>
                      </a:lvl5pPr>
                      <a:lvl6pPr marL="3070225" defTabSz="1306513" eaLnBrk="0" fontAlgn="base" hangingPunct="0">
                        <a:spcBef>
                          <a:spcPct val="20000"/>
                        </a:spcBef>
                        <a:spcAft>
                          <a:spcPct val="0"/>
                        </a:spcAft>
                        <a:defRPr sz="2500">
                          <a:solidFill>
                            <a:schemeClr val="tx1"/>
                          </a:solidFill>
                          <a:latin typeface="Times New Roman" panose="02020603050405020304" pitchFamily="18" charset="0"/>
                        </a:defRPr>
                      </a:lvl6pPr>
                      <a:lvl7pPr marL="3527425" defTabSz="1306513" eaLnBrk="0" fontAlgn="base" hangingPunct="0">
                        <a:spcBef>
                          <a:spcPct val="20000"/>
                        </a:spcBef>
                        <a:spcAft>
                          <a:spcPct val="0"/>
                        </a:spcAft>
                        <a:defRPr sz="2500">
                          <a:solidFill>
                            <a:schemeClr val="tx1"/>
                          </a:solidFill>
                          <a:latin typeface="Times New Roman" panose="02020603050405020304" pitchFamily="18" charset="0"/>
                        </a:defRPr>
                      </a:lvl7pPr>
                      <a:lvl8pPr marL="3984625" defTabSz="1306513" eaLnBrk="0" fontAlgn="base" hangingPunct="0">
                        <a:spcBef>
                          <a:spcPct val="20000"/>
                        </a:spcBef>
                        <a:spcAft>
                          <a:spcPct val="0"/>
                        </a:spcAft>
                        <a:defRPr sz="2500">
                          <a:solidFill>
                            <a:schemeClr val="tx1"/>
                          </a:solidFill>
                          <a:latin typeface="Times New Roman" panose="02020603050405020304" pitchFamily="18" charset="0"/>
                        </a:defRPr>
                      </a:lvl8pPr>
                      <a:lvl9pPr marL="4441825" defTabSz="1306513" eaLnBrk="0" fontAlgn="base" hangingPunct="0">
                        <a:spcBef>
                          <a:spcPct val="20000"/>
                        </a:spcBef>
                        <a:spcAft>
                          <a:spcPct val="0"/>
                        </a:spcAft>
                        <a:defRPr sz="2500">
                          <a:solidFill>
                            <a:schemeClr val="tx1"/>
                          </a:solidFill>
                          <a:latin typeface="Times New Roman" panose="02020603050405020304" pitchFamily="18" charset="0"/>
                        </a:defRPr>
                      </a:lvl9pPr>
                    </a:lstStyle>
                    <a:p>
                      <a:pPr marL="0" marR="0" lvl="0" indent="0" algn="l" defTabSz="1306513" rtl="0" eaLnBrk="0" fontAlgn="base" latinLnBrk="0" hangingPunct="0">
                        <a:lnSpc>
                          <a:spcPct val="100000"/>
                        </a:lnSpc>
                        <a:spcBef>
                          <a:spcPct val="20000"/>
                        </a:spcBef>
                        <a:spcAft>
                          <a:spcPct val="0"/>
                        </a:spcAft>
                        <a:buClrTx/>
                        <a:buSzTx/>
                        <a:buFontTx/>
                        <a:buNone/>
                        <a:tabLst/>
                      </a:pPr>
                      <a:endParaRPr kumimoji="0" lang="en-US" altLang="en-US" sz="4200" b="0" i="0" u="none" strike="noStrike" cap="none" normalizeH="0" baseline="0">
                        <a:ln>
                          <a:noFill/>
                        </a:ln>
                        <a:solidFill>
                          <a:schemeClr val="tx1"/>
                        </a:solidFill>
                        <a:effectLst/>
                        <a:latin typeface="Times New Roman" panose="02020603050405020304" pitchFamily="18" charset="0"/>
                      </a:endParaRPr>
                    </a:p>
                  </a:txBody>
                  <a:tcPr marL="130622" marR="130622" marT="65311" marB="65311"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4226597462"/>
                  </a:ext>
                </a:extLst>
              </a:tr>
            </a:tbl>
          </a:graphicData>
        </a:graphic>
      </p:graphicFrame>
      <p:graphicFrame>
        <p:nvGraphicFramePr>
          <p:cNvPr id="30824" name="Group 104">
            <a:extLst>
              <a:ext uri="{FF2B5EF4-FFF2-40B4-BE49-F238E27FC236}">
                <a16:creationId xmlns:a16="http://schemas.microsoft.com/office/drawing/2014/main" id="{5AF0F5CB-E96E-4C63-BF7A-0F2470DB5BBE}"/>
              </a:ext>
            </a:extLst>
          </p:cNvPr>
          <p:cNvGraphicFramePr>
            <a:graphicFrameLocks noGrp="1"/>
          </p:cNvGraphicFramePr>
          <p:nvPr>
            <p:extLst>
              <p:ext uri="{D42A27DB-BD31-4B8C-83A1-F6EECF244321}">
                <p14:modId xmlns:p14="http://schemas.microsoft.com/office/powerpoint/2010/main" val="1745381712"/>
              </p:ext>
            </p:extLst>
          </p:nvPr>
        </p:nvGraphicFramePr>
        <p:xfrm>
          <a:off x="11737975" y="4865688"/>
          <a:ext cx="2714625" cy="2414588"/>
        </p:xfrm>
        <a:graphic>
          <a:graphicData uri="http://schemas.openxmlformats.org/drawingml/2006/table">
            <a:tbl>
              <a:tblPr/>
              <a:tblGrid>
                <a:gridCol w="2714625">
                  <a:extLst>
                    <a:ext uri="{9D8B030D-6E8A-4147-A177-3AD203B41FA5}">
                      <a16:colId xmlns:a16="http://schemas.microsoft.com/office/drawing/2014/main" val="2074480476"/>
                    </a:ext>
                  </a:extLst>
                </a:gridCol>
              </a:tblGrid>
              <a:tr h="2414588">
                <a:tc>
                  <a:txBody>
                    <a:bodyPr/>
                    <a:lstStyle>
                      <a:lvl1pPr defTabSz="1306513">
                        <a:spcBef>
                          <a:spcPct val="20000"/>
                        </a:spcBef>
                        <a:defRPr sz="4200">
                          <a:solidFill>
                            <a:schemeClr val="tx1"/>
                          </a:solidFill>
                          <a:latin typeface="Times New Roman" panose="02020603050405020304" pitchFamily="18" charset="0"/>
                        </a:defRPr>
                      </a:lvl1pPr>
                      <a:lvl2pPr marL="652463" defTabSz="1306513">
                        <a:spcBef>
                          <a:spcPct val="20000"/>
                        </a:spcBef>
                        <a:defRPr sz="3600">
                          <a:solidFill>
                            <a:schemeClr val="tx1"/>
                          </a:solidFill>
                          <a:latin typeface="Times New Roman" panose="02020603050405020304" pitchFamily="18" charset="0"/>
                        </a:defRPr>
                      </a:lvl2pPr>
                      <a:lvl3pPr marL="1306513" defTabSz="1306513">
                        <a:spcBef>
                          <a:spcPct val="20000"/>
                        </a:spcBef>
                        <a:defRPr sz="3000">
                          <a:solidFill>
                            <a:schemeClr val="tx1"/>
                          </a:solidFill>
                          <a:latin typeface="Times New Roman" panose="02020603050405020304" pitchFamily="18" charset="0"/>
                        </a:defRPr>
                      </a:lvl3pPr>
                      <a:lvl4pPr marL="1958975" defTabSz="1306513">
                        <a:spcBef>
                          <a:spcPct val="20000"/>
                        </a:spcBef>
                        <a:defRPr sz="2500">
                          <a:solidFill>
                            <a:schemeClr val="tx1"/>
                          </a:solidFill>
                          <a:latin typeface="Times New Roman" panose="02020603050405020304" pitchFamily="18" charset="0"/>
                        </a:defRPr>
                      </a:lvl4pPr>
                      <a:lvl5pPr marL="2613025" defTabSz="1306513">
                        <a:spcBef>
                          <a:spcPct val="20000"/>
                        </a:spcBef>
                        <a:defRPr sz="2500">
                          <a:solidFill>
                            <a:schemeClr val="tx1"/>
                          </a:solidFill>
                          <a:latin typeface="Times New Roman" panose="02020603050405020304" pitchFamily="18" charset="0"/>
                        </a:defRPr>
                      </a:lvl5pPr>
                      <a:lvl6pPr marL="3070225" defTabSz="1306513" eaLnBrk="0" fontAlgn="base" hangingPunct="0">
                        <a:spcBef>
                          <a:spcPct val="20000"/>
                        </a:spcBef>
                        <a:spcAft>
                          <a:spcPct val="0"/>
                        </a:spcAft>
                        <a:defRPr sz="2500">
                          <a:solidFill>
                            <a:schemeClr val="tx1"/>
                          </a:solidFill>
                          <a:latin typeface="Times New Roman" panose="02020603050405020304" pitchFamily="18" charset="0"/>
                        </a:defRPr>
                      </a:lvl6pPr>
                      <a:lvl7pPr marL="3527425" defTabSz="1306513" eaLnBrk="0" fontAlgn="base" hangingPunct="0">
                        <a:spcBef>
                          <a:spcPct val="20000"/>
                        </a:spcBef>
                        <a:spcAft>
                          <a:spcPct val="0"/>
                        </a:spcAft>
                        <a:defRPr sz="2500">
                          <a:solidFill>
                            <a:schemeClr val="tx1"/>
                          </a:solidFill>
                          <a:latin typeface="Times New Roman" panose="02020603050405020304" pitchFamily="18" charset="0"/>
                        </a:defRPr>
                      </a:lvl7pPr>
                      <a:lvl8pPr marL="3984625" defTabSz="1306513" eaLnBrk="0" fontAlgn="base" hangingPunct="0">
                        <a:spcBef>
                          <a:spcPct val="20000"/>
                        </a:spcBef>
                        <a:spcAft>
                          <a:spcPct val="0"/>
                        </a:spcAft>
                        <a:defRPr sz="2500">
                          <a:solidFill>
                            <a:schemeClr val="tx1"/>
                          </a:solidFill>
                          <a:latin typeface="Times New Roman" panose="02020603050405020304" pitchFamily="18" charset="0"/>
                        </a:defRPr>
                      </a:lvl8pPr>
                      <a:lvl9pPr marL="4441825" defTabSz="1306513" eaLnBrk="0" fontAlgn="base" hangingPunct="0">
                        <a:spcBef>
                          <a:spcPct val="20000"/>
                        </a:spcBef>
                        <a:spcAft>
                          <a:spcPct val="0"/>
                        </a:spcAft>
                        <a:defRPr sz="2500">
                          <a:solidFill>
                            <a:schemeClr val="tx1"/>
                          </a:solidFill>
                          <a:latin typeface="Times New Roman" panose="02020603050405020304" pitchFamily="18" charset="0"/>
                        </a:defRPr>
                      </a:lvl9pPr>
                    </a:lstStyle>
                    <a:p>
                      <a:pPr marL="0" marR="0" lvl="0" indent="0" algn="ctr" defTabSz="1306513" rtl="0" eaLnBrk="0" fontAlgn="base" latinLnBrk="0" hangingPunct="0">
                        <a:lnSpc>
                          <a:spcPct val="100000"/>
                        </a:lnSpc>
                        <a:spcBef>
                          <a:spcPct val="0"/>
                        </a:spcBef>
                        <a:spcAft>
                          <a:spcPct val="0"/>
                        </a:spcAft>
                        <a:buClrTx/>
                        <a:buSzTx/>
                        <a:buFontTx/>
                        <a:buNone/>
                        <a:tabLst/>
                      </a:pPr>
                      <a:r>
                        <a:rPr kumimoji="0" lang="en-US" altLang="en-US" sz="4300" b="1" i="0" u="none" strike="noStrike" cap="none" normalizeH="0" baseline="0" dirty="0">
                          <a:ln>
                            <a:noFill/>
                          </a:ln>
                          <a:solidFill>
                            <a:srgbClr val="FFFF00"/>
                          </a:solidFill>
                          <a:effectLst/>
                          <a:latin typeface="Arial" panose="020B0604020202020204" pitchFamily="34" charset="0"/>
                          <a:cs typeface="Times New Roman" panose="02020603050405020304" pitchFamily="18" charset="0"/>
                        </a:rPr>
                        <a:t>Promise Fulfilled In Christ</a:t>
                      </a:r>
                      <a:endParaRPr kumimoji="0" lang="en-US" altLang="en-US" sz="2600" b="1" i="0" u="none" strike="noStrike" cap="none" normalizeH="0" baseline="0" dirty="0">
                        <a:ln>
                          <a:noFill/>
                        </a:ln>
                        <a:solidFill>
                          <a:srgbClr val="FFFF00"/>
                        </a:solidFill>
                        <a:effectLst/>
                        <a:latin typeface="Arial" panose="020B0604020202020204" pitchFamily="34" charset="0"/>
                      </a:endParaRPr>
                    </a:p>
                  </a:txBody>
                  <a:tcPr marL="130622" marR="130622" marT="65311" marB="653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993300"/>
                        </a:gs>
                        <a:gs pos="100000">
                          <a:srgbClr val="993300">
                            <a:gamma/>
                            <a:shade val="72549"/>
                            <a:invGamma/>
                          </a:srgbClr>
                        </a:gs>
                      </a:gsLst>
                      <a:path path="shape">
                        <a:fillToRect l="50000" t="50000" r="50000" b="50000"/>
                      </a:path>
                    </a:gradFill>
                  </a:tcPr>
                </a:tc>
                <a:extLst>
                  <a:ext uri="{0D108BD9-81ED-4DB2-BD59-A6C34878D82A}">
                    <a16:rowId xmlns:a16="http://schemas.microsoft.com/office/drawing/2014/main" val="3590383419"/>
                  </a:ext>
                </a:extLst>
              </a:tr>
            </a:tbl>
          </a:graphicData>
        </a:graphic>
      </p:graphicFrame>
      <p:sp>
        <p:nvSpPr>
          <p:cNvPr id="30784" name="Rectangle 64">
            <a:extLst>
              <a:ext uri="{FF2B5EF4-FFF2-40B4-BE49-F238E27FC236}">
                <a16:creationId xmlns:a16="http://schemas.microsoft.com/office/drawing/2014/main" id="{4A9547F1-3F7B-409A-998C-A9FFCCFF3000}"/>
              </a:ext>
            </a:extLst>
          </p:cNvPr>
          <p:cNvSpPr>
            <a:spLocks noChangeArrowheads="1"/>
          </p:cNvSpPr>
          <p:nvPr/>
        </p:nvSpPr>
        <p:spPr bwMode="auto">
          <a:xfrm>
            <a:off x="307975" y="279400"/>
            <a:ext cx="14014450" cy="86677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76200" cmpd="tri">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nchor="ctr"/>
          <a:lstStyle>
            <a:lvl1pPr algn="ctr" defTabSz="1306513">
              <a:defRPr sz="6300">
                <a:solidFill>
                  <a:schemeClr val="tx2"/>
                </a:solidFill>
                <a:latin typeface="Times New Roman" panose="02020603050405020304" pitchFamily="18" charset="0"/>
              </a:defRPr>
            </a:lvl1pPr>
            <a:lvl2pPr algn="ctr" defTabSz="1306513">
              <a:defRPr sz="6300">
                <a:solidFill>
                  <a:schemeClr val="tx2"/>
                </a:solidFill>
                <a:latin typeface="Times New Roman" panose="02020603050405020304" pitchFamily="18" charset="0"/>
              </a:defRPr>
            </a:lvl2pPr>
            <a:lvl3pPr algn="ctr" defTabSz="1306513">
              <a:defRPr sz="6300">
                <a:solidFill>
                  <a:schemeClr val="tx2"/>
                </a:solidFill>
                <a:latin typeface="Times New Roman" panose="02020603050405020304" pitchFamily="18" charset="0"/>
              </a:defRPr>
            </a:lvl3pPr>
            <a:lvl4pPr algn="ctr" defTabSz="1306513">
              <a:defRPr sz="6300">
                <a:solidFill>
                  <a:schemeClr val="tx2"/>
                </a:solidFill>
                <a:latin typeface="Times New Roman" panose="02020603050405020304" pitchFamily="18" charset="0"/>
              </a:defRPr>
            </a:lvl4pPr>
            <a:lvl5pPr algn="ctr" defTabSz="1306513">
              <a:defRPr sz="6300">
                <a:solidFill>
                  <a:schemeClr val="tx2"/>
                </a:solidFill>
                <a:latin typeface="Times New Roman" panose="02020603050405020304" pitchFamily="18" charset="0"/>
              </a:defRPr>
            </a:lvl5pPr>
            <a:lvl6pPr marL="457200" algn="ctr" defTabSz="1306513"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eaLnBrk="0" fontAlgn="base" hangingPunct="0">
              <a:spcBef>
                <a:spcPct val="0"/>
              </a:spcBef>
              <a:spcAft>
                <a:spcPct val="0"/>
              </a:spcAft>
              <a:defRPr sz="6300">
                <a:solidFill>
                  <a:schemeClr val="tx2"/>
                </a:solidFill>
                <a:latin typeface="Times New Roman" panose="02020603050405020304" pitchFamily="18" charset="0"/>
              </a:defRPr>
            </a:lvl9pPr>
          </a:lstStyle>
          <a:p>
            <a:r>
              <a:rPr lang="en-US" altLang="en-US" dirty="0">
                <a:solidFill>
                  <a:srgbClr val="0066FF"/>
                </a:solidFill>
                <a:latin typeface="Arial" panose="020B0604020202020204" pitchFamily="34" charset="0"/>
              </a:rPr>
              <a:t>God’s Promise To Satan</a:t>
            </a:r>
          </a:p>
        </p:txBody>
      </p:sp>
      <p:sp>
        <p:nvSpPr>
          <p:cNvPr id="30785" name="Text Box 65">
            <a:extLst>
              <a:ext uri="{FF2B5EF4-FFF2-40B4-BE49-F238E27FC236}">
                <a16:creationId xmlns:a16="http://schemas.microsoft.com/office/drawing/2014/main" id="{7B02EE78-3AB8-4ECE-9D78-89CFBDE2B835}"/>
              </a:ext>
            </a:extLst>
          </p:cNvPr>
          <p:cNvSpPr txBox="1">
            <a:spLocks noChangeArrowheads="1"/>
          </p:cNvSpPr>
          <p:nvPr/>
        </p:nvSpPr>
        <p:spPr bwMode="auto">
          <a:xfrm>
            <a:off x="12717463" y="1593850"/>
            <a:ext cx="757237" cy="312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b="0" dirty="0">
                <a:solidFill>
                  <a:schemeClr val="bg1"/>
                </a:solidFill>
                <a:effectLst>
                  <a:outerShdw blurRad="38100" dist="38100" dir="2700000" algn="tl">
                    <a:srgbClr val="000000"/>
                  </a:outerShdw>
                </a:effectLst>
                <a:latin typeface="Arial Black" panose="020B0A04020102020204" pitchFamily="34" charset="0"/>
              </a:rPr>
              <a:t>J</a:t>
            </a:r>
            <a:endParaRPr lang="en-US" altLang="en-US" sz="2800" b="0" dirty="0">
              <a:solidFill>
                <a:schemeClr val="bg1"/>
              </a:solidFill>
              <a:latin typeface="Arial Black" panose="020B0A04020102020204" pitchFamily="34" charset="0"/>
            </a:endParaRPr>
          </a:p>
          <a:p>
            <a:pPr eaLnBrk="1" hangingPunct="1">
              <a:spcBef>
                <a:spcPct val="50000"/>
              </a:spcBef>
            </a:pPr>
            <a:r>
              <a:rPr lang="en-US" altLang="en-US" sz="2800" b="0" dirty="0">
                <a:solidFill>
                  <a:schemeClr val="bg1"/>
                </a:solidFill>
                <a:latin typeface="Arial Black" panose="020B0A04020102020204" pitchFamily="34" charset="0"/>
              </a:rPr>
              <a:t>E</a:t>
            </a:r>
          </a:p>
          <a:p>
            <a:pPr eaLnBrk="1" hangingPunct="1">
              <a:spcBef>
                <a:spcPct val="50000"/>
              </a:spcBef>
            </a:pPr>
            <a:r>
              <a:rPr lang="en-US" altLang="en-US" sz="2800" b="0" dirty="0">
                <a:solidFill>
                  <a:schemeClr val="bg1"/>
                </a:solidFill>
                <a:latin typeface="Arial Black" panose="020B0A04020102020204" pitchFamily="34" charset="0"/>
              </a:rPr>
              <a:t>S</a:t>
            </a:r>
          </a:p>
          <a:p>
            <a:pPr eaLnBrk="1" hangingPunct="1">
              <a:spcBef>
                <a:spcPct val="50000"/>
              </a:spcBef>
            </a:pPr>
            <a:r>
              <a:rPr lang="en-US" altLang="en-US" sz="2800" b="0" dirty="0">
                <a:solidFill>
                  <a:schemeClr val="bg1"/>
                </a:solidFill>
                <a:latin typeface="Arial Black" panose="020B0A04020102020204" pitchFamily="34" charset="0"/>
              </a:rPr>
              <a:t>U</a:t>
            </a:r>
          </a:p>
          <a:p>
            <a:pPr eaLnBrk="1" hangingPunct="1">
              <a:spcBef>
                <a:spcPct val="50000"/>
              </a:spcBef>
            </a:pPr>
            <a:r>
              <a:rPr lang="en-US" altLang="en-US" sz="2800" b="0" dirty="0">
                <a:solidFill>
                  <a:schemeClr val="bg1"/>
                </a:solidFill>
                <a:latin typeface="Arial Black" panose="020B0A04020102020204" pitchFamily="34" charset="0"/>
              </a:rPr>
              <a:t>S</a:t>
            </a:r>
          </a:p>
        </p:txBody>
      </p:sp>
      <p:graphicFrame>
        <p:nvGraphicFramePr>
          <p:cNvPr id="30826" name="Group 106">
            <a:extLst>
              <a:ext uri="{FF2B5EF4-FFF2-40B4-BE49-F238E27FC236}">
                <a16:creationId xmlns:a16="http://schemas.microsoft.com/office/drawing/2014/main" id="{D57E3C6B-99C5-4C1E-8F21-84DDF47F6ABD}"/>
              </a:ext>
            </a:extLst>
          </p:cNvPr>
          <p:cNvGraphicFramePr>
            <a:graphicFrameLocks noGrp="1"/>
          </p:cNvGraphicFramePr>
          <p:nvPr>
            <p:extLst>
              <p:ext uri="{D42A27DB-BD31-4B8C-83A1-F6EECF244321}">
                <p14:modId xmlns:p14="http://schemas.microsoft.com/office/powerpoint/2010/main" val="1352575623"/>
              </p:ext>
            </p:extLst>
          </p:nvPr>
        </p:nvGraphicFramePr>
        <p:xfrm>
          <a:off x="4909915" y="2392334"/>
          <a:ext cx="5899908" cy="1273622"/>
        </p:xfrm>
        <a:graphic>
          <a:graphicData uri="http://schemas.openxmlformats.org/drawingml/2006/table">
            <a:tbl>
              <a:tblPr/>
              <a:tblGrid>
                <a:gridCol w="5899908">
                  <a:extLst>
                    <a:ext uri="{9D8B030D-6E8A-4147-A177-3AD203B41FA5}">
                      <a16:colId xmlns:a16="http://schemas.microsoft.com/office/drawing/2014/main" val="449260077"/>
                    </a:ext>
                  </a:extLst>
                </a:gridCol>
              </a:tblGrid>
              <a:tr h="990600">
                <a:tc>
                  <a:txBody>
                    <a:bodyPr/>
                    <a:lstStyle>
                      <a:lvl1pPr defTabSz="1306513">
                        <a:spcBef>
                          <a:spcPct val="20000"/>
                        </a:spcBef>
                        <a:defRPr sz="4200">
                          <a:solidFill>
                            <a:schemeClr val="tx1"/>
                          </a:solidFill>
                          <a:latin typeface="Times New Roman" panose="02020603050405020304" pitchFamily="18" charset="0"/>
                        </a:defRPr>
                      </a:lvl1pPr>
                      <a:lvl2pPr marL="652463" defTabSz="1306513">
                        <a:spcBef>
                          <a:spcPct val="20000"/>
                        </a:spcBef>
                        <a:defRPr sz="3600">
                          <a:solidFill>
                            <a:schemeClr val="tx1"/>
                          </a:solidFill>
                          <a:latin typeface="Times New Roman" panose="02020603050405020304" pitchFamily="18" charset="0"/>
                        </a:defRPr>
                      </a:lvl2pPr>
                      <a:lvl3pPr marL="1306513" defTabSz="1306513">
                        <a:spcBef>
                          <a:spcPct val="20000"/>
                        </a:spcBef>
                        <a:defRPr sz="3000">
                          <a:solidFill>
                            <a:schemeClr val="tx1"/>
                          </a:solidFill>
                          <a:latin typeface="Times New Roman" panose="02020603050405020304" pitchFamily="18" charset="0"/>
                        </a:defRPr>
                      </a:lvl3pPr>
                      <a:lvl4pPr marL="1958975" defTabSz="1306513">
                        <a:spcBef>
                          <a:spcPct val="20000"/>
                        </a:spcBef>
                        <a:defRPr sz="2500">
                          <a:solidFill>
                            <a:schemeClr val="tx1"/>
                          </a:solidFill>
                          <a:latin typeface="Times New Roman" panose="02020603050405020304" pitchFamily="18" charset="0"/>
                        </a:defRPr>
                      </a:lvl4pPr>
                      <a:lvl5pPr marL="2613025" defTabSz="1306513">
                        <a:spcBef>
                          <a:spcPct val="20000"/>
                        </a:spcBef>
                        <a:defRPr sz="2500">
                          <a:solidFill>
                            <a:schemeClr val="tx1"/>
                          </a:solidFill>
                          <a:latin typeface="Times New Roman" panose="02020603050405020304" pitchFamily="18" charset="0"/>
                        </a:defRPr>
                      </a:lvl5pPr>
                      <a:lvl6pPr marL="3070225" defTabSz="1306513" eaLnBrk="0" fontAlgn="base" hangingPunct="0">
                        <a:spcBef>
                          <a:spcPct val="20000"/>
                        </a:spcBef>
                        <a:spcAft>
                          <a:spcPct val="0"/>
                        </a:spcAft>
                        <a:defRPr sz="2500">
                          <a:solidFill>
                            <a:schemeClr val="tx1"/>
                          </a:solidFill>
                          <a:latin typeface="Times New Roman" panose="02020603050405020304" pitchFamily="18" charset="0"/>
                        </a:defRPr>
                      </a:lvl6pPr>
                      <a:lvl7pPr marL="3527425" defTabSz="1306513" eaLnBrk="0" fontAlgn="base" hangingPunct="0">
                        <a:spcBef>
                          <a:spcPct val="20000"/>
                        </a:spcBef>
                        <a:spcAft>
                          <a:spcPct val="0"/>
                        </a:spcAft>
                        <a:defRPr sz="2500">
                          <a:solidFill>
                            <a:schemeClr val="tx1"/>
                          </a:solidFill>
                          <a:latin typeface="Times New Roman" panose="02020603050405020304" pitchFamily="18" charset="0"/>
                        </a:defRPr>
                      </a:lvl7pPr>
                      <a:lvl8pPr marL="3984625" defTabSz="1306513" eaLnBrk="0" fontAlgn="base" hangingPunct="0">
                        <a:spcBef>
                          <a:spcPct val="20000"/>
                        </a:spcBef>
                        <a:spcAft>
                          <a:spcPct val="0"/>
                        </a:spcAft>
                        <a:defRPr sz="2500">
                          <a:solidFill>
                            <a:schemeClr val="tx1"/>
                          </a:solidFill>
                          <a:latin typeface="Times New Roman" panose="02020603050405020304" pitchFamily="18" charset="0"/>
                        </a:defRPr>
                      </a:lvl8pPr>
                      <a:lvl9pPr marL="4441825" defTabSz="1306513" eaLnBrk="0" fontAlgn="base" hangingPunct="0">
                        <a:spcBef>
                          <a:spcPct val="20000"/>
                        </a:spcBef>
                        <a:spcAft>
                          <a:spcPct val="0"/>
                        </a:spcAft>
                        <a:defRPr sz="2500">
                          <a:solidFill>
                            <a:schemeClr val="tx1"/>
                          </a:solidFill>
                          <a:latin typeface="Times New Roman" panose="02020603050405020304" pitchFamily="18" charset="0"/>
                        </a:defRPr>
                      </a:lvl9pPr>
                    </a:lstStyle>
                    <a:p>
                      <a:pPr marL="0" marR="0" lvl="0" indent="0" algn="l" defTabSz="1306513" rtl="0" eaLnBrk="0" fontAlgn="base" latinLnBrk="0" hangingPunct="0">
                        <a:lnSpc>
                          <a:spcPct val="100000"/>
                        </a:lnSpc>
                        <a:spcBef>
                          <a:spcPct val="0"/>
                        </a:spcBef>
                        <a:spcAft>
                          <a:spcPct val="0"/>
                        </a:spcAft>
                        <a:buClrTx/>
                        <a:buSzTx/>
                        <a:buFontTx/>
                        <a:buNone/>
                        <a:tabLst/>
                      </a:pPr>
                      <a:r>
                        <a:rPr kumimoji="0" lang="en-US" altLang="en-US" sz="75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PROMISE</a:t>
                      </a:r>
                      <a:endParaRPr kumimoji="0" lang="en-US" altLang="en-US" sz="7500" b="1" i="0" u="none" strike="noStrike" cap="none" normalizeH="0" baseline="0" dirty="0">
                        <a:ln>
                          <a:noFill/>
                        </a:ln>
                        <a:solidFill>
                          <a:schemeClr val="tx1"/>
                        </a:solidFill>
                        <a:effectLst/>
                        <a:latin typeface="Arial" panose="020B0604020202020204" pitchFamily="34" charset="0"/>
                      </a:endParaRPr>
                    </a:p>
                  </a:txBody>
                  <a:tcPr marL="130622" marR="130622" marT="65311" marB="65311"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244773073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0784"/>
                                        </p:tgtEl>
                                        <p:attrNameLst>
                                          <p:attrName>style.visibility</p:attrName>
                                        </p:attrNameLst>
                                      </p:cBhvr>
                                      <p:to>
                                        <p:strVal val="visible"/>
                                      </p:to>
                                    </p:set>
                                    <p:anim calcmode="lin" valueType="num">
                                      <p:cBhvr>
                                        <p:cTn id="7" dur="500" fill="hold"/>
                                        <p:tgtEl>
                                          <p:spTgt spid="30784"/>
                                        </p:tgtEl>
                                        <p:attrNameLst>
                                          <p:attrName>ppt_w</p:attrName>
                                        </p:attrNameLst>
                                      </p:cBhvr>
                                      <p:tavLst>
                                        <p:tav tm="0">
                                          <p:val>
                                            <p:fltVal val="0"/>
                                          </p:val>
                                        </p:tav>
                                        <p:tav tm="100000">
                                          <p:val>
                                            <p:strVal val="#ppt_w"/>
                                          </p:val>
                                        </p:tav>
                                      </p:tavLst>
                                    </p:anim>
                                    <p:anim calcmode="lin" valueType="num">
                                      <p:cBhvr>
                                        <p:cTn id="8" dur="500" fill="hold"/>
                                        <p:tgtEl>
                                          <p:spTgt spid="3078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0809"/>
                                        </p:tgtEl>
                                        <p:attrNameLst>
                                          <p:attrName>style.visibility</p:attrName>
                                        </p:attrNameLst>
                                      </p:cBhvr>
                                      <p:to>
                                        <p:strVal val="visible"/>
                                      </p:to>
                                    </p:set>
                                    <p:anim calcmode="lin" valueType="num">
                                      <p:cBhvr>
                                        <p:cTn id="13" dur="500" fill="hold"/>
                                        <p:tgtEl>
                                          <p:spTgt spid="30809"/>
                                        </p:tgtEl>
                                        <p:attrNameLst>
                                          <p:attrName>ppt_w</p:attrName>
                                        </p:attrNameLst>
                                      </p:cBhvr>
                                      <p:tavLst>
                                        <p:tav tm="0">
                                          <p:val>
                                            <p:fltVal val="0"/>
                                          </p:val>
                                        </p:tav>
                                        <p:tav tm="100000">
                                          <p:val>
                                            <p:strVal val="#ppt_w"/>
                                          </p:val>
                                        </p:tav>
                                      </p:tavLst>
                                    </p:anim>
                                    <p:anim calcmode="lin" valueType="num">
                                      <p:cBhvr>
                                        <p:cTn id="14" dur="500" fill="hold"/>
                                        <p:tgtEl>
                                          <p:spTgt spid="30809"/>
                                        </p:tgtEl>
                                        <p:attrNameLst>
                                          <p:attrName>ppt_h</p:attrName>
                                        </p:attrNameLst>
                                      </p:cBhvr>
                                      <p:tavLst>
                                        <p:tav tm="0">
                                          <p:val>
                                            <p:fltVal val="0"/>
                                          </p:val>
                                        </p:tav>
                                        <p:tav tm="100000">
                                          <p:val>
                                            <p:strVal val="#ppt_h"/>
                                          </p:val>
                                        </p:tav>
                                      </p:tavLst>
                                    </p:anim>
                                  </p:childTnLst>
                                </p:cTn>
                              </p:par>
                            </p:childTnLst>
                          </p:cTn>
                        </p:par>
                        <p:par>
                          <p:cTn id="15" fill="hold" nodeType="afterGroup">
                            <p:stCondLst>
                              <p:cond delay="500"/>
                            </p:stCondLst>
                            <p:childTnLst>
                              <p:par>
                                <p:cTn id="16" presetID="22" presetClass="entr" presetSubtype="1" fill="hold" nodeType="afterEffect">
                                  <p:stCondLst>
                                    <p:cond delay="0"/>
                                  </p:stCondLst>
                                  <p:childTnLst>
                                    <p:set>
                                      <p:cBhvr>
                                        <p:cTn id="17" dur="1" fill="hold">
                                          <p:stCondLst>
                                            <p:cond delay="0"/>
                                          </p:stCondLst>
                                        </p:cTn>
                                        <p:tgtEl>
                                          <p:spTgt spid="30827"/>
                                        </p:tgtEl>
                                        <p:attrNameLst>
                                          <p:attrName>style.visibility</p:attrName>
                                        </p:attrNameLst>
                                      </p:cBhvr>
                                      <p:to>
                                        <p:strVal val="visible"/>
                                      </p:to>
                                    </p:set>
                                    <p:animEffect transition="in" filter="wipe(up)">
                                      <p:cBhvr>
                                        <p:cTn id="18" dur="1000"/>
                                        <p:tgtEl>
                                          <p:spTgt spid="3082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6" fill="hold" nodeType="clickEffect">
                                  <p:stCondLst>
                                    <p:cond delay="0"/>
                                  </p:stCondLst>
                                  <p:childTnLst>
                                    <p:set>
                                      <p:cBhvr>
                                        <p:cTn id="22" dur="1" fill="hold">
                                          <p:stCondLst>
                                            <p:cond delay="0"/>
                                          </p:stCondLst>
                                        </p:cTn>
                                        <p:tgtEl>
                                          <p:spTgt spid="30813"/>
                                        </p:tgtEl>
                                        <p:attrNameLst>
                                          <p:attrName>style.visibility</p:attrName>
                                        </p:attrNameLst>
                                      </p:cBhvr>
                                      <p:to>
                                        <p:strVal val="visible"/>
                                      </p:to>
                                    </p:set>
                                    <p:anim calcmode="lin" valueType="num">
                                      <p:cBhvr additive="base">
                                        <p:cTn id="23" dur="500" fill="hold"/>
                                        <p:tgtEl>
                                          <p:spTgt spid="30813"/>
                                        </p:tgtEl>
                                        <p:attrNameLst>
                                          <p:attrName>ppt_x</p:attrName>
                                        </p:attrNameLst>
                                      </p:cBhvr>
                                      <p:tavLst>
                                        <p:tav tm="0">
                                          <p:val>
                                            <p:strVal val="1+#ppt_w/2"/>
                                          </p:val>
                                        </p:tav>
                                        <p:tav tm="100000">
                                          <p:val>
                                            <p:strVal val="#ppt_x"/>
                                          </p:val>
                                        </p:tav>
                                      </p:tavLst>
                                    </p:anim>
                                    <p:anim calcmode="lin" valueType="num">
                                      <p:cBhvr additive="base">
                                        <p:cTn id="24" dur="500" fill="hold"/>
                                        <p:tgtEl>
                                          <p:spTgt spid="30813"/>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30750"/>
                                        </p:tgtEl>
                                        <p:attrNameLst>
                                          <p:attrName>style.visibility</p:attrName>
                                        </p:attrNameLst>
                                      </p:cBhvr>
                                      <p:to>
                                        <p:strVal val="visible"/>
                                      </p:to>
                                    </p:set>
                                    <p:animEffect transition="in" filter="wipe(left)">
                                      <p:cBhvr>
                                        <p:cTn id="29" dur="500"/>
                                        <p:tgtEl>
                                          <p:spTgt spid="30750"/>
                                        </p:tgtEl>
                                      </p:cBhvr>
                                    </p:animEffect>
                                  </p:childTnLst>
                                </p:cTn>
                              </p:par>
                            </p:childTnLst>
                          </p:cTn>
                        </p:par>
                        <p:par>
                          <p:cTn id="30" fill="hold" nodeType="afterGroup">
                            <p:stCondLst>
                              <p:cond delay="500"/>
                            </p:stCondLst>
                            <p:childTnLst>
                              <p:par>
                                <p:cTn id="31" presetID="23" presetClass="entr" presetSubtype="16" fill="hold" nodeType="afterEffect">
                                  <p:stCondLst>
                                    <p:cond delay="0"/>
                                  </p:stCondLst>
                                  <p:childTnLst>
                                    <p:set>
                                      <p:cBhvr>
                                        <p:cTn id="32" dur="1" fill="hold">
                                          <p:stCondLst>
                                            <p:cond delay="0"/>
                                          </p:stCondLst>
                                        </p:cTn>
                                        <p:tgtEl>
                                          <p:spTgt spid="30826"/>
                                        </p:tgtEl>
                                        <p:attrNameLst>
                                          <p:attrName>style.visibility</p:attrName>
                                        </p:attrNameLst>
                                      </p:cBhvr>
                                      <p:to>
                                        <p:strVal val="visible"/>
                                      </p:to>
                                    </p:set>
                                    <p:anim calcmode="lin" valueType="num">
                                      <p:cBhvr>
                                        <p:cTn id="33" dur="500" fill="hold"/>
                                        <p:tgtEl>
                                          <p:spTgt spid="30826"/>
                                        </p:tgtEl>
                                        <p:attrNameLst>
                                          <p:attrName>ppt_w</p:attrName>
                                        </p:attrNameLst>
                                      </p:cBhvr>
                                      <p:tavLst>
                                        <p:tav tm="0">
                                          <p:val>
                                            <p:fltVal val="0"/>
                                          </p:val>
                                        </p:tav>
                                        <p:tav tm="100000">
                                          <p:val>
                                            <p:strVal val="#ppt_w"/>
                                          </p:val>
                                        </p:tav>
                                      </p:tavLst>
                                    </p:anim>
                                    <p:anim calcmode="lin" valueType="num">
                                      <p:cBhvr>
                                        <p:cTn id="34" dur="500" fill="hold"/>
                                        <p:tgtEl>
                                          <p:spTgt spid="30826"/>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000"/>
                            </p:stCondLst>
                            <p:childTnLst>
                              <p:par>
                                <p:cTn id="36" presetID="23" presetClass="entr" presetSubtype="16" fill="hold" nodeType="afterEffect">
                                  <p:stCondLst>
                                    <p:cond delay="0"/>
                                  </p:stCondLst>
                                  <p:childTnLst>
                                    <p:set>
                                      <p:cBhvr>
                                        <p:cTn id="37" dur="1" fill="hold">
                                          <p:stCondLst>
                                            <p:cond delay="0"/>
                                          </p:stCondLst>
                                        </p:cTn>
                                        <p:tgtEl>
                                          <p:spTgt spid="30729"/>
                                        </p:tgtEl>
                                        <p:attrNameLst>
                                          <p:attrName>style.visibility</p:attrName>
                                        </p:attrNameLst>
                                      </p:cBhvr>
                                      <p:to>
                                        <p:strVal val="visible"/>
                                      </p:to>
                                    </p:set>
                                    <p:anim calcmode="lin" valueType="num">
                                      <p:cBhvr>
                                        <p:cTn id="38" dur="500" fill="hold"/>
                                        <p:tgtEl>
                                          <p:spTgt spid="30729"/>
                                        </p:tgtEl>
                                        <p:attrNameLst>
                                          <p:attrName>ppt_w</p:attrName>
                                        </p:attrNameLst>
                                      </p:cBhvr>
                                      <p:tavLst>
                                        <p:tav tm="0">
                                          <p:val>
                                            <p:fltVal val="0"/>
                                          </p:val>
                                        </p:tav>
                                        <p:tav tm="100000">
                                          <p:val>
                                            <p:strVal val="#ppt_w"/>
                                          </p:val>
                                        </p:tav>
                                      </p:tavLst>
                                    </p:anim>
                                    <p:anim calcmode="lin" valueType="num">
                                      <p:cBhvr>
                                        <p:cTn id="39" dur="500" fill="hold"/>
                                        <p:tgtEl>
                                          <p:spTgt spid="30729"/>
                                        </p:tgtEl>
                                        <p:attrNameLst>
                                          <p:attrName>ppt_h</p:attrName>
                                        </p:attrNameLst>
                                      </p:cBhvr>
                                      <p:tavLst>
                                        <p:tav tm="0">
                                          <p:val>
                                            <p:fltVal val="0"/>
                                          </p:val>
                                        </p:tav>
                                        <p:tav tm="100000">
                                          <p:val>
                                            <p:strVal val="#ppt_h"/>
                                          </p:val>
                                        </p:tav>
                                      </p:tavLst>
                                    </p:anim>
                                  </p:childTnLst>
                                </p:cTn>
                              </p:par>
                            </p:childTnLst>
                          </p:cTn>
                        </p:par>
                        <p:par>
                          <p:cTn id="40" fill="hold" nodeType="afterGroup">
                            <p:stCondLst>
                              <p:cond delay="1500"/>
                            </p:stCondLst>
                            <p:childTnLst>
                              <p:par>
                                <p:cTn id="41" presetID="23" presetClass="entr" presetSubtype="16" fill="hold" grpId="0" nodeType="afterEffect">
                                  <p:stCondLst>
                                    <p:cond delay="0"/>
                                  </p:stCondLst>
                                  <p:childTnLst>
                                    <p:set>
                                      <p:cBhvr>
                                        <p:cTn id="42" dur="1" fill="hold">
                                          <p:stCondLst>
                                            <p:cond delay="0"/>
                                          </p:stCondLst>
                                        </p:cTn>
                                        <p:tgtEl>
                                          <p:spTgt spid="30785"/>
                                        </p:tgtEl>
                                        <p:attrNameLst>
                                          <p:attrName>style.visibility</p:attrName>
                                        </p:attrNameLst>
                                      </p:cBhvr>
                                      <p:to>
                                        <p:strVal val="visible"/>
                                      </p:to>
                                    </p:set>
                                    <p:anim calcmode="lin" valueType="num">
                                      <p:cBhvr>
                                        <p:cTn id="43" dur="500" fill="hold"/>
                                        <p:tgtEl>
                                          <p:spTgt spid="30785"/>
                                        </p:tgtEl>
                                        <p:attrNameLst>
                                          <p:attrName>ppt_w</p:attrName>
                                        </p:attrNameLst>
                                      </p:cBhvr>
                                      <p:tavLst>
                                        <p:tav tm="0">
                                          <p:val>
                                            <p:fltVal val="0"/>
                                          </p:val>
                                        </p:tav>
                                        <p:tav tm="100000">
                                          <p:val>
                                            <p:strVal val="#ppt_w"/>
                                          </p:val>
                                        </p:tav>
                                      </p:tavLst>
                                    </p:anim>
                                    <p:anim calcmode="lin" valueType="num">
                                      <p:cBhvr>
                                        <p:cTn id="44" dur="500" fill="hold"/>
                                        <p:tgtEl>
                                          <p:spTgt spid="30785"/>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nodeType="clickEffect">
                                  <p:stCondLst>
                                    <p:cond delay="0"/>
                                  </p:stCondLst>
                                  <p:childTnLst>
                                    <p:set>
                                      <p:cBhvr>
                                        <p:cTn id="48" dur="1" fill="hold">
                                          <p:stCondLst>
                                            <p:cond delay="0"/>
                                          </p:stCondLst>
                                        </p:cTn>
                                        <p:tgtEl>
                                          <p:spTgt spid="30771"/>
                                        </p:tgtEl>
                                        <p:attrNameLst>
                                          <p:attrName>style.visibility</p:attrName>
                                        </p:attrNameLst>
                                      </p:cBhvr>
                                      <p:to>
                                        <p:strVal val="visible"/>
                                      </p:to>
                                    </p:set>
                                    <p:anim calcmode="lin" valueType="num">
                                      <p:cBhvr additive="base">
                                        <p:cTn id="49" dur="500" fill="hold"/>
                                        <p:tgtEl>
                                          <p:spTgt spid="30771"/>
                                        </p:tgtEl>
                                        <p:attrNameLst>
                                          <p:attrName>ppt_x</p:attrName>
                                        </p:attrNameLst>
                                      </p:cBhvr>
                                      <p:tavLst>
                                        <p:tav tm="0">
                                          <p:val>
                                            <p:strVal val="#ppt_x"/>
                                          </p:val>
                                        </p:tav>
                                        <p:tav tm="100000">
                                          <p:val>
                                            <p:strVal val="#ppt_x"/>
                                          </p:val>
                                        </p:tav>
                                      </p:tavLst>
                                    </p:anim>
                                    <p:anim calcmode="lin" valueType="num">
                                      <p:cBhvr additive="base">
                                        <p:cTn id="50" dur="500" fill="hold"/>
                                        <p:tgtEl>
                                          <p:spTgt spid="30771"/>
                                        </p:tgtEl>
                                        <p:attrNameLst>
                                          <p:attrName>ppt_y</p:attrName>
                                        </p:attrNameLst>
                                      </p:cBhvr>
                                      <p:tavLst>
                                        <p:tav tm="0">
                                          <p:val>
                                            <p:strVal val="0-#ppt_h/2"/>
                                          </p:val>
                                        </p:tav>
                                        <p:tav tm="100000">
                                          <p:val>
                                            <p:strVal val="#ppt_y"/>
                                          </p:val>
                                        </p:tav>
                                      </p:tavLst>
                                    </p:anim>
                                  </p:childTnLst>
                                </p:cTn>
                              </p:par>
                            </p:childTnLst>
                          </p:cTn>
                        </p:par>
                        <p:par>
                          <p:cTn id="51" fill="hold" nodeType="afterGroup">
                            <p:stCondLst>
                              <p:cond delay="500"/>
                            </p:stCondLst>
                            <p:childTnLst>
                              <p:par>
                                <p:cTn id="52" presetID="22" presetClass="entr" presetSubtype="1" fill="hold" nodeType="afterEffect">
                                  <p:stCondLst>
                                    <p:cond delay="0"/>
                                  </p:stCondLst>
                                  <p:childTnLst>
                                    <p:set>
                                      <p:cBhvr>
                                        <p:cTn id="53" dur="1" fill="hold">
                                          <p:stCondLst>
                                            <p:cond delay="0"/>
                                          </p:stCondLst>
                                        </p:cTn>
                                        <p:tgtEl>
                                          <p:spTgt spid="30828"/>
                                        </p:tgtEl>
                                        <p:attrNameLst>
                                          <p:attrName>style.visibility</p:attrName>
                                        </p:attrNameLst>
                                      </p:cBhvr>
                                      <p:to>
                                        <p:strVal val="visible"/>
                                      </p:to>
                                    </p:set>
                                    <p:animEffect transition="in" filter="wipe(up)">
                                      <p:cBhvr>
                                        <p:cTn id="54" dur="500"/>
                                        <p:tgtEl>
                                          <p:spTgt spid="30828"/>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3" presetClass="entr" presetSubtype="16" fill="hold" nodeType="clickEffect">
                                  <p:stCondLst>
                                    <p:cond delay="0"/>
                                  </p:stCondLst>
                                  <p:childTnLst>
                                    <p:set>
                                      <p:cBhvr>
                                        <p:cTn id="58" dur="1" fill="hold">
                                          <p:stCondLst>
                                            <p:cond delay="0"/>
                                          </p:stCondLst>
                                        </p:cTn>
                                        <p:tgtEl>
                                          <p:spTgt spid="30824"/>
                                        </p:tgtEl>
                                        <p:attrNameLst>
                                          <p:attrName>style.visibility</p:attrName>
                                        </p:attrNameLst>
                                      </p:cBhvr>
                                      <p:to>
                                        <p:strVal val="visible"/>
                                      </p:to>
                                    </p:set>
                                    <p:anim calcmode="lin" valueType="num">
                                      <p:cBhvr>
                                        <p:cTn id="59" dur="500" fill="hold"/>
                                        <p:tgtEl>
                                          <p:spTgt spid="30824"/>
                                        </p:tgtEl>
                                        <p:attrNameLst>
                                          <p:attrName>ppt_w</p:attrName>
                                        </p:attrNameLst>
                                      </p:cBhvr>
                                      <p:tavLst>
                                        <p:tav tm="0">
                                          <p:val>
                                            <p:fltVal val="0"/>
                                          </p:val>
                                        </p:tav>
                                        <p:tav tm="100000">
                                          <p:val>
                                            <p:strVal val="#ppt_w"/>
                                          </p:val>
                                        </p:tav>
                                      </p:tavLst>
                                    </p:anim>
                                    <p:anim calcmode="lin" valueType="num">
                                      <p:cBhvr>
                                        <p:cTn id="60" dur="500" fill="hold"/>
                                        <p:tgtEl>
                                          <p:spTgt spid="308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4" grpId="0"/>
      <p:bldP spid="3078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F4D771F-993D-419A-BD75-3E13347FC997}"/>
              </a:ext>
            </a:extLst>
          </p:cNvPr>
          <p:cNvSpPr>
            <a:spLocks noChangeArrowheads="1"/>
          </p:cNvSpPr>
          <p:nvPr/>
        </p:nvSpPr>
        <p:spPr bwMode="auto">
          <a:xfrm>
            <a:off x="157163" y="1141413"/>
            <a:ext cx="14333537" cy="2043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35000"/>
              </a:spcBef>
              <a:buFontTx/>
              <a:buChar char="•"/>
            </a:pPr>
            <a:r>
              <a:rPr lang="en-US" altLang="en-US" sz="4600" b="0" u="sng" dirty="0">
                <a:latin typeface="Arial" panose="020B0604020202020204" pitchFamily="34" charset="0"/>
              </a:rPr>
              <a:t>Matt 26:28</a:t>
            </a:r>
            <a:r>
              <a:rPr lang="en-US" altLang="en-US" sz="4600" b="0" dirty="0"/>
              <a:t>, </a:t>
            </a:r>
            <a:r>
              <a:rPr lang="en-US" altLang="en-US" sz="4600" b="0" i="1" dirty="0">
                <a:latin typeface="Arial" panose="020B0604020202020204" pitchFamily="34" charset="0"/>
              </a:rPr>
              <a:t>“</a:t>
            </a:r>
            <a:r>
              <a:rPr lang="en-US" altLang="en-US" sz="4600" b="0" i="1" dirty="0">
                <a:solidFill>
                  <a:schemeClr val="tx2"/>
                </a:solidFill>
                <a:latin typeface="Arial" panose="020B0604020202020204" pitchFamily="34" charset="0"/>
              </a:rPr>
              <a:t>For this is My blood of the new covenant, which is shed for many for the remission of sins.”</a:t>
            </a:r>
          </a:p>
        </p:txBody>
      </p:sp>
      <p:sp>
        <p:nvSpPr>
          <p:cNvPr id="31747" name="Rectangle 3">
            <a:extLst>
              <a:ext uri="{FF2B5EF4-FFF2-40B4-BE49-F238E27FC236}">
                <a16:creationId xmlns:a16="http://schemas.microsoft.com/office/drawing/2014/main" id="{EEED098B-A8FF-4C14-895A-7E035151D604}"/>
              </a:ext>
            </a:extLst>
          </p:cNvPr>
          <p:cNvSpPr>
            <a:spLocks noChangeArrowheads="1"/>
          </p:cNvSpPr>
          <p:nvPr/>
        </p:nvSpPr>
        <p:spPr bwMode="auto">
          <a:xfrm>
            <a:off x="160338" y="125413"/>
            <a:ext cx="14289087" cy="104775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76200" cmpd="tri">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nchor="ctr"/>
          <a:lstStyle>
            <a:lvl1pPr algn="ctr" defTabSz="1306513">
              <a:defRPr sz="6300">
                <a:solidFill>
                  <a:schemeClr val="tx2"/>
                </a:solidFill>
                <a:latin typeface="Times New Roman" panose="02020603050405020304" pitchFamily="18" charset="0"/>
              </a:defRPr>
            </a:lvl1pPr>
            <a:lvl2pPr algn="ctr" defTabSz="1306513">
              <a:defRPr sz="6300">
                <a:solidFill>
                  <a:schemeClr val="tx2"/>
                </a:solidFill>
                <a:latin typeface="Times New Roman" panose="02020603050405020304" pitchFamily="18" charset="0"/>
              </a:defRPr>
            </a:lvl2pPr>
            <a:lvl3pPr algn="ctr" defTabSz="1306513">
              <a:defRPr sz="6300">
                <a:solidFill>
                  <a:schemeClr val="tx2"/>
                </a:solidFill>
                <a:latin typeface="Times New Roman" panose="02020603050405020304" pitchFamily="18" charset="0"/>
              </a:defRPr>
            </a:lvl3pPr>
            <a:lvl4pPr algn="ctr" defTabSz="1306513">
              <a:defRPr sz="6300">
                <a:solidFill>
                  <a:schemeClr val="tx2"/>
                </a:solidFill>
                <a:latin typeface="Times New Roman" panose="02020603050405020304" pitchFamily="18" charset="0"/>
              </a:defRPr>
            </a:lvl4pPr>
            <a:lvl5pPr algn="ctr" defTabSz="1306513">
              <a:defRPr sz="6300">
                <a:solidFill>
                  <a:schemeClr val="tx2"/>
                </a:solidFill>
                <a:latin typeface="Times New Roman" panose="02020603050405020304" pitchFamily="18" charset="0"/>
              </a:defRPr>
            </a:lvl5pPr>
            <a:lvl6pPr marL="457200" algn="ctr" defTabSz="1306513"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eaLnBrk="0" fontAlgn="base" hangingPunct="0">
              <a:spcBef>
                <a:spcPct val="0"/>
              </a:spcBef>
              <a:spcAft>
                <a:spcPct val="0"/>
              </a:spcAft>
              <a:defRPr sz="6300">
                <a:solidFill>
                  <a:schemeClr val="tx2"/>
                </a:solidFill>
                <a:latin typeface="Times New Roman" panose="02020603050405020304" pitchFamily="18" charset="0"/>
              </a:defRPr>
            </a:lvl9pPr>
          </a:lstStyle>
          <a:p>
            <a:r>
              <a:rPr lang="en-US" altLang="en-US" sz="5700" dirty="0">
                <a:solidFill>
                  <a:srgbClr val="0000FF"/>
                </a:solidFill>
                <a:latin typeface="Arial" panose="020B0604020202020204" pitchFamily="34" charset="0"/>
              </a:rPr>
              <a:t>Benefit From Christ’s Blood (bruise)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 calcmode="lin" valueType="num">
                                      <p:cBhvr>
                                        <p:cTn id="7" dur="500" fill="hold"/>
                                        <p:tgtEl>
                                          <p:spTgt spid="31747"/>
                                        </p:tgtEl>
                                        <p:attrNameLst>
                                          <p:attrName>ppt_w</p:attrName>
                                        </p:attrNameLst>
                                      </p:cBhvr>
                                      <p:tavLst>
                                        <p:tav tm="0">
                                          <p:val>
                                            <p:fltVal val="0"/>
                                          </p:val>
                                        </p:tav>
                                        <p:tav tm="100000">
                                          <p:val>
                                            <p:strVal val="#ppt_w"/>
                                          </p:val>
                                        </p:tav>
                                      </p:tavLst>
                                    </p:anim>
                                    <p:anim calcmode="lin" valueType="num">
                                      <p:cBhvr>
                                        <p:cTn id="8" dur="500" fill="hold"/>
                                        <p:tgtEl>
                                          <p:spTgt spid="3174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31746">
                                            <p:txEl>
                                              <p:pRg st="0" end="0"/>
                                            </p:txEl>
                                          </p:spTgt>
                                        </p:tgtEl>
                                        <p:attrNameLst>
                                          <p:attrName>style.visibility</p:attrName>
                                        </p:attrNameLst>
                                      </p:cBhvr>
                                      <p:to>
                                        <p:strVal val="visible"/>
                                      </p:to>
                                    </p:set>
                                    <p:animEffect transition="in" filter="wipe(up)">
                                      <p:cBhvr>
                                        <p:cTn id="13" dur="500"/>
                                        <p:tgtEl>
                                          <p:spTgt spid="317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4EFB231-2C0E-4CA4-BAC4-A2CD30A9F531}"/>
              </a:ext>
            </a:extLst>
          </p:cNvPr>
          <p:cNvSpPr>
            <a:spLocks noChangeArrowheads="1"/>
          </p:cNvSpPr>
          <p:nvPr/>
        </p:nvSpPr>
        <p:spPr bwMode="auto">
          <a:xfrm>
            <a:off x="168275" y="152400"/>
            <a:ext cx="14266863" cy="94456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76200" cmpd="tri">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nchor="ctr"/>
          <a:lstStyle>
            <a:lvl1pPr algn="ctr" defTabSz="1306513">
              <a:defRPr sz="6300">
                <a:solidFill>
                  <a:schemeClr val="tx2"/>
                </a:solidFill>
                <a:latin typeface="Times New Roman" panose="02020603050405020304" pitchFamily="18" charset="0"/>
              </a:defRPr>
            </a:lvl1pPr>
            <a:lvl2pPr algn="ctr" defTabSz="1306513">
              <a:defRPr sz="6300">
                <a:solidFill>
                  <a:schemeClr val="tx2"/>
                </a:solidFill>
                <a:latin typeface="Times New Roman" panose="02020603050405020304" pitchFamily="18" charset="0"/>
              </a:defRPr>
            </a:lvl2pPr>
            <a:lvl3pPr algn="ctr" defTabSz="1306513">
              <a:defRPr sz="6300">
                <a:solidFill>
                  <a:schemeClr val="tx2"/>
                </a:solidFill>
                <a:latin typeface="Times New Roman" panose="02020603050405020304" pitchFamily="18" charset="0"/>
              </a:defRPr>
            </a:lvl3pPr>
            <a:lvl4pPr algn="ctr" defTabSz="1306513">
              <a:defRPr sz="6300">
                <a:solidFill>
                  <a:schemeClr val="tx2"/>
                </a:solidFill>
                <a:latin typeface="Times New Roman" panose="02020603050405020304" pitchFamily="18" charset="0"/>
              </a:defRPr>
            </a:lvl4pPr>
            <a:lvl5pPr algn="ctr" defTabSz="1306513">
              <a:defRPr sz="6300">
                <a:solidFill>
                  <a:schemeClr val="tx2"/>
                </a:solidFill>
                <a:latin typeface="Times New Roman" panose="02020603050405020304" pitchFamily="18" charset="0"/>
              </a:defRPr>
            </a:lvl5pPr>
            <a:lvl6pPr marL="457200" algn="ctr" defTabSz="1306513"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eaLnBrk="0" fontAlgn="base" hangingPunct="0">
              <a:spcBef>
                <a:spcPct val="0"/>
              </a:spcBef>
              <a:spcAft>
                <a:spcPct val="0"/>
              </a:spcAft>
              <a:defRPr sz="6300">
                <a:solidFill>
                  <a:schemeClr val="tx2"/>
                </a:solidFill>
                <a:latin typeface="Times New Roman" panose="02020603050405020304" pitchFamily="18" charset="0"/>
              </a:defRPr>
            </a:lvl9pPr>
          </a:lstStyle>
          <a:p>
            <a:r>
              <a:rPr lang="en-US" altLang="en-US" sz="5400" dirty="0">
                <a:solidFill>
                  <a:srgbClr val="0000FF"/>
                </a:solidFill>
                <a:latin typeface="Arial" panose="020B0604020202020204" pitchFamily="34" charset="0"/>
              </a:rPr>
              <a:t>By Obeying His Command For Salvation</a:t>
            </a:r>
          </a:p>
        </p:txBody>
      </p:sp>
      <p:sp>
        <p:nvSpPr>
          <p:cNvPr id="32771" name="Text Box 3">
            <a:extLst>
              <a:ext uri="{FF2B5EF4-FFF2-40B4-BE49-F238E27FC236}">
                <a16:creationId xmlns:a16="http://schemas.microsoft.com/office/drawing/2014/main" id="{FC9F84AB-D609-4C6E-8268-9F15949E17BF}"/>
              </a:ext>
            </a:extLst>
          </p:cNvPr>
          <p:cNvSpPr txBox="1">
            <a:spLocks noChangeArrowheads="1"/>
          </p:cNvSpPr>
          <p:nvPr/>
        </p:nvSpPr>
        <p:spPr bwMode="auto">
          <a:xfrm>
            <a:off x="0" y="4587875"/>
            <a:ext cx="136556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sz="4000" b="0"/>
          </a:p>
        </p:txBody>
      </p:sp>
      <p:sp>
        <p:nvSpPr>
          <p:cNvPr id="32772" name="Text Box 4">
            <a:extLst>
              <a:ext uri="{FF2B5EF4-FFF2-40B4-BE49-F238E27FC236}">
                <a16:creationId xmlns:a16="http://schemas.microsoft.com/office/drawing/2014/main" id="{A06CB524-F968-470D-BE18-4930CEB015DE}"/>
              </a:ext>
            </a:extLst>
          </p:cNvPr>
          <p:cNvSpPr txBox="1">
            <a:spLocks noChangeArrowheads="1"/>
          </p:cNvSpPr>
          <p:nvPr/>
        </p:nvSpPr>
        <p:spPr bwMode="auto">
          <a:xfrm>
            <a:off x="219075" y="1200150"/>
            <a:ext cx="14144625" cy="702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000" b="0" u="sng" dirty="0">
                <a:latin typeface="Arial" panose="020B0604020202020204" pitchFamily="34" charset="0"/>
              </a:rPr>
              <a:t>Heb 5:8-9</a:t>
            </a:r>
            <a:r>
              <a:rPr lang="en-US" altLang="en-US" sz="4000" b="0" dirty="0">
                <a:latin typeface="Arial" panose="020B0604020202020204" pitchFamily="34" charset="0"/>
              </a:rPr>
              <a:t>, </a:t>
            </a:r>
            <a:r>
              <a:rPr lang="en-US" altLang="en-US" sz="4000" b="0" u="sng" dirty="0">
                <a:latin typeface="Arial" panose="020B0604020202020204" pitchFamily="34" charset="0"/>
              </a:rPr>
              <a:t>2 Cor 5:14-15</a:t>
            </a:r>
          </a:p>
          <a:p>
            <a:pPr algn="ctr" eaLnBrk="1" hangingPunct="1">
              <a:lnSpc>
                <a:spcPct val="90000"/>
              </a:lnSpc>
              <a:spcBef>
                <a:spcPts val="3600"/>
              </a:spcBef>
            </a:pPr>
            <a:r>
              <a:rPr lang="en-US" altLang="en-US" sz="4000" dirty="0">
                <a:latin typeface="Arial" panose="020B0604020202020204" pitchFamily="34" charset="0"/>
              </a:rPr>
              <a:t>BELIEVE</a:t>
            </a:r>
          </a:p>
          <a:p>
            <a:pPr algn="ctr" eaLnBrk="1" hangingPunct="1">
              <a:lnSpc>
                <a:spcPct val="90000"/>
              </a:lnSpc>
            </a:pPr>
            <a:r>
              <a:rPr lang="en-US" altLang="en-US" sz="4000" b="0" u="sng" dirty="0">
                <a:latin typeface="Arial" panose="020B0604020202020204" pitchFamily="34" charset="0"/>
              </a:rPr>
              <a:t>John 8:24</a:t>
            </a:r>
            <a:r>
              <a:rPr lang="en-US" altLang="en-US" sz="4000" b="0" dirty="0">
                <a:latin typeface="Arial" panose="020B0604020202020204" pitchFamily="34" charset="0"/>
              </a:rPr>
              <a:t>, </a:t>
            </a:r>
            <a:r>
              <a:rPr lang="en-US" altLang="en-US" sz="4000" b="0" u="sng" dirty="0">
                <a:latin typeface="Arial" panose="020B0604020202020204" pitchFamily="34" charset="0"/>
              </a:rPr>
              <a:t>Acts 16:30-31</a:t>
            </a:r>
          </a:p>
          <a:p>
            <a:pPr algn="ctr" eaLnBrk="1" hangingPunct="1">
              <a:lnSpc>
                <a:spcPct val="90000"/>
              </a:lnSpc>
              <a:spcBef>
                <a:spcPts val="3600"/>
              </a:spcBef>
            </a:pPr>
            <a:r>
              <a:rPr lang="en-US" altLang="en-US" sz="4000" dirty="0">
                <a:latin typeface="Arial" panose="020B0604020202020204" pitchFamily="34" charset="0"/>
              </a:rPr>
              <a:t>REPENT</a:t>
            </a:r>
          </a:p>
          <a:p>
            <a:pPr algn="ctr" eaLnBrk="1" hangingPunct="1">
              <a:lnSpc>
                <a:spcPct val="90000"/>
              </a:lnSpc>
            </a:pPr>
            <a:r>
              <a:rPr lang="en-US" altLang="en-US" sz="4000" b="0" u="sng" dirty="0">
                <a:latin typeface="Arial" panose="020B0604020202020204" pitchFamily="34" charset="0"/>
              </a:rPr>
              <a:t>Luke 24:47</a:t>
            </a:r>
            <a:r>
              <a:rPr lang="en-US" altLang="en-US" sz="4000" b="0" dirty="0">
                <a:latin typeface="Arial" panose="020B0604020202020204" pitchFamily="34" charset="0"/>
              </a:rPr>
              <a:t>, </a:t>
            </a:r>
            <a:r>
              <a:rPr lang="en-US" altLang="en-US" sz="4000" b="0" u="sng" dirty="0">
                <a:latin typeface="Arial" panose="020B0604020202020204" pitchFamily="34" charset="0"/>
              </a:rPr>
              <a:t>Acts 2:38</a:t>
            </a:r>
          </a:p>
          <a:p>
            <a:pPr algn="ctr" eaLnBrk="1" hangingPunct="1">
              <a:lnSpc>
                <a:spcPct val="90000"/>
              </a:lnSpc>
              <a:spcBef>
                <a:spcPts val="3600"/>
              </a:spcBef>
            </a:pPr>
            <a:r>
              <a:rPr lang="en-US" altLang="en-US" sz="4000" dirty="0">
                <a:latin typeface="Arial" panose="020B0604020202020204" pitchFamily="34" charset="0"/>
              </a:rPr>
              <a:t>CONFESS</a:t>
            </a:r>
          </a:p>
          <a:p>
            <a:pPr algn="ctr" eaLnBrk="1" hangingPunct="1">
              <a:lnSpc>
                <a:spcPct val="90000"/>
              </a:lnSpc>
            </a:pPr>
            <a:r>
              <a:rPr lang="en-US" altLang="en-US" sz="4000" b="0" u="sng" dirty="0">
                <a:latin typeface="Arial" panose="020B0604020202020204" pitchFamily="34" charset="0"/>
              </a:rPr>
              <a:t>Rom 10:10</a:t>
            </a:r>
            <a:r>
              <a:rPr lang="en-US" altLang="en-US" sz="4000" b="0" dirty="0">
                <a:latin typeface="Arial" panose="020B0604020202020204" pitchFamily="34" charset="0"/>
              </a:rPr>
              <a:t>, </a:t>
            </a:r>
            <a:r>
              <a:rPr lang="en-US" altLang="en-US" sz="4000" b="0" u="sng" dirty="0">
                <a:latin typeface="Arial" panose="020B0604020202020204" pitchFamily="34" charset="0"/>
              </a:rPr>
              <a:t>Acts 8:37</a:t>
            </a:r>
          </a:p>
          <a:p>
            <a:pPr algn="ctr" eaLnBrk="1" hangingPunct="1">
              <a:lnSpc>
                <a:spcPct val="90000"/>
              </a:lnSpc>
              <a:spcBef>
                <a:spcPts val="3600"/>
              </a:spcBef>
            </a:pPr>
            <a:r>
              <a:rPr lang="en-US" altLang="en-US" sz="4000" dirty="0">
                <a:latin typeface="Arial" panose="020B0604020202020204" pitchFamily="34" charset="0"/>
              </a:rPr>
              <a:t>BAPTIZED</a:t>
            </a:r>
          </a:p>
          <a:p>
            <a:pPr algn="ctr" eaLnBrk="1" hangingPunct="1">
              <a:lnSpc>
                <a:spcPct val="90000"/>
              </a:lnSpc>
            </a:pPr>
            <a:r>
              <a:rPr lang="en-US" altLang="en-US" sz="4000" b="0" u="sng" dirty="0">
                <a:latin typeface="Arial" panose="020B0604020202020204" pitchFamily="34" charset="0"/>
              </a:rPr>
              <a:t>Heb 9:14</a:t>
            </a:r>
            <a:r>
              <a:rPr lang="en-US" altLang="en-US" sz="4000" b="0" dirty="0">
                <a:latin typeface="Arial" panose="020B0604020202020204" pitchFamily="34" charset="0"/>
              </a:rPr>
              <a:t> with </a:t>
            </a:r>
            <a:r>
              <a:rPr lang="en-US" altLang="en-US" sz="4000" b="0" u="sng" dirty="0">
                <a:latin typeface="Arial" panose="020B0604020202020204" pitchFamily="34" charset="0"/>
              </a:rPr>
              <a:t>1 Pet 3:21</a:t>
            </a:r>
            <a:r>
              <a:rPr lang="en-US" altLang="en-US" sz="4000" b="0" dirty="0">
                <a:latin typeface="Arial" panose="020B0604020202020204" pitchFamily="34" charset="0"/>
              </a:rPr>
              <a:t>, </a:t>
            </a:r>
            <a:r>
              <a:rPr lang="en-US" altLang="en-US" sz="4000" b="0" u="sng" dirty="0">
                <a:latin typeface="Arial" panose="020B0604020202020204" pitchFamily="34" charset="0"/>
              </a:rPr>
              <a:t>Rom 6:3-11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500" fill="hold"/>
                                        <p:tgtEl>
                                          <p:spTgt spid="32770"/>
                                        </p:tgtEl>
                                        <p:attrNameLst>
                                          <p:attrName>ppt_w</p:attrName>
                                        </p:attrNameLst>
                                      </p:cBhvr>
                                      <p:tavLst>
                                        <p:tav tm="0">
                                          <p:val>
                                            <p:fltVal val="0"/>
                                          </p:val>
                                        </p:tav>
                                        <p:tav tm="100000">
                                          <p:val>
                                            <p:strVal val="#ppt_w"/>
                                          </p:val>
                                        </p:tav>
                                      </p:tavLst>
                                    </p:anim>
                                    <p:anim calcmode="lin" valueType="num">
                                      <p:cBhvr>
                                        <p:cTn id="8" dur="500" fill="hold"/>
                                        <p:tgtEl>
                                          <p:spTgt spid="327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2772">
                                            <p:txEl>
                                              <p:pRg st="0" end="0"/>
                                            </p:txEl>
                                          </p:spTgt>
                                        </p:tgtEl>
                                        <p:attrNameLst>
                                          <p:attrName>style.visibility</p:attrName>
                                        </p:attrNameLst>
                                      </p:cBhvr>
                                      <p:to>
                                        <p:strVal val="visible"/>
                                      </p:to>
                                    </p:set>
                                    <p:anim calcmode="lin" valueType="num">
                                      <p:cBhvr>
                                        <p:cTn id="13" dur="500" fill="hold"/>
                                        <p:tgtEl>
                                          <p:spTgt spid="3277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277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32772">
                                            <p:txEl>
                                              <p:pRg st="1" end="1"/>
                                            </p:txEl>
                                          </p:spTgt>
                                        </p:tgtEl>
                                        <p:attrNameLst>
                                          <p:attrName>style.visibility</p:attrName>
                                        </p:attrNameLst>
                                      </p:cBhvr>
                                      <p:to>
                                        <p:strVal val="visible"/>
                                      </p:to>
                                    </p:set>
                                    <p:anim calcmode="lin" valueType="num">
                                      <p:cBhvr>
                                        <p:cTn id="19" dur="500" fill="hold"/>
                                        <p:tgtEl>
                                          <p:spTgt spid="3277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2772">
                                            <p:txEl>
                                              <p:pRg st="1" end="1"/>
                                            </p:txEl>
                                          </p:spTgt>
                                        </p:tgtEl>
                                        <p:attrNameLst>
                                          <p:attrName>ppt_h</p:attrName>
                                        </p:attrNameLst>
                                      </p:cBhvr>
                                      <p:tavLst>
                                        <p:tav tm="0">
                                          <p:val>
                                            <p:fltVal val="0"/>
                                          </p:val>
                                        </p:tav>
                                        <p:tav tm="100000">
                                          <p:val>
                                            <p:strVal val="#ppt_h"/>
                                          </p:val>
                                        </p:tav>
                                      </p:tavLst>
                                    </p:anim>
                                  </p:childTnLst>
                                </p:cTn>
                              </p:par>
                            </p:childTnLst>
                          </p:cTn>
                        </p:par>
                        <p:par>
                          <p:cTn id="21" fill="hold" nodeType="afterGroup">
                            <p:stCondLst>
                              <p:cond delay="500"/>
                            </p:stCondLst>
                            <p:childTnLst>
                              <p:par>
                                <p:cTn id="22" presetID="23" presetClass="entr" presetSubtype="16" fill="hold" nodeType="afterEffect">
                                  <p:stCondLst>
                                    <p:cond delay="0"/>
                                  </p:stCondLst>
                                  <p:childTnLst>
                                    <p:set>
                                      <p:cBhvr>
                                        <p:cTn id="23" dur="1" fill="hold">
                                          <p:stCondLst>
                                            <p:cond delay="0"/>
                                          </p:stCondLst>
                                        </p:cTn>
                                        <p:tgtEl>
                                          <p:spTgt spid="32772">
                                            <p:txEl>
                                              <p:pRg st="2" end="2"/>
                                            </p:txEl>
                                          </p:spTgt>
                                        </p:tgtEl>
                                        <p:attrNameLst>
                                          <p:attrName>style.visibility</p:attrName>
                                        </p:attrNameLst>
                                      </p:cBhvr>
                                      <p:to>
                                        <p:strVal val="visible"/>
                                      </p:to>
                                    </p:set>
                                    <p:anim calcmode="lin" valueType="num">
                                      <p:cBhvr>
                                        <p:cTn id="24" dur="500" fill="hold"/>
                                        <p:tgtEl>
                                          <p:spTgt spid="32772">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277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3" presetClass="entr" presetSubtype="16" fill="hold" nodeType="clickEffect">
                                  <p:stCondLst>
                                    <p:cond delay="0"/>
                                  </p:stCondLst>
                                  <p:childTnLst>
                                    <p:set>
                                      <p:cBhvr>
                                        <p:cTn id="29" dur="1" fill="hold">
                                          <p:stCondLst>
                                            <p:cond delay="0"/>
                                          </p:stCondLst>
                                        </p:cTn>
                                        <p:tgtEl>
                                          <p:spTgt spid="32772">
                                            <p:txEl>
                                              <p:pRg st="3" end="3"/>
                                            </p:txEl>
                                          </p:spTgt>
                                        </p:tgtEl>
                                        <p:attrNameLst>
                                          <p:attrName>style.visibility</p:attrName>
                                        </p:attrNameLst>
                                      </p:cBhvr>
                                      <p:to>
                                        <p:strVal val="visible"/>
                                      </p:to>
                                    </p:set>
                                    <p:anim calcmode="lin" valueType="num">
                                      <p:cBhvr>
                                        <p:cTn id="30" dur="500" fill="hold"/>
                                        <p:tgtEl>
                                          <p:spTgt spid="32772">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2772">
                                            <p:txEl>
                                              <p:pRg st="3" end="3"/>
                                            </p:txEl>
                                          </p:spTgt>
                                        </p:tgtEl>
                                        <p:attrNameLst>
                                          <p:attrName>ppt_h</p:attrName>
                                        </p:attrNameLst>
                                      </p:cBhvr>
                                      <p:tavLst>
                                        <p:tav tm="0">
                                          <p:val>
                                            <p:fltVal val="0"/>
                                          </p:val>
                                        </p:tav>
                                        <p:tav tm="100000">
                                          <p:val>
                                            <p:strVal val="#ppt_h"/>
                                          </p:val>
                                        </p:tav>
                                      </p:tavLst>
                                    </p:anim>
                                  </p:childTnLst>
                                </p:cTn>
                              </p:par>
                            </p:childTnLst>
                          </p:cTn>
                        </p:par>
                        <p:par>
                          <p:cTn id="32" fill="hold" nodeType="afterGroup">
                            <p:stCondLst>
                              <p:cond delay="500"/>
                            </p:stCondLst>
                            <p:childTnLst>
                              <p:par>
                                <p:cTn id="33" presetID="23" presetClass="entr" presetSubtype="16" fill="hold" nodeType="afterEffect">
                                  <p:stCondLst>
                                    <p:cond delay="0"/>
                                  </p:stCondLst>
                                  <p:childTnLst>
                                    <p:set>
                                      <p:cBhvr>
                                        <p:cTn id="34" dur="1" fill="hold">
                                          <p:stCondLst>
                                            <p:cond delay="0"/>
                                          </p:stCondLst>
                                        </p:cTn>
                                        <p:tgtEl>
                                          <p:spTgt spid="32772">
                                            <p:txEl>
                                              <p:pRg st="4" end="4"/>
                                            </p:txEl>
                                          </p:spTgt>
                                        </p:tgtEl>
                                        <p:attrNameLst>
                                          <p:attrName>style.visibility</p:attrName>
                                        </p:attrNameLst>
                                      </p:cBhvr>
                                      <p:to>
                                        <p:strVal val="visible"/>
                                      </p:to>
                                    </p:set>
                                    <p:anim calcmode="lin" valueType="num">
                                      <p:cBhvr>
                                        <p:cTn id="35" dur="500" fill="hold"/>
                                        <p:tgtEl>
                                          <p:spTgt spid="3277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2772">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nodeType="clickEffect">
                                  <p:stCondLst>
                                    <p:cond delay="0"/>
                                  </p:stCondLst>
                                  <p:childTnLst>
                                    <p:set>
                                      <p:cBhvr>
                                        <p:cTn id="40" dur="1" fill="hold">
                                          <p:stCondLst>
                                            <p:cond delay="0"/>
                                          </p:stCondLst>
                                        </p:cTn>
                                        <p:tgtEl>
                                          <p:spTgt spid="32772">
                                            <p:txEl>
                                              <p:pRg st="5" end="5"/>
                                            </p:txEl>
                                          </p:spTgt>
                                        </p:tgtEl>
                                        <p:attrNameLst>
                                          <p:attrName>style.visibility</p:attrName>
                                        </p:attrNameLst>
                                      </p:cBhvr>
                                      <p:to>
                                        <p:strVal val="visible"/>
                                      </p:to>
                                    </p:set>
                                    <p:anim calcmode="lin" valueType="num">
                                      <p:cBhvr>
                                        <p:cTn id="41" dur="500" fill="hold"/>
                                        <p:tgtEl>
                                          <p:spTgt spid="32772">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32772">
                                            <p:txEl>
                                              <p:pRg st="5" end="5"/>
                                            </p:txEl>
                                          </p:spTgt>
                                        </p:tgtEl>
                                        <p:attrNameLst>
                                          <p:attrName>ppt_h</p:attrName>
                                        </p:attrNameLst>
                                      </p:cBhvr>
                                      <p:tavLst>
                                        <p:tav tm="0">
                                          <p:val>
                                            <p:fltVal val="0"/>
                                          </p:val>
                                        </p:tav>
                                        <p:tav tm="100000">
                                          <p:val>
                                            <p:strVal val="#ppt_h"/>
                                          </p:val>
                                        </p:tav>
                                      </p:tavLst>
                                    </p:anim>
                                  </p:childTnLst>
                                </p:cTn>
                              </p:par>
                            </p:childTnLst>
                          </p:cTn>
                        </p:par>
                        <p:par>
                          <p:cTn id="43" fill="hold" nodeType="afterGroup">
                            <p:stCondLst>
                              <p:cond delay="500"/>
                            </p:stCondLst>
                            <p:childTnLst>
                              <p:par>
                                <p:cTn id="44" presetID="23" presetClass="entr" presetSubtype="16" fill="hold" nodeType="afterEffect">
                                  <p:stCondLst>
                                    <p:cond delay="0"/>
                                  </p:stCondLst>
                                  <p:childTnLst>
                                    <p:set>
                                      <p:cBhvr>
                                        <p:cTn id="45" dur="1" fill="hold">
                                          <p:stCondLst>
                                            <p:cond delay="0"/>
                                          </p:stCondLst>
                                        </p:cTn>
                                        <p:tgtEl>
                                          <p:spTgt spid="32772">
                                            <p:txEl>
                                              <p:pRg st="6" end="6"/>
                                            </p:txEl>
                                          </p:spTgt>
                                        </p:tgtEl>
                                        <p:attrNameLst>
                                          <p:attrName>style.visibility</p:attrName>
                                        </p:attrNameLst>
                                      </p:cBhvr>
                                      <p:to>
                                        <p:strVal val="visible"/>
                                      </p:to>
                                    </p:set>
                                    <p:anim calcmode="lin" valueType="num">
                                      <p:cBhvr>
                                        <p:cTn id="46" dur="500" fill="hold"/>
                                        <p:tgtEl>
                                          <p:spTgt spid="32772">
                                            <p:txEl>
                                              <p:pRg st="6" end="6"/>
                                            </p:txEl>
                                          </p:spTgt>
                                        </p:tgtEl>
                                        <p:attrNameLst>
                                          <p:attrName>ppt_w</p:attrName>
                                        </p:attrNameLst>
                                      </p:cBhvr>
                                      <p:tavLst>
                                        <p:tav tm="0">
                                          <p:val>
                                            <p:fltVal val="0"/>
                                          </p:val>
                                        </p:tav>
                                        <p:tav tm="100000">
                                          <p:val>
                                            <p:strVal val="#ppt_w"/>
                                          </p:val>
                                        </p:tav>
                                      </p:tavLst>
                                    </p:anim>
                                    <p:anim calcmode="lin" valueType="num">
                                      <p:cBhvr>
                                        <p:cTn id="47" dur="500" fill="hold"/>
                                        <p:tgtEl>
                                          <p:spTgt spid="32772">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3" presetClass="entr" presetSubtype="16" fill="hold" nodeType="clickEffect">
                                  <p:stCondLst>
                                    <p:cond delay="0"/>
                                  </p:stCondLst>
                                  <p:childTnLst>
                                    <p:set>
                                      <p:cBhvr>
                                        <p:cTn id="51" dur="1" fill="hold">
                                          <p:stCondLst>
                                            <p:cond delay="0"/>
                                          </p:stCondLst>
                                        </p:cTn>
                                        <p:tgtEl>
                                          <p:spTgt spid="32772">
                                            <p:txEl>
                                              <p:pRg st="7" end="7"/>
                                            </p:txEl>
                                          </p:spTgt>
                                        </p:tgtEl>
                                        <p:attrNameLst>
                                          <p:attrName>style.visibility</p:attrName>
                                        </p:attrNameLst>
                                      </p:cBhvr>
                                      <p:to>
                                        <p:strVal val="visible"/>
                                      </p:to>
                                    </p:set>
                                    <p:anim calcmode="lin" valueType="num">
                                      <p:cBhvr>
                                        <p:cTn id="52" dur="500" fill="hold"/>
                                        <p:tgtEl>
                                          <p:spTgt spid="32772">
                                            <p:txEl>
                                              <p:pRg st="7" end="7"/>
                                            </p:txEl>
                                          </p:spTgt>
                                        </p:tgtEl>
                                        <p:attrNameLst>
                                          <p:attrName>ppt_w</p:attrName>
                                        </p:attrNameLst>
                                      </p:cBhvr>
                                      <p:tavLst>
                                        <p:tav tm="0">
                                          <p:val>
                                            <p:fltVal val="0"/>
                                          </p:val>
                                        </p:tav>
                                        <p:tav tm="100000">
                                          <p:val>
                                            <p:strVal val="#ppt_w"/>
                                          </p:val>
                                        </p:tav>
                                      </p:tavLst>
                                    </p:anim>
                                    <p:anim calcmode="lin" valueType="num">
                                      <p:cBhvr>
                                        <p:cTn id="53" dur="500" fill="hold"/>
                                        <p:tgtEl>
                                          <p:spTgt spid="32772">
                                            <p:txEl>
                                              <p:pRg st="7" end="7"/>
                                            </p:txEl>
                                          </p:spTgt>
                                        </p:tgtEl>
                                        <p:attrNameLst>
                                          <p:attrName>ppt_h</p:attrName>
                                        </p:attrNameLst>
                                      </p:cBhvr>
                                      <p:tavLst>
                                        <p:tav tm="0">
                                          <p:val>
                                            <p:fltVal val="0"/>
                                          </p:val>
                                        </p:tav>
                                        <p:tav tm="100000">
                                          <p:val>
                                            <p:strVal val="#ppt_h"/>
                                          </p:val>
                                        </p:tav>
                                      </p:tavLst>
                                    </p:anim>
                                  </p:childTnLst>
                                </p:cTn>
                              </p:par>
                            </p:childTnLst>
                          </p:cTn>
                        </p:par>
                        <p:par>
                          <p:cTn id="54" fill="hold" nodeType="afterGroup">
                            <p:stCondLst>
                              <p:cond delay="500"/>
                            </p:stCondLst>
                            <p:childTnLst>
                              <p:par>
                                <p:cTn id="55" presetID="23" presetClass="entr" presetSubtype="16" fill="hold" nodeType="afterEffect">
                                  <p:stCondLst>
                                    <p:cond delay="0"/>
                                  </p:stCondLst>
                                  <p:childTnLst>
                                    <p:set>
                                      <p:cBhvr>
                                        <p:cTn id="56" dur="1" fill="hold">
                                          <p:stCondLst>
                                            <p:cond delay="0"/>
                                          </p:stCondLst>
                                        </p:cTn>
                                        <p:tgtEl>
                                          <p:spTgt spid="32772">
                                            <p:txEl>
                                              <p:pRg st="8" end="8"/>
                                            </p:txEl>
                                          </p:spTgt>
                                        </p:tgtEl>
                                        <p:attrNameLst>
                                          <p:attrName>style.visibility</p:attrName>
                                        </p:attrNameLst>
                                      </p:cBhvr>
                                      <p:to>
                                        <p:strVal val="visible"/>
                                      </p:to>
                                    </p:set>
                                    <p:anim calcmode="lin" valueType="num">
                                      <p:cBhvr>
                                        <p:cTn id="57" dur="500" fill="hold"/>
                                        <p:tgtEl>
                                          <p:spTgt spid="32772">
                                            <p:txEl>
                                              <p:pRg st="8" end="8"/>
                                            </p:txEl>
                                          </p:spTgt>
                                        </p:tgtEl>
                                        <p:attrNameLst>
                                          <p:attrName>ppt_w</p:attrName>
                                        </p:attrNameLst>
                                      </p:cBhvr>
                                      <p:tavLst>
                                        <p:tav tm="0">
                                          <p:val>
                                            <p:fltVal val="0"/>
                                          </p:val>
                                        </p:tav>
                                        <p:tav tm="100000">
                                          <p:val>
                                            <p:strVal val="#ppt_w"/>
                                          </p:val>
                                        </p:tav>
                                      </p:tavLst>
                                    </p:anim>
                                    <p:anim calcmode="lin" valueType="num">
                                      <p:cBhvr>
                                        <p:cTn id="58" dur="500" fill="hold"/>
                                        <p:tgtEl>
                                          <p:spTgt spid="32772">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98A097D-606F-449E-802B-4DB1EA6BB651}"/>
              </a:ext>
            </a:extLst>
          </p:cNvPr>
          <p:cNvSpPr>
            <a:spLocks noChangeArrowheads="1"/>
          </p:cNvSpPr>
          <p:nvPr/>
        </p:nvSpPr>
        <p:spPr bwMode="auto">
          <a:xfrm>
            <a:off x="211138" y="134938"/>
            <a:ext cx="14224000" cy="1243012"/>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76200" cmpd="tri">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nchor="ctr"/>
          <a:lstStyle>
            <a:lvl1pPr algn="ctr" defTabSz="1306513">
              <a:defRPr sz="6300">
                <a:solidFill>
                  <a:schemeClr val="tx2"/>
                </a:solidFill>
                <a:latin typeface="Times New Roman" panose="02020603050405020304" pitchFamily="18" charset="0"/>
              </a:defRPr>
            </a:lvl1pPr>
            <a:lvl2pPr algn="ctr" defTabSz="1306513">
              <a:defRPr sz="6300">
                <a:solidFill>
                  <a:schemeClr val="tx2"/>
                </a:solidFill>
                <a:latin typeface="Times New Roman" panose="02020603050405020304" pitchFamily="18" charset="0"/>
              </a:defRPr>
            </a:lvl2pPr>
            <a:lvl3pPr algn="ctr" defTabSz="1306513">
              <a:defRPr sz="6300">
                <a:solidFill>
                  <a:schemeClr val="tx2"/>
                </a:solidFill>
                <a:latin typeface="Times New Roman" panose="02020603050405020304" pitchFamily="18" charset="0"/>
              </a:defRPr>
            </a:lvl3pPr>
            <a:lvl4pPr algn="ctr" defTabSz="1306513">
              <a:defRPr sz="6300">
                <a:solidFill>
                  <a:schemeClr val="tx2"/>
                </a:solidFill>
                <a:latin typeface="Times New Roman" panose="02020603050405020304" pitchFamily="18" charset="0"/>
              </a:defRPr>
            </a:lvl4pPr>
            <a:lvl5pPr algn="ctr" defTabSz="1306513">
              <a:defRPr sz="6300">
                <a:solidFill>
                  <a:schemeClr val="tx2"/>
                </a:solidFill>
                <a:latin typeface="Times New Roman" panose="02020603050405020304" pitchFamily="18" charset="0"/>
              </a:defRPr>
            </a:lvl5pPr>
            <a:lvl6pPr marL="457200" algn="ctr" defTabSz="1306513"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eaLnBrk="0" fontAlgn="base" hangingPunct="0">
              <a:spcBef>
                <a:spcPct val="0"/>
              </a:spcBef>
              <a:spcAft>
                <a:spcPct val="0"/>
              </a:spcAft>
              <a:defRPr sz="6300">
                <a:solidFill>
                  <a:schemeClr val="tx2"/>
                </a:solidFill>
                <a:latin typeface="Times New Roman" panose="02020603050405020304" pitchFamily="18" charset="0"/>
              </a:defRPr>
            </a:lvl9pPr>
          </a:lstStyle>
          <a:p>
            <a:pPr>
              <a:lnSpc>
                <a:spcPct val="90000"/>
              </a:lnSpc>
            </a:pPr>
            <a:r>
              <a:rPr lang="en-US" altLang="en-US" sz="4500" dirty="0">
                <a:solidFill>
                  <a:srgbClr val="0000FF"/>
                </a:solidFill>
                <a:latin typeface="Arial" panose="020B0604020202020204" pitchFamily="34" charset="0"/>
              </a:rPr>
              <a:t>This is how one receives the blessings of the promise God made to Satan </a:t>
            </a:r>
            <a:r>
              <a:rPr lang="en-US" altLang="en-US" sz="4500" u="sng" dirty="0">
                <a:solidFill>
                  <a:srgbClr val="0000FF"/>
                </a:solidFill>
                <a:latin typeface="Arial" panose="020B0604020202020204" pitchFamily="34" charset="0"/>
              </a:rPr>
              <a:t>Rom 6:3-11</a:t>
            </a:r>
          </a:p>
        </p:txBody>
      </p:sp>
      <p:sp>
        <p:nvSpPr>
          <p:cNvPr id="33795" name="Text Box 3">
            <a:extLst>
              <a:ext uri="{FF2B5EF4-FFF2-40B4-BE49-F238E27FC236}">
                <a16:creationId xmlns:a16="http://schemas.microsoft.com/office/drawing/2014/main" id="{133F1991-A560-43E7-A147-967DDBD3F7A7}"/>
              </a:ext>
            </a:extLst>
          </p:cNvPr>
          <p:cNvSpPr txBox="1">
            <a:spLocks noChangeArrowheads="1"/>
          </p:cNvSpPr>
          <p:nvPr/>
        </p:nvSpPr>
        <p:spPr bwMode="auto">
          <a:xfrm>
            <a:off x="0" y="4587875"/>
            <a:ext cx="136556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sz="4000" b="0"/>
          </a:p>
        </p:txBody>
      </p:sp>
      <p:sp>
        <p:nvSpPr>
          <p:cNvPr id="33796" name="Text Box 4">
            <a:extLst>
              <a:ext uri="{FF2B5EF4-FFF2-40B4-BE49-F238E27FC236}">
                <a16:creationId xmlns:a16="http://schemas.microsoft.com/office/drawing/2014/main" id="{669FA8C3-D5C5-4945-9B81-4FE779876C9D}"/>
              </a:ext>
            </a:extLst>
          </p:cNvPr>
          <p:cNvSpPr txBox="1">
            <a:spLocks noChangeArrowheads="1"/>
          </p:cNvSpPr>
          <p:nvPr/>
        </p:nvSpPr>
        <p:spPr bwMode="auto">
          <a:xfrm>
            <a:off x="241300" y="1579563"/>
            <a:ext cx="14144625" cy="604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90000"/>
              </a:lnSpc>
              <a:spcBef>
                <a:spcPct val="20000"/>
              </a:spcBef>
            </a:pPr>
            <a:r>
              <a:rPr lang="en-US" altLang="en-US" sz="4000" b="0" u="sng" dirty="0">
                <a:latin typeface="Arial" panose="020B0604020202020204" pitchFamily="34" charset="0"/>
              </a:rPr>
              <a:t>Galatians 3:26-29</a:t>
            </a:r>
          </a:p>
          <a:p>
            <a:pPr eaLnBrk="1" hangingPunct="1">
              <a:lnSpc>
                <a:spcPct val="90000"/>
              </a:lnSpc>
              <a:spcBef>
                <a:spcPts val="1800"/>
              </a:spcBef>
            </a:pPr>
            <a:r>
              <a:rPr lang="en-US" altLang="en-US" sz="4000" b="0" dirty="0">
                <a:latin typeface="Arial" panose="020B0604020202020204" pitchFamily="34" charset="0"/>
              </a:rPr>
              <a:t>26</a:t>
            </a:r>
            <a:r>
              <a:rPr lang="en-US" altLang="en-US" sz="4000" dirty="0"/>
              <a:t> </a:t>
            </a:r>
            <a:r>
              <a:rPr lang="en-US" altLang="en-US" sz="4000" i="1" dirty="0"/>
              <a:t> </a:t>
            </a:r>
            <a:r>
              <a:rPr lang="en-US" altLang="en-US" sz="4000" b="0" i="1" dirty="0">
                <a:latin typeface="Arial" panose="020B0604020202020204" pitchFamily="34" charset="0"/>
              </a:rPr>
              <a:t>For you are all sons of God through faith in Christ Jesus.</a:t>
            </a:r>
            <a:r>
              <a:rPr lang="en-US" altLang="en-US" sz="4000" b="0" dirty="0"/>
              <a:t> </a:t>
            </a:r>
          </a:p>
          <a:p>
            <a:pPr eaLnBrk="1" hangingPunct="1">
              <a:lnSpc>
                <a:spcPct val="90000"/>
              </a:lnSpc>
              <a:spcBef>
                <a:spcPts val="1800"/>
              </a:spcBef>
            </a:pPr>
            <a:r>
              <a:rPr lang="en-US" altLang="en-US" sz="4000" b="0" dirty="0">
                <a:latin typeface="Arial" panose="020B0604020202020204" pitchFamily="34" charset="0"/>
              </a:rPr>
              <a:t>27</a:t>
            </a:r>
            <a:r>
              <a:rPr lang="en-US" altLang="en-US" sz="4000" b="0" dirty="0"/>
              <a:t> </a:t>
            </a:r>
            <a:r>
              <a:rPr lang="en-US" altLang="en-US" sz="4000" b="0" i="1" dirty="0">
                <a:latin typeface="Arial" panose="020B0604020202020204" pitchFamily="34" charset="0"/>
              </a:rPr>
              <a:t>For as many of you as were baptized into Christ have put on Christ.</a:t>
            </a:r>
            <a:r>
              <a:rPr lang="en-US" altLang="en-US" sz="4000" b="0" dirty="0"/>
              <a:t> </a:t>
            </a:r>
          </a:p>
          <a:p>
            <a:pPr eaLnBrk="1" hangingPunct="1">
              <a:lnSpc>
                <a:spcPct val="90000"/>
              </a:lnSpc>
              <a:spcBef>
                <a:spcPts val="1800"/>
              </a:spcBef>
            </a:pPr>
            <a:r>
              <a:rPr lang="en-US" altLang="en-US" sz="4000" b="0" dirty="0">
                <a:latin typeface="Arial" panose="020B0604020202020204" pitchFamily="34" charset="0"/>
              </a:rPr>
              <a:t>28</a:t>
            </a:r>
            <a:r>
              <a:rPr lang="en-US" altLang="en-US" sz="4000" dirty="0"/>
              <a:t> </a:t>
            </a:r>
            <a:r>
              <a:rPr lang="en-US" altLang="en-US" sz="4000" b="0" i="1" dirty="0">
                <a:latin typeface="Arial" panose="020B0604020202020204" pitchFamily="34" charset="0"/>
              </a:rPr>
              <a:t>There is neither Jew nor Greek, there is neither slave nor free, there is neither male nor female; for you are all one in Christ Jesus.</a:t>
            </a:r>
            <a:r>
              <a:rPr lang="en-US" altLang="en-US" sz="4000" dirty="0"/>
              <a:t> </a:t>
            </a:r>
          </a:p>
          <a:p>
            <a:pPr eaLnBrk="1" hangingPunct="1">
              <a:lnSpc>
                <a:spcPct val="90000"/>
              </a:lnSpc>
              <a:spcBef>
                <a:spcPts val="1800"/>
              </a:spcBef>
            </a:pPr>
            <a:r>
              <a:rPr lang="en-US" altLang="en-US" sz="4000" b="0" dirty="0">
                <a:latin typeface="Arial" panose="020B0604020202020204" pitchFamily="34" charset="0"/>
              </a:rPr>
              <a:t>29</a:t>
            </a:r>
            <a:r>
              <a:rPr lang="en-US" altLang="en-US" sz="4000" b="0" dirty="0">
                <a:latin typeface="Arial Narrow" panose="020B0606020202030204" pitchFamily="34" charset="0"/>
              </a:rPr>
              <a:t> </a:t>
            </a:r>
            <a:r>
              <a:rPr lang="en-US" altLang="en-US" sz="4000" b="0" i="1" dirty="0">
                <a:latin typeface="Arial" panose="020B0604020202020204" pitchFamily="34" charset="0"/>
              </a:rPr>
              <a:t>And if you are Christ's, then you are Abraham's seed, and heirs according to the promise.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fltVal val="0"/>
                                          </p:val>
                                        </p:tav>
                                        <p:tav tm="100000">
                                          <p:val>
                                            <p:strVal val="#ppt_w"/>
                                          </p:val>
                                        </p:tav>
                                      </p:tavLst>
                                    </p:anim>
                                    <p:anim calcmode="lin" valueType="num">
                                      <p:cBhvr>
                                        <p:cTn id="8" dur="500" fill="hold"/>
                                        <p:tgtEl>
                                          <p:spTgt spid="337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33796">
                                            <p:txEl>
                                              <p:pRg st="0" end="0"/>
                                            </p:txEl>
                                          </p:spTgt>
                                        </p:tgtEl>
                                        <p:attrNameLst>
                                          <p:attrName>style.visibility</p:attrName>
                                        </p:attrNameLst>
                                      </p:cBhvr>
                                      <p:to>
                                        <p:strVal val="visible"/>
                                      </p:to>
                                    </p:set>
                                    <p:animEffect transition="in" filter="wipe(up)">
                                      <p:cBhvr>
                                        <p:cTn id="13" dur="500"/>
                                        <p:tgtEl>
                                          <p:spTgt spid="33796">
                                            <p:txEl>
                                              <p:pRg st="0" end="0"/>
                                            </p:txEl>
                                          </p:spTgt>
                                        </p:tgtEl>
                                      </p:cBhvr>
                                    </p:animEffect>
                                  </p:childTnLst>
                                </p:cTn>
                              </p:par>
                            </p:childTnLst>
                          </p:cTn>
                        </p:par>
                        <p:par>
                          <p:cTn id="14" fill="hold" nodeType="afterGroup">
                            <p:stCondLst>
                              <p:cond delay="500"/>
                            </p:stCondLst>
                            <p:childTnLst>
                              <p:par>
                                <p:cTn id="15" presetID="22" presetClass="entr" presetSubtype="1" fill="hold" nodeType="afterEffect">
                                  <p:stCondLst>
                                    <p:cond delay="0"/>
                                  </p:stCondLst>
                                  <p:childTnLst>
                                    <p:set>
                                      <p:cBhvr>
                                        <p:cTn id="16" dur="1" fill="hold">
                                          <p:stCondLst>
                                            <p:cond delay="0"/>
                                          </p:stCondLst>
                                        </p:cTn>
                                        <p:tgtEl>
                                          <p:spTgt spid="33796">
                                            <p:txEl>
                                              <p:pRg st="1" end="1"/>
                                            </p:txEl>
                                          </p:spTgt>
                                        </p:tgtEl>
                                        <p:attrNameLst>
                                          <p:attrName>style.visibility</p:attrName>
                                        </p:attrNameLst>
                                      </p:cBhvr>
                                      <p:to>
                                        <p:strVal val="visible"/>
                                      </p:to>
                                    </p:set>
                                    <p:animEffect transition="in" filter="wipe(up)">
                                      <p:cBhvr>
                                        <p:cTn id="17" dur="500"/>
                                        <p:tgtEl>
                                          <p:spTgt spid="33796">
                                            <p:txEl>
                                              <p:pRg st="1" end="1"/>
                                            </p:txEl>
                                          </p:spTgt>
                                        </p:tgtEl>
                                      </p:cBhvr>
                                    </p:animEffect>
                                  </p:childTnLst>
                                </p:cTn>
                              </p:par>
                            </p:childTnLst>
                          </p:cTn>
                        </p:par>
                        <p:par>
                          <p:cTn id="18" fill="hold" nodeType="afterGroup">
                            <p:stCondLst>
                              <p:cond delay="1000"/>
                            </p:stCondLst>
                            <p:childTnLst>
                              <p:par>
                                <p:cTn id="19" presetID="22" presetClass="entr" presetSubtype="1" fill="hold" nodeType="afterEffect">
                                  <p:stCondLst>
                                    <p:cond delay="0"/>
                                  </p:stCondLst>
                                  <p:childTnLst>
                                    <p:set>
                                      <p:cBhvr>
                                        <p:cTn id="20" dur="1" fill="hold">
                                          <p:stCondLst>
                                            <p:cond delay="0"/>
                                          </p:stCondLst>
                                        </p:cTn>
                                        <p:tgtEl>
                                          <p:spTgt spid="33796">
                                            <p:txEl>
                                              <p:pRg st="2" end="2"/>
                                            </p:txEl>
                                          </p:spTgt>
                                        </p:tgtEl>
                                        <p:attrNameLst>
                                          <p:attrName>style.visibility</p:attrName>
                                        </p:attrNameLst>
                                      </p:cBhvr>
                                      <p:to>
                                        <p:strVal val="visible"/>
                                      </p:to>
                                    </p:set>
                                    <p:animEffect transition="in" filter="wipe(up)">
                                      <p:cBhvr>
                                        <p:cTn id="21" dur="500"/>
                                        <p:tgtEl>
                                          <p:spTgt spid="33796">
                                            <p:txEl>
                                              <p:pRg st="2" end="2"/>
                                            </p:txEl>
                                          </p:spTgt>
                                        </p:tgtEl>
                                      </p:cBhvr>
                                    </p:animEffect>
                                  </p:childTnLst>
                                </p:cTn>
                              </p:par>
                            </p:childTnLst>
                          </p:cTn>
                        </p:par>
                        <p:par>
                          <p:cTn id="22" fill="hold" nodeType="afterGroup">
                            <p:stCondLst>
                              <p:cond delay="1500"/>
                            </p:stCondLst>
                            <p:childTnLst>
                              <p:par>
                                <p:cTn id="23" presetID="22" presetClass="entr" presetSubtype="1" fill="hold" nodeType="afterEffect">
                                  <p:stCondLst>
                                    <p:cond delay="0"/>
                                  </p:stCondLst>
                                  <p:childTnLst>
                                    <p:set>
                                      <p:cBhvr>
                                        <p:cTn id="24" dur="1" fill="hold">
                                          <p:stCondLst>
                                            <p:cond delay="0"/>
                                          </p:stCondLst>
                                        </p:cTn>
                                        <p:tgtEl>
                                          <p:spTgt spid="33796">
                                            <p:txEl>
                                              <p:pRg st="3" end="3"/>
                                            </p:txEl>
                                          </p:spTgt>
                                        </p:tgtEl>
                                        <p:attrNameLst>
                                          <p:attrName>style.visibility</p:attrName>
                                        </p:attrNameLst>
                                      </p:cBhvr>
                                      <p:to>
                                        <p:strVal val="visible"/>
                                      </p:to>
                                    </p:set>
                                    <p:animEffect transition="in" filter="wipe(up)">
                                      <p:cBhvr>
                                        <p:cTn id="25" dur="500"/>
                                        <p:tgtEl>
                                          <p:spTgt spid="33796">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33796">
                                            <p:txEl>
                                              <p:pRg st="4" end="4"/>
                                            </p:txEl>
                                          </p:spTgt>
                                        </p:tgtEl>
                                        <p:attrNameLst>
                                          <p:attrName>style.visibility</p:attrName>
                                        </p:attrNameLst>
                                      </p:cBhvr>
                                      <p:to>
                                        <p:strVal val="visible"/>
                                      </p:to>
                                    </p:set>
                                    <p:animEffect transition="in" filter="wipe(up)">
                                      <p:cBhvr>
                                        <p:cTn id="30" dur="500"/>
                                        <p:tgtEl>
                                          <p:spTgt spid="337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3531831-B180-4807-B83A-211460EA74EA}"/>
              </a:ext>
            </a:extLst>
          </p:cNvPr>
          <p:cNvSpPr>
            <a:spLocks noGrp="1" noChangeArrowheads="1"/>
          </p:cNvSpPr>
          <p:nvPr>
            <p:ph type="title"/>
          </p:nvPr>
        </p:nvSpPr>
        <p:spPr>
          <a:xfrm>
            <a:off x="365125" y="182563"/>
            <a:ext cx="13900150" cy="731837"/>
          </a:xfrm>
        </p:spPr>
        <p:txBody>
          <a:bodyPr/>
          <a:lstStyle/>
          <a:p>
            <a:r>
              <a:rPr lang="en-US" altLang="en-US" sz="5000" b="1" dirty="0">
                <a:solidFill>
                  <a:srgbClr val="0000FF"/>
                </a:solidFill>
                <a:latin typeface="Arial" panose="020B0604020202020204" pitchFamily="34" charset="0"/>
              </a:rPr>
              <a:t>Gospel is the “Good News” of….</a:t>
            </a:r>
            <a:endParaRPr lang="en-US" altLang="en-US" sz="5000" b="1" dirty="0">
              <a:solidFill>
                <a:srgbClr val="808000"/>
              </a:solidFill>
              <a:latin typeface="Arial" panose="020B0604020202020204" pitchFamily="34" charset="0"/>
            </a:endParaRPr>
          </a:p>
        </p:txBody>
      </p:sp>
      <p:sp>
        <p:nvSpPr>
          <p:cNvPr id="19459" name="Text Box 3">
            <a:extLst>
              <a:ext uri="{FF2B5EF4-FFF2-40B4-BE49-F238E27FC236}">
                <a16:creationId xmlns:a16="http://schemas.microsoft.com/office/drawing/2014/main" id="{509A3401-1916-4330-A0B6-11B17DE15888}"/>
              </a:ext>
            </a:extLst>
          </p:cNvPr>
          <p:cNvSpPr txBox="1">
            <a:spLocks noChangeArrowheads="1"/>
          </p:cNvSpPr>
          <p:nvPr/>
        </p:nvSpPr>
        <p:spPr bwMode="auto">
          <a:xfrm>
            <a:off x="854075" y="1249363"/>
            <a:ext cx="12922250" cy="1539875"/>
          </a:xfrm>
          <a:prstGeom prst="rect">
            <a:avLst/>
          </a:prstGeom>
          <a:solidFill>
            <a:srgbClr val="FFFFCC"/>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spcBef>
                <a:spcPct val="20000"/>
              </a:spcBef>
              <a:buClr>
                <a:srgbClr val="0000FF"/>
              </a:buClr>
            </a:pPr>
            <a:r>
              <a:rPr lang="en-US" altLang="en-US" sz="4500" dirty="0">
                <a:solidFill>
                  <a:srgbClr val="009900"/>
                </a:solidFill>
                <a:latin typeface="Arial" panose="020B0604020202020204" pitchFamily="34" charset="0"/>
              </a:rPr>
              <a:t>“Blood”         &amp;      “Kingdom” </a:t>
            </a:r>
          </a:p>
          <a:p>
            <a:pPr>
              <a:lnSpc>
                <a:spcPct val="90000"/>
              </a:lnSpc>
              <a:spcBef>
                <a:spcPct val="20000"/>
              </a:spcBef>
              <a:buClr>
                <a:srgbClr val="0000FF"/>
              </a:buClr>
            </a:pPr>
            <a:r>
              <a:rPr lang="en-US" altLang="en-US" sz="4500" dirty="0">
                <a:solidFill>
                  <a:srgbClr val="009900"/>
                </a:solidFill>
                <a:latin typeface="Arial" panose="020B0604020202020204" pitchFamily="34" charset="0"/>
              </a:rPr>
              <a:t>             atonement                of the saved</a:t>
            </a:r>
          </a:p>
        </p:txBody>
      </p:sp>
      <p:sp>
        <p:nvSpPr>
          <p:cNvPr id="19460" name="Text Box 4">
            <a:extLst>
              <a:ext uri="{FF2B5EF4-FFF2-40B4-BE49-F238E27FC236}">
                <a16:creationId xmlns:a16="http://schemas.microsoft.com/office/drawing/2014/main" id="{EECEC353-FBC0-4F3D-8E57-DEBBB5284DE7}"/>
              </a:ext>
            </a:extLst>
          </p:cNvPr>
          <p:cNvSpPr txBox="1">
            <a:spLocks noChangeArrowheads="1"/>
          </p:cNvSpPr>
          <p:nvPr/>
        </p:nvSpPr>
        <p:spPr bwMode="auto">
          <a:xfrm>
            <a:off x="974725" y="4572000"/>
            <a:ext cx="12860338" cy="1599992"/>
          </a:xfrm>
          <a:prstGeom prst="rect">
            <a:avLst/>
          </a:prstGeom>
          <a:solidFill>
            <a:srgbClr val="FFFFCC"/>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spcBef>
                <a:spcPct val="20000"/>
              </a:spcBef>
              <a:buClr>
                <a:srgbClr val="0000FF"/>
              </a:buClr>
            </a:pPr>
            <a:r>
              <a:rPr lang="en-US" altLang="en-US" sz="4000" dirty="0">
                <a:latin typeface="Arial" panose="020B0604020202020204" pitchFamily="34" charset="0"/>
              </a:rPr>
              <a:t>Baptized         </a:t>
            </a:r>
          </a:p>
          <a:p>
            <a:pPr algn="ctr">
              <a:lnSpc>
                <a:spcPct val="90000"/>
              </a:lnSpc>
              <a:spcBef>
                <a:spcPct val="20000"/>
              </a:spcBef>
              <a:buClr>
                <a:srgbClr val="0000FF"/>
              </a:buClr>
            </a:pPr>
            <a:r>
              <a:rPr lang="en-US" altLang="en-US" sz="4000" dirty="0">
                <a:latin typeface="Arial" panose="020B0604020202020204" pitchFamily="34" charset="0"/>
              </a:rPr>
              <a:t>Hear—Believe—Repent—Confess</a:t>
            </a:r>
            <a:r>
              <a:rPr lang="en-US" altLang="en-US" sz="5400" dirty="0">
                <a:latin typeface="Arial Rounded MT Bold" panose="020F0704030504030204" pitchFamily="34" charset="0"/>
              </a:rPr>
              <a:t> </a:t>
            </a:r>
          </a:p>
        </p:txBody>
      </p:sp>
      <p:sp>
        <p:nvSpPr>
          <p:cNvPr id="19461" name="AutoShape 5">
            <a:extLst>
              <a:ext uri="{FF2B5EF4-FFF2-40B4-BE49-F238E27FC236}">
                <a16:creationId xmlns:a16="http://schemas.microsoft.com/office/drawing/2014/main" id="{D9C11C7C-80AC-43FD-A577-45784F3B28F6}"/>
              </a:ext>
            </a:extLst>
          </p:cNvPr>
          <p:cNvSpPr>
            <a:spLocks noChangeArrowheads="1"/>
          </p:cNvSpPr>
          <p:nvPr/>
        </p:nvSpPr>
        <p:spPr bwMode="auto">
          <a:xfrm>
            <a:off x="5721350" y="2386013"/>
            <a:ext cx="2925763" cy="2166937"/>
          </a:xfrm>
          <a:prstGeom prst="upArrow">
            <a:avLst>
              <a:gd name="adj1" fmla="val 50000"/>
              <a:gd name="adj2" fmla="val 25000"/>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2" name="Text Box 6">
            <a:extLst>
              <a:ext uri="{FF2B5EF4-FFF2-40B4-BE49-F238E27FC236}">
                <a16:creationId xmlns:a16="http://schemas.microsoft.com/office/drawing/2014/main" id="{929B70D4-A229-4322-B996-ABE2FFF4F9F0}"/>
              </a:ext>
            </a:extLst>
          </p:cNvPr>
          <p:cNvSpPr txBox="1">
            <a:spLocks noChangeArrowheads="1"/>
          </p:cNvSpPr>
          <p:nvPr/>
        </p:nvSpPr>
        <p:spPr bwMode="auto">
          <a:xfrm rot="10800000">
            <a:off x="6602413" y="2598738"/>
            <a:ext cx="109855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5500" b="0">
                <a:solidFill>
                  <a:schemeClr val="bg1"/>
                </a:solidFill>
                <a:latin typeface="Arial" panose="020B0604020202020204" pitchFamily="34" charset="0"/>
              </a:rPr>
              <a:t>Enter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500"/>
                                        <p:tgtEl>
                                          <p:spTgt spid="19458"/>
                                        </p:tgtEl>
                                      </p:cBhvr>
                                    </p:animEffect>
                                  </p:childTnLst>
                                </p:cTn>
                              </p:par>
                            </p:childTnLst>
                          </p:cTn>
                        </p:par>
                        <p:par>
                          <p:cTn id="8" fill="hold" nodeType="afterGroup">
                            <p:stCondLst>
                              <p:cond delay="500"/>
                            </p:stCondLst>
                            <p:childTnLst>
                              <p:par>
                                <p:cTn id="9" presetID="23" presetClass="entr" presetSubtype="16" fill="hold" grpId="1" nodeType="afterEffect">
                                  <p:stCondLst>
                                    <p:cond delay="0"/>
                                  </p:stCondLst>
                                  <p:childTnLst>
                                    <p:set>
                                      <p:cBhvr>
                                        <p:cTn id="10" dur="1" fill="hold">
                                          <p:stCondLst>
                                            <p:cond delay="0"/>
                                          </p:stCondLst>
                                        </p:cTn>
                                        <p:tgtEl>
                                          <p:spTgt spid="19459">
                                            <p:bg/>
                                          </p:spTgt>
                                        </p:tgtEl>
                                        <p:attrNameLst>
                                          <p:attrName>style.visibility</p:attrName>
                                        </p:attrNameLst>
                                      </p:cBhvr>
                                      <p:to>
                                        <p:strVal val="visible"/>
                                      </p:to>
                                    </p:set>
                                    <p:anim calcmode="lin" valueType="num">
                                      <p:cBhvr>
                                        <p:cTn id="11" dur="500" fill="hold"/>
                                        <p:tgtEl>
                                          <p:spTgt spid="19459">
                                            <p:bg/>
                                          </p:spTgt>
                                        </p:tgtEl>
                                        <p:attrNameLst>
                                          <p:attrName>ppt_w</p:attrName>
                                        </p:attrNameLst>
                                      </p:cBhvr>
                                      <p:tavLst>
                                        <p:tav tm="0">
                                          <p:val>
                                            <p:fltVal val="0"/>
                                          </p:val>
                                        </p:tav>
                                        <p:tav tm="100000">
                                          <p:val>
                                            <p:strVal val="#ppt_w"/>
                                          </p:val>
                                        </p:tav>
                                      </p:tavLst>
                                    </p:anim>
                                    <p:anim calcmode="lin" valueType="num">
                                      <p:cBhvr>
                                        <p:cTn id="12" dur="500" fill="hold"/>
                                        <p:tgtEl>
                                          <p:spTgt spid="19459">
                                            <p:bg/>
                                          </p:spTgt>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3" presetClass="entr" presetSubtype="16" fill="hold" grpId="1" nodeType="afterEffect">
                                  <p:stCondLst>
                                    <p:cond delay="0"/>
                                  </p:stCondLst>
                                  <p:childTnLst>
                                    <p:set>
                                      <p:cBhvr>
                                        <p:cTn id="15" dur="1" fill="hold">
                                          <p:stCondLst>
                                            <p:cond delay="0"/>
                                          </p:stCondLst>
                                        </p:cTn>
                                        <p:tgtEl>
                                          <p:spTgt spid="19459">
                                            <p:txEl>
                                              <p:pRg st="0" end="0"/>
                                            </p:txEl>
                                          </p:spTgt>
                                        </p:tgtEl>
                                        <p:attrNameLst>
                                          <p:attrName>style.visibility</p:attrName>
                                        </p:attrNameLst>
                                      </p:cBhvr>
                                      <p:to>
                                        <p:strVal val="visible"/>
                                      </p:to>
                                    </p:set>
                                    <p:anim calcmode="lin" valueType="num">
                                      <p:cBhvr>
                                        <p:cTn id="16" dur="5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19459">
                                            <p:txEl>
                                              <p:pRg st="0" end="0"/>
                                            </p:txEl>
                                          </p:spTgt>
                                        </p:tgtEl>
                                        <p:attrNameLst>
                                          <p:attrName>ppt_h</p:attrName>
                                        </p:attrNameLst>
                                      </p:cBhvr>
                                      <p:tavLst>
                                        <p:tav tm="0">
                                          <p:val>
                                            <p:fltVal val="0"/>
                                          </p:val>
                                        </p:tav>
                                        <p:tav tm="100000">
                                          <p:val>
                                            <p:strVal val="#ppt_h"/>
                                          </p:val>
                                        </p:tav>
                                      </p:tavLst>
                                    </p:anim>
                                  </p:childTnLst>
                                </p:cTn>
                              </p:par>
                            </p:childTnLst>
                          </p:cTn>
                        </p:par>
                        <p:par>
                          <p:cTn id="18" fill="hold" nodeType="afterGroup">
                            <p:stCondLst>
                              <p:cond delay="1500"/>
                            </p:stCondLst>
                            <p:childTnLst>
                              <p:par>
                                <p:cTn id="19" presetID="23" presetClass="entr" presetSubtype="16" fill="hold" grpId="1" nodeType="afterEffect">
                                  <p:stCondLst>
                                    <p:cond delay="0"/>
                                  </p:stCondLst>
                                  <p:childTnLst>
                                    <p:set>
                                      <p:cBhvr>
                                        <p:cTn id="20" dur="1" fill="hold">
                                          <p:stCondLst>
                                            <p:cond delay="0"/>
                                          </p:stCondLst>
                                        </p:cTn>
                                        <p:tgtEl>
                                          <p:spTgt spid="19459">
                                            <p:txEl>
                                              <p:pRg st="1" end="1"/>
                                            </p:txEl>
                                          </p:spTgt>
                                        </p:tgtEl>
                                        <p:attrNameLst>
                                          <p:attrName>style.visibility</p:attrName>
                                        </p:attrNameLst>
                                      </p:cBhvr>
                                      <p:to>
                                        <p:strVal val="visible"/>
                                      </p:to>
                                    </p:set>
                                    <p:anim calcmode="lin" valueType="num">
                                      <p:cBhvr>
                                        <p:cTn id="21" dur="500" fill="hold"/>
                                        <p:tgtEl>
                                          <p:spTgt spid="19459">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945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grpId="1" nodeType="clickEffect">
                                  <p:stCondLst>
                                    <p:cond delay="0"/>
                                  </p:stCondLst>
                                  <p:childTnLst>
                                    <p:set>
                                      <p:cBhvr>
                                        <p:cTn id="26" dur="1" fill="hold">
                                          <p:stCondLst>
                                            <p:cond delay="0"/>
                                          </p:stCondLst>
                                        </p:cTn>
                                        <p:tgtEl>
                                          <p:spTgt spid="19460">
                                            <p:bg/>
                                          </p:spTgt>
                                        </p:tgtEl>
                                        <p:attrNameLst>
                                          <p:attrName>style.visibility</p:attrName>
                                        </p:attrNameLst>
                                      </p:cBhvr>
                                      <p:to>
                                        <p:strVal val="visible"/>
                                      </p:to>
                                    </p:set>
                                    <p:anim calcmode="lin" valueType="num">
                                      <p:cBhvr>
                                        <p:cTn id="27" dur="500" fill="hold"/>
                                        <p:tgtEl>
                                          <p:spTgt spid="19460">
                                            <p:bg/>
                                          </p:spTgt>
                                        </p:tgtEl>
                                        <p:attrNameLst>
                                          <p:attrName>ppt_w</p:attrName>
                                        </p:attrNameLst>
                                      </p:cBhvr>
                                      <p:tavLst>
                                        <p:tav tm="0">
                                          <p:val>
                                            <p:fltVal val="0"/>
                                          </p:val>
                                        </p:tav>
                                        <p:tav tm="100000">
                                          <p:val>
                                            <p:strVal val="#ppt_w"/>
                                          </p:val>
                                        </p:tav>
                                      </p:tavLst>
                                    </p:anim>
                                    <p:anim calcmode="lin" valueType="num">
                                      <p:cBhvr>
                                        <p:cTn id="28" dur="500" fill="hold"/>
                                        <p:tgtEl>
                                          <p:spTgt spid="19460">
                                            <p:bg/>
                                          </p:spTgt>
                                        </p:tgtEl>
                                        <p:attrNameLst>
                                          <p:attrName>ppt_h</p:attrName>
                                        </p:attrNameLst>
                                      </p:cBhvr>
                                      <p:tavLst>
                                        <p:tav tm="0">
                                          <p:val>
                                            <p:fltVal val="0"/>
                                          </p:val>
                                        </p:tav>
                                        <p:tav tm="100000">
                                          <p:val>
                                            <p:strVal val="#ppt_h"/>
                                          </p:val>
                                        </p:tav>
                                      </p:tavLst>
                                    </p:anim>
                                  </p:childTnLst>
                                </p:cTn>
                              </p:par>
                            </p:childTnLst>
                          </p:cTn>
                        </p:par>
                        <p:par>
                          <p:cTn id="29" fill="hold" nodeType="afterGroup">
                            <p:stCondLst>
                              <p:cond delay="500"/>
                            </p:stCondLst>
                            <p:childTnLst>
                              <p:par>
                                <p:cTn id="30" presetID="22" presetClass="entr" presetSubtype="4" fill="hold" grpId="1" nodeType="afterEffect">
                                  <p:stCondLst>
                                    <p:cond delay="0"/>
                                  </p:stCondLst>
                                  <p:childTnLst>
                                    <p:set>
                                      <p:cBhvr>
                                        <p:cTn id="31" dur="1" fill="hold">
                                          <p:stCondLst>
                                            <p:cond delay="0"/>
                                          </p:stCondLst>
                                        </p:cTn>
                                        <p:tgtEl>
                                          <p:spTgt spid="19460">
                                            <p:txEl>
                                              <p:pRg st="0" end="0"/>
                                            </p:txEl>
                                          </p:spTgt>
                                        </p:tgtEl>
                                        <p:attrNameLst>
                                          <p:attrName>style.visibility</p:attrName>
                                        </p:attrNameLst>
                                      </p:cBhvr>
                                      <p:to>
                                        <p:strVal val="visible"/>
                                      </p:to>
                                    </p:set>
                                    <p:animEffect transition="in" filter="wipe(down)">
                                      <p:cBhvr>
                                        <p:cTn id="32" dur="500"/>
                                        <p:tgtEl>
                                          <p:spTgt spid="19460">
                                            <p:txEl>
                                              <p:pRg st="0" end="0"/>
                                            </p:txEl>
                                          </p:spTgt>
                                        </p:tgtEl>
                                      </p:cBhvr>
                                    </p:animEffect>
                                  </p:childTnLst>
                                </p:cTn>
                              </p:par>
                            </p:childTnLst>
                          </p:cTn>
                        </p:par>
                        <p:par>
                          <p:cTn id="33" fill="hold">
                            <p:stCondLst>
                              <p:cond delay="1000"/>
                            </p:stCondLst>
                            <p:childTnLst>
                              <p:par>
                                <p:cTn id="34" presetID="22" presetClass="entr" presetSubtype="8" fill="hold" grpId="1" nodeType="afterEffect">
                                  <p:stCondLst>
                                    <p:cond delay="0"/>
                                  </p:stCondLst>
                                  <p:childTnLst>
                                    <p:set>
                                      <p:cBhvr>
                                        <p:cTn id="35" dur="1" fill="hold">
                                          <p:stCondLst>
                                            <p:cond delay="0"/>
                                          </p:stCondLst>
                                        </p:cTn>
                                        <p:tgtEl>
                                          <p:spTgt spid="19460">
                                            <p:txEl>
                                              <p:pRg st="1" end="1"/>
                                            </p:txEl>
                                          </p:spTgt>
                                        </p:tgtEl>
                                        <p:attrNameLst>
                                          <p:attrName>style.visibility</p:attrName>
                                        </p:attrNameLst>
                                      </p:cBhvr>
                                      <p:to>
                                        <p:strVal val="visible"/>
                                      </p:to>
                                    </p:set>
                                    <p:animEffect transition="in" filter="wipe(left)">
                                      <p:cBhvr>
                                        <p:cTn id="36" dur="1000"/>
                                        <p:tgtEl>
                                          <p:spTgt spid="19460">
                                            <p:txEl>
                                              <p:pRg st="1" end="1"/>
                                            </p:txEl>
                                          </p:spTgt>
                                        </p:tgtEl>
                                      </p:cBhvr>
                                    </p:animEffect>
                                  </p:childTnLst>
                                </p:cTn>
                              </p:par>
                            </p:childTnLst>
                          </p:cTn>
                        </p:par>
                        <p:par>
                          <p:cTn id="37" fill="hold" nodeType="withGroup">
                            <p:stCondLst>
                              <p:cond delay="2000"/>
                            </p:stCondLst>
                            <p:childTnLst>
                              <p:par>
                                <p:cTn id="38" presetID="22" presetClass="entr" presetSubtype="4" fill="hold" nodeType="afterEffect">
                                  <p:stCondLst>
                                    <p:cond delay="0"/>
                                  </p:stCondLst>
                                  <p:childTnLst>
                                    <p:set>
                                      <p:cBhvr>
                                        <p:cTn id="39" dur="1" fill="hold">
                                          <p:stCondLst>
                                            <p:cond delay="0"/>
                                          </p:stCondLst>
                                        </p:cTn>
                                        <p:tgtEl>
                                          <p:spTgt spid="19461"/>
                                        </p:tgtEl>
                                        <p:attrNameLst>
                                          <p:attrName>style.visibility</p:attrName>
                                        </p:attrNameLst>
                                      </p:cBhvr>
                                      <p:to>
                                        <p:strVal val="visible"/>
                                      </p:to>
                                    </p:set>
                                    <p:animEffect transition="in" filter="wipe(down)">
                                      <p:cBhvr>
                                        <p:cTn id="40" dur="500"/>
                                        <p:tgtEl>
                                          <p:spTgt spid="19461"/>
                                        </p:tgtEl>
                                      </p:cBhvr>
                                    </p:animEffect>
                                  </p:childTnLst>
                                </p:cTn>
                              </p:par>
                            </p:childTnLst>
                          </p:cTn>
                        </p:par>
                        <p:par>
                          <p:cTn id="41" fill="hold" nodeType="afterGroup">
                            <p:stCondLst>
                              <p:cond delay="2500"/>
                            </p:stCondLst>
                            <p:childTnLst>
                              <p:par>
                                <p:cTn id="42" presetID="23" presetClass="entr" presetSubtype="16" fill="hold" grpId="0" nodeType="afterEffect">
                                  <p:stCondLst>
                                    <p:cond delay="0"/>
                                  </p:stCondLst>
                                  <p:childTnLst>
                                    <p:set>
                                      <p:cBhvr>
                                        <p:cTn id="43" dur="1" fill="hold">
                                          <p:stCondLst>
                                            <p:cond delay="0"/>
                                          </p:stCondLst>
                                        </p:cTn>
                                        <p:tgtEl>
                                          <p:spTgt spid="19462"/>
                                        </p:tgtEl>
                                        <p:attrNameLst>
                                          <p:attrName>style.visibility</p:attrName>
                                        </p:attrNameLst>
                                      </p:cBhvr>
                                      <p:to>
                                        <p:strVal val="visible"/>
                                      </p:to>
                                    </p:set>
                                    <p:anim calcmode="lin" valueType="num">
                                      <p:cBhvr>
                                        <p:cTn id="44" dur="500" fill="hold"/>
                                        <p:tgtEl>
                                          <p:spTgt spid="19462"/>
                                        </p:tgtEl>
                                        <p:attrNameLst>
                                          <p:attrName>ppt_w</p:attrName>
                                        </p:attrNameLst>
                                      </p:cBhvr>
                                      <p:tavLst>
                                        <p:tav tm="0">
                                          <p:val>
                                            <p:fltVal val="0"/>
                                          </p:val>
                                        </p:tav>
                                        <p:tav tm="100000">
                                          <p:val>
                                            <p:strVal val="#ppt_w"/>
                                          </p:val>
                                        </p:tav>
                                      </p:tavLst>
                                    </p:anim>
                                    <p:anim calcmode="lin" valueType="num">
                                      <p:cBhvr>
                                        <p:cTn id="45" dur="500" fill="hold"/>
                                        <p:tgtEl>
                                          <p:spTgt spid="194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1" uiExpand="1" build="allAtOnce" animBg="1"/>
      <p:bldP spid="19460" grpId="1" uiExpand="1" build="allAtOnce" animBg="1"/>
      <p:bldP spid="1946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5103430-9196-4333-9BE9-2BAEA36F7E1C}"/>
              </a:ext>
            </a:extLst>
          </p:cNvPr>
          <p:cNvSpPr>
            <a:spLocks noChangeArrowheads="1"/>
          </p:cNvSpPr>
          <p:nvPr/>
        </p:nvSpPr>
        <p:spPr bwMode="auto">
          <a:xfrm>
            <a:off x="211138" y="134938"/>
            <a:ext cx="14224000" cy="716377"/>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76200" cmpd="tri">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nchor="ctr"/>
          <a:lstStyle>
            <a:lvl1pPr algn="ctr" defTabSz="1306513">
              <a:defRPr sz="6300">
                <a:solidFill>
                  <a:schemeClr val="tx2"/>
                </a:solidFill>
                <a:latin typeface="Times New Roman" panose="02020603050405020304" pitchFamily="18" charset="0"/>
              </a:defRPr>
            </a:lvl1pPr>
            <a:lvl2pPr algn="ctr" defTabSz="1306513">
              <a:defRPr sz="6300">
                <a:solidFill>
                  <a:schemeClr val="tx2"/>
                </a:solidFill>
                <a:latin typeface="Times New Roman" panose="02020603050405020304" pitchFamily="18" charset="0"/>
              </a:defRPr>
            </a:lvl2pPr>
            <a:lvl3pPr algn="ctr" defTabSz="1306513">
              <a:defRPr sz="6300">
                <a:solidFill>
                  <a:schemeClr val="tx2"/>
                </a:solidFill>
                <a:latin typeface="Times New Roman" panose="02020603050405020304" pitchFamily="18" charset="0"/>
              </a:defRPr>
            </a:lvl3pPr>
            <a:lvl4pPr algn="ctr" defTabSz="1306513">
              <a:defRPr sz="6300">
                <a:solidFill>
                  <a:schemeClr val="tx2"/>
                </a:solidFill>
                <a:latin typeface="Times New Roman" panose="02020603050405020304" pitchFamily="18" charset="0"/>
              </a:defRPr>
            </a:lvl4pPr>
            <a:lvl5pPr algn="ctr" defTabSz="1306513">
              <a:defRPr sz="6300">
                <a:solidFill>
                  <a:schemeClr val="tx2"/>
                </a:solidFill>
                <a:latin typeface="Times New Roman" panose="02020603050405020304" pitchFamily="18" charset="0"/>
              </a:defRPr>
            </a:lvl5pPr>
            <a:lvl6pPr marL="457200" algn="ctr" defTabSz="1306513"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eaLnBrk="0" fontAlgn="base" hangingPunct="0">
              <a:spcBef>
                <a:spcPct val="0"/>
              </a:spcBef>
              <a:spcAft>
                <a:spcPct val="0"/>
              </a:spcAft>
              <a:defRPr sz="6300">
                <a:solidFill>
                  <a:schemeClr val="tx2"/>
                </a:solidFill>
                <a:latin typeface="Times New Roman" panose="02020603050405020304" pitchFamily="18" charset="0"/>
              </a:defRPr>
            </a:lvl9pPr>
          </a:lstStyle>
          <a:p>
            <a:pPr>
              <a:lnSpc>
                <a:spcPct val="90000"/>
              </a:lnSpc>
            </a:pPr>
            <a:r>
              <a:rPr lang="en-US" altLang="en-US" sz="4500" dirty="0">
                <a:solidFill>
                  <a:srgbClr val="0000FF"/>
                </a:solidFill>
                <a:latin typeface="Arial" panose="020B0604020202020204" pitchFamily="34" charset="0"/>
              </a:rPr>
              <a:t>CONCLUSION</a:t>
            </a:r>
            <a:endParaRPr lang="en-US" altLang="en-US" sz="5400" dirty="0">
              <a:solidFill>
                <a:srgbClr val="FF0000"/>
              </a:solidFill>
              <a:latin typeface="Arial Narrow" panose="020B0606020202030204" pitchFamily="34" charset="0"/>
            </a:endParaRPr>
          </a:p>
        </p:txBody>
      </p:sp>
      <p:sp>
        <p:nvSpPr>
          <p:cNvPr id="34819" name="Text Box 3">
            <a:extLst>
              <a:ext uri="{FF2B5EF4-FFF2-40B4-BE49-F238E27FC236}">
                <a16:creationId xmlns:a16="http://schemas.microsoft.com/office/drawing/2014/main" id="{DD837C55-7ECB-4195-8A5A-7C452AB8ECFC}"/>
              </a:ext>
            </a:extLst>
          </p:cNvPr>
          <p:cNvSpPr txBox="1">
            <a:spLocks noChangeArrowheads="1"/>
          </p:cNvSpPr>
          <p:nvPr/>
        </p:nvSpPr>
        <p:spPr bwMode="auto">
          <a:xfrm>
            <a:off x="0" y="4587875"/>
            <a:ext cx="136556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sz="4000" b="0"/>
          </a:p>
        </p:txBody>
      </p:sp>
      <p:sp>
        <p:nvSpPr>
          <p:cNvPr id="34820" name="Text Box 4">
            <a:extLst>
              <a:ext uri="{FF2B5EF4-FFF2-40B4-BE49-F238E27FC236}">
                <a16:creationId xmlns:a16="http://schemas.microsoft.com/office/drawing/2014/main" id="{9BA334D8-5C61-441F-8883-9A375DB3080D}"/>
              </a:ext>
            </a:extLst>
          </p:cNvPr>
          <p:cNvSpPr txBox="1">
            <a:spLocks noChangeArrowheads="1"/>
          </p:cNvSpPr>
          <p:nvPr/>
        </p:nvSpPr>
        <p:spPr bwMode="auto">
          <a:xfrm>
            <a:off x="266700" y="1149351"/>
            <a:ext cx="14144625" cy="360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pPr>
            <a:r>
              <a:rPr lang="en-US" altLang="en-US" sz="4500" dirty="0">
                <a:solidFill>
                  <a:srgbClr val="0000FF"/>
                </a:solidFill>
                <a:latin typeface="Arial" panose="020B0604020202020204" pitchFamily="34" charset="0"/>
              </a:rPr>
              <a:t>Jesus will deliver His kingdom to the Father in the end of time.</a:t>
            </a:r>
            <a:r>
              <a:rPr lang="en-US" altLang="en-US" sz="5400" dirty="0">
                <a:solidFill>
                  <a:srgbClr val="0066FF"/>
                </a:solidFill>
                <a:latin typeface="Arial Narrow" panose="020B0606020202030204" pitchFamily="34" charset="0"/>
              </a:rPr>
              <a:t>  </a:t>
            </a:r>
            <a:endParaRPr lang="en-US" altLang="en-US" sz="5400" dirty="0">
              <a:solidFill>
                <a:srgbClr val="FF0000"/>
              </a:solidFill>
              <a:latin typeface="Arial Narrow" panose="020B0606020202030204" pitchFamily="34" charset="0"/>
            </a:endParaRPr>
          </a:p>
          <a:p>
            <a:pPr eaLnBrk="1" hangingPunct="1">
              <a:lnSpc>
                <a:spcPct val="90000"/>
              </a:lnSpc>
              <a:spcBef>
                <a:spcPts val="1800"/>
              </a:spcBef>
            </a:pPr>
            <a:r>
              <a:rPr lang="en-US" altLang="en-US" sz="4500" b="0" i="1" dirty="0">
                <a:latin typeface="Arial" panose="020B0604020202020204" pitchFamily="34" charset="0"/>
              </a:rPr>
              <a:t>“Then comes the end, when He delivers the kingdom to God the Father, when He puts an end to all rule and all authority and power.”        </a:t>
            </a:r>
            <a:r>
              <a:rPr lang="en-US" altLang="en-US" sz="4500" dirty="0"/>
              <a:t>                        </a:t>
            </a:r>
            <a:r>
              <a:rPr lang="en-US" altLang="en-US" sz="4500" b="0" u="sng" dirty="0">
                <a:latin typeface="Arial" panose="020B0604020202020204" pitchFamily="34" charset="0"/>
              </a:rPr>
              <a:t>1 Cor 15:24</a:t>
            </a:r>
          </a:p>
        </p:txBody>
      </p:sp>
      <p:sp>
        <p:nvSpPr>
          <p:cNvPr id="34822" name="Rectangle 6">
            <a:extLst>
              <a:ext uri="{FF2B5EF4-FFF2-40B4-BE49-F238E27FC236}">
                <a16:creationId xmlns:a16="http://schemas.microsoft.com/office/drawing/2014/main" id="{B2C08651-B8E9-41F4-90E6-5D45BE942E26}"/>
              </a:ext>
            </a:extLst>
          </p:cNvPr>
          <p:cNvSpPr>
            <a:spLocks noChangeArrowheads="1"/>
          </p:cNvSpPr>
          <p:nvPr/>
        </p:nvSpPr>
        <p:spPr bwMode="auto">
          <a:xfrm>
            <a:off x="223838" y="5281612"/>
            <a:ext cx="14224000" cy="124142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76200" cmpd="tri">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nchor="ctr"/>
          <a:lstStyle>
            <a:lvl1pPr algn="ctr" defTabSz="1306513">
              <a:defRPr sz="6300">
                <a:solidFill>
                  <a:schemeClr val="tx2"/>
                </a:solidFill>
                <a:latin typeface="Times New Roman" panose="02020603050405020304" pitchFamily="18" charset="0"/>
              </a:defRPr>
            </a:lvl1pPr>
            <a:lvl2pPr algn="ctr" defTabSz="1306513">
              <a:defRPr sz="6300">
                <a:solidFill>
                  <a:schemeClr val="tx2"/>
                </a:solidFill>
                <a:latin typeface="Times New Roman" panose="02020603050405020304" pitchFamily="18" charset="0"/>
              </a:defRPr>
            </a:lvl2pPr>
            <a:lvl3pPr algn="ctr" defTabSz="1306513">
              <a:defRPr sz="6300">
                <a:solidFill>
                  <a:schemeClr val="tx2"/>
                </a:solidFill>
                <a:latin typeface="Times New Roman" panose="02020603050405020304" pitchFamily="18" charset="0"/>
              </a:defRPr>
            </a:lvl3pPr>
            <a:lvl4pPr algn="ctr" defTabSz="1306513">
              <a:defRPr sz="6300">
                <a:solidFill>
                  <a:schemeClr val="tx2"/>
                </a:solidFill>
                <a:latin typeface="Times New Roman" panose="02020603050405020304" pitchFamily="18" charset="0"/>
              </a:defRPr>
            </a:lvl4pPr>
            <a:lvl5pPr algn="ctr" defTabSz="1306513">
              <a:defRPr sz="6300">
                <a:solidFill>
                  <a:schemeClr val="tx2"/>
                </a:solidFill>
                <a:latin typeface="Times New Roman" panose="02020603050405020304" pitchFamily="18" charset="0"/>
              </a:defRPr>
            </a:lvl5pPr>
            <a:lvl6pPr marL="457200" algn="ctr" defTabSz="1306513"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eaLnBrk="0" fontAlgn="base" hangingPunct="0">
              <a:spcBef>
                <a:spcPct val="0"/>
              </a:spcBef>
              <a:spcAft>
                <a:spcPct val="0"/>
              </a:spcAft>
              <a:defRPr sz="6300">
                <a:solidFill>
                  <a:schemeClr val="tx2"/>
                </a:solidFill>
                <a:latin typeface="Times New Roman" panose="02020603050405020304" pitchFamily="18" charset="0"/>
              </a:defRPr>
            </a:lvl9pPr>
          </a:lstStyle>
          <a:p>
            <a:r>
              <a:rPr lang="en-US" altLang="en-US" sz="4600" dirty="0">
                <a:solidFill>
                  <a:srgbClr val="0000FF"/>
                </a:solidFill>
                <a:latin typeface="Arial" panose="020B0604020202020204" pitchFamily="34" charset="0"/>
              </a:rPr>
              <a:t>Will you be a part of that kingdom when He does?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fltVal val="0"/>
                                          </p:val>
                                        </p:tav>
                                        <p:tav tm="100000">
                                          <p:val>
                                            <p:strVal val="#ppt_w"/>
                                          </p:val>
                                        </p:tav>
                                      </p:tavLst>
                                    </p:anim>
                                    <p:anim calcmode="lin" valueType="num">
                                      <p:cBhvr>
                                        <p:cTn id="8" dur="500" fill="hold"/>
                                        <p:tgtEl>
                                          <p:spTgt spid="3481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34820">
                                            <p:txEl>
                                              <p:pRg st="0" end="0"/>
                                            </p:txEl>
                                          </p:spTgt>
                                        </p:tgtEl>
                                        <p:attrNameLst>
                                          <p:attrName>style.visibility</p:attrName>
                                        </p:attrNameLst>
                                      </p:cBhvr>
                                      <p:to>
                                        <p:strVal val="visible"/>
                                      </p:to>
                                    </p:set>
                                    <p:animEffect transition="in" filter="wipe(up)">
                                      <p:cBhvr>
                                        <p:cTn id="12" dur="500"/>
                                        <p:tgtEl>
                                          <p:spTgt spid="34820">
                                            <p:txEl>
                                              <p:pRg st="0" end="0"/>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34820">
                                            <p:txEl>
                                              <p:pRg st="1" end="1"/>
                                            </p:txEl>
                                          </p:spTgt>
                                        </p:tgtEl>
                                        <p:attrNameLst>
                                          <p:attrName>style.visibility</p:attrName>
                                        </p:attrNameLst>
                                      </p:cBhvr>
                                      <p:to>
                                        <p:strVal val="visible"/>
                                      </p:to>
                                    </p:set>
                                    <p:animEffect transition="in" filter="wipe(up)">
                                      <p:cBhvr>
                                        <p:cTn id="16" dur="500"/>
                                        <p:tgtEl>
                                          <p:spTgt spid="34820">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34822"/>
                                        </p:tgtEl>
                                        <p:attrNameLst>
                                          <p:attrName>style.visibility</p:attrName>
                                        </p:attrNameLst>
                                      </p:cBhvr>
                                      <p:to>
                                        <p:strVal val="visible"/>
                                      </p:to>
                                    </p:set>
                                    <p:anim calcmode="lin" valueType="num">
                                      <p:cBhvr>
                                        <p:cTn id="21" dur="500" fill="hold"/>
                                        <p:tgtEl>
                                          <p:spTgt spid="34822"/>
                                        </p:tgtEl>
                                        <p:attrNameLst>
                                          <p:attrName>ppt_w</p:attrName>
                                        </p:attrNameLst>
                                      </p:cBhvr>
                                      <p:tavLst>
                                        <p:tav tm="0">
                                          <p:val>
                                            <p:fltVal val="0"/>
                                          </p:val>
                                        </p:tav>
                                        <p:tav tm="100000">
                                          <p:val>
                                            <p:strVal val="#ppt_w"/>
                                          </p:val>
                                        </p:tav>
                                      </p:tavLst>
                                    </p:anim>
                                    <p:anim calcmode="lin" valueType="num">
                                      <p:cBhvr>
                                        <p:cTn id="22" dur="500" fill="hold"/>
                                        <p:tgtEl>
                                          <p:spTgt spid="348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3631F6E-2854-4F6D-AB2E-464D94D6FCF7}"/>
              </a:ext>
            </a:extLst>
          </p:cNvPr>
          <p:cNvSpPr>
            <a:spLocks noGrp="1" noChangeArrowheads="1"/>
          </p:cNvSpPr>
          <p:nvPr>
            <p:ph type="title"/>
          </p:nvPr>
        </p:nvSpPr>
        <p:spPr>
          <a:xfrm>
            <a:off x="365125" y="182563"/>
            <a:ext cx="13777913" cy="823912"/>
          </a:xfrm>
        </p:spPr>
        <p:txBody>
          <a:bodyPr/>
          <a:lstStyle/>
          <a:p>
            <a:r>
              <a:rPr lang="en-US" altLang="en-US" b="1" dirty="0">
                <a:solidFill>
                  <a:srgbClr val="0000FF"/>
                </a:solidFill>
                <a:latin typeface="Arial" panose="020B0604020202020204" pitchFamily="34" charset="0"/>
              </a:rPr>
              <a:t>Promise</a:t>
            </a:r>
            <a:endParaRPr lang="en-US" altLang="en-US" b="1" u="sng" dirty="0">
              <a:solidFill>
                <a:srgbClr val="808000"/>
              </a:solidFill>
              <a:latin typeface="Arial" panose="020B0604020202020204" pitchFamily="34" charset="0"/>
            </a:endParaRPr>
          </a:p>
        </p:txBody>
      </p:sp>
      <p:sp>
        <p:nvSpPr>
          <p:cNvPr id="21507" name="Text Box 3">
            <a:extLst>
              <a:ext uri="{FF2B5EF4-FFF2-40B4-BE49-F238E27FC236}">
                <a16:creationId xmlns:a16="http://schemas.microsoft.com/office/drawing/2014/main" id="{A5D9D5E9-6FB3-4018-954E-9E5491C84728}"/>
              </a:ext>
            </a:extLst>
          </p:cNvPr>
          <p:cNvSpPr txBox="1">
            <a:spLocks noChangeArrowheads="1"/>
          </p:cNvSpPr>
          <p:nvPr/>
        </p:nvSpPr>
        <p:spPr bwMode="auto">
          <a:xfrm>
            <a:off x="388938" y="1074738"/>
            <a:ext cx="13776325" cy="6817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lgn="just">
              <a:lnSpc>
                <a:spcPct val="90000"/>
              </a:lnSpc>
              <a:spcBef>
                <a:spcPts val="1713"/>
              </a:spcBef>
            </a:pPr>
            <a:r>
              <a:rPr lang="en-US" altLang="en-US" sz="5700" b="0" dirty="0">
                <a:latin typeface="Arial" panose="020B0604020202020204" pitchFamily="34" charset="0"/>
              </a:rPr>
              <a:t>“An oral or written agreement to do or not do something; vow” </a:t>
            </a:r>
            <a:r>
              <a:rPr lang="en-US" altLang="en-US" sz="5700" b="0" dirty="0">
                <a:solidFill>
                  <a:srgbClr val="009900"/>
                </a:solidFill>
                <a:latin typeface="Arial" panose="020B0604020202020204" pitchFamily="34" charset="0"/>
              </a:rPr>
              <a:t> </a:t>
            </a:r>
            <a:r>
              <a:rPr lang="en-US" altLang="en-US" sz="2900" b="0" i="1" dirty="0">
                <a:effectLst>
                  <a:outerShdw blurRad="38100" dist="38100" dir="2700000" algn="tl">
                    <a:srgbClr val="FFFFFF"/>
                  </a:outerShdw>
                </a:effectLst>
                <a:latin typeface="Arial" panose="020B0604020202020204" pitchFamily="34" charset="0"/>
              </a:rPr>
              <a:t>Webster</a:t>
            </a:r>
          </a:p>
          <a:p>
            <a:pPr algn="just">
              <a:lnSpc>
                <a:spcPct val="90000"/>
              </a:lnSpc>
              <a:spcBef>
                <a:spcPts val="1713"/>
              </a:spcBef>
            </a:pPr>
            <a:endParaRPr lang="en-US" altLang="en-US" sz="3500" b="0" dirty="0">
              <a:effectLst>
                <a:outerShdw blurRad="38100" dist="38100" dir="2700000" algn="tl">
                  <a:srgbClr val="FFFFFF"/>
                </a:outerShdw>
              </a:effectLst>
              <a:latin typeface="Arial" panose="020B0604020202020204" pitchFamily="34" charset="0"/>
            </a:endParaRPr>
          </a:p>
          <a:p>
            <a:pPr algn="ctr">
              <a:lnSpc>
                <a:spcPct val="90000"/>
              </a:lnSpc>
              <a:spcBef>
                <a:spcPts val="1713"/>
              </a:spcBef>
            </a:pPr>
            <a:r>
              <a:rPr lang="en-US" altLang="en-US" sz="5700" b="0" dirty="0">
                <a:latin typeface="Arial" panose="020B0604020202020204" pitchFamily="34" charset="0"/>
              </a:rPr>
              <a:t>KEYWORD: “Future”</a:t>
            </a:r>
          </a:p>
          <a:p>
            <a:pPr>
              <a:lnSpc>
                <a:spcPct val="90000"/>
              </a:lnSpc>
              <a:spcBef>
                <a:spcPts val="1713"/>
              </a:spcBef>
            </a:pPr>
            <a:endParaRPr lang="en-US" altLang="en-US" sz="3500" b="0" dirty="0">
              <a:latin typeface="Arial" panose="020B0604020202020204" pitchFamily="34" charset="0"/>
            </a:endParaRPr>
          </a:p>
          <a:p>
            <a:pPr>
              <a:lnSpc>
                <a:spcPct val="90000"/>
              </a:lnSpc>
              <a:spcBef>
                <a:spcPts val="1713"/>
              </a:spcBef>
            </a:pPr>
            <a:r>
              <a:rPr lang="en-US" altLang="en-US" sz="5700" b="0" dirty="0">
                <a:latin typeface="Arial" panose="020B0604020202020204" pitchFamily="34" charset="0"/>
              </a:rPr>
              <a:t>The Bible is all about God’s promise of salvation through Jesus.</a:t>
            </a:r>
            <a:r>
              <a:rPr lang="en-US" altLang="en-US" sz="3400" b="0" dirty="0"/>
              <a:t> </a:t>
            </a:r>
            <a:endParaRPr lang="en-US" altLang="en-US" sz="5700" b="0" dirty="0">
              <a:latin typeface="Arial Rounded MT Bold" panose="020F0704030504030204" pitchFamily="34" charset="0"/>
            </a:endParaRPr>
          </a:p>
          <a:p>
            <a:pPr algn="just">
              <a:lnSpc>
                <a:spcPct val="90000"/>
              </a:lnSpc>
              <a:spcBef>
                <a:spcPts val="1713"/>
              </a:spcBef>
            </a:pPr>
            <a:endParaRPr lang="en-US" altLang="en-US" sz="4900" b="0" dirty="0">
              <a:solidFill>
                <a:srgbClr val="0099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500"/>
                                        <p:tgtEl>
                                          <p:spTgt spid="21506"/>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animEffect transition="in" filter="wipe(up)">
                                      <p:cBhvr>
                                        <p:cTn id="11" dur="500"/>
                                        <p:tgtEl>
                                          <p:spTgt spid="2150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21507">
                                            <p:txEl>
                                              <p:pRg st="2" end="2"/>
                                            </p:txEl>
                                          </p:spTgt>
                                        </p:tgtEl>
                                        <p:attrNameLst>
                                          <p:attrName>style.visibility</p:attrName>
                                        </p:attrNameLst>
                                      </p:cBhvr>
                                      <p:to>
                                        <p:strVal val="visible"/>
                                      </p:to>
                                    </p:set>
                                    <p:animEffect transition="in" filter="wipe(up)">
                                      <p:cBhvr>
                                        <p:cTn id="16" dur="500"/>
                                        <p:tgtEl>
                                          <p:spTgt spid="2150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21507">
                                            <p:txEl>
                                              <p:pRg st="4" end="4"/>
                                            </p:txEl>
                                          </p:spTgt>
                                        </p:tgtEl>
                                        <p:attrNameLst>
                                          <p:attrName>style.visibility</p:attrName>
                                        </p:attrNameLst>
                                      </p:cBhvr>
                                      <p:to>
                                        <p:strVal val="visible"/>
                                      </p:to>
                                    </p:set>
                                    <p:animEffect transition="in" filter="wipe(up)">
                                      <p:cBhvr>
                                        <p:cTn id="21"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5BEAE4A-A587-4DF3-9D0F-3476F3D9DF93}"/>
              </a:ext>
            </a:extLst>
          </p:cNvPr>
          <p:cNvSpPr>
            <a:spLocks noGrp="1" noChangeArrowheads="1"/>
          </p:cNvSpPr>
          <p:nvPr>
            <p:ph type="title"/>
          </p:nvPr>
        </p:nvSpPr>
        <p:spPr>
          <a:xfrm>
            <a:off x="365125" y="182563"/>
            <a:ext cx="13777913" cy="654050"/>
          </a:xfrm>
        </p:spPr>
        <p:txBody>
          <a:bodyPr/>
          <a:lstStyle/>
          <a:p>
            <a:r>
              <a:rPr lang="en-US" altLang="en-US" b="1" dirty="0">
                <a:solidFill>
                  <a:srgbClr val="0000FF"/>
                </a:solidFill>
                <a:latin typeface="Arial" panose="020B0604020202020204" pitchFamily="34" charset="0"/>
              </a:rPr>
              <a:t>Promises Need Reasons</a:t>
            </a:r>
            <a:endParaRPr lang="en-US" altLang="en-US" b="1" u="sng" dirty="0">
              <a:solidFill>
                <a:srgbClr val="808000"/>
              </a:solidFill>
              <a:latin typeface="Arial" panose="020B0604020202020204" pitchFamily="34" charset="0"/>
            </a:endParaRPr>
          </a:p>
        </p:txBody>
      </p:sp>
      <p:sp>
        <p:nvSpPr>
          <p:cNvPr id="20483" name="Text Box 3">
            <a:extLst>
              <a:ext uri="{FF2B5EF4-FFF2-40B4-BE49-F238E27FC236}">
                <a16:creationId xmlns:a16="http://schemas.microsoft.com/office/drawing/2014/main" id="{E928EEF1-EBF0-47DB-A3B1-977A264E4231}"/>
              </a:ext>
            </a:extLst>
          </p:cNvPr>
          <p:cNvSpPr txBox="1">
            <a:spLocks noChangeArrowheads="1"/>
          </p:cNvSpPr>
          <p:nvPr/>
        </p:nvSpPr>
        <p:spPr bwMode="auto">
          <a:xfrm>
            <a:off x="203200" y="1019175"/>
            <a:ext cx="14214475" cy="7072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5000"/>
              </a:lnSpc>
              <a:spcBef>
                <a:spcPts val="1200"/>
              </a:spcBef>
            </a:pPr>
            <a:r>
              <a:rPr lang="en-US" altLang="en-US" sz="3800" b="0" dirty="0">
                <a:latin typeface="Arial" panose="020B0604020202020204" pitchFamily="34" charset="0"/>
              </a:rPr>
              <a:t>God’s promise </a:t>
            </a:r>
            <a:r>
              <a:rPr lang="en-US" altLang="en-US" sz="3800" b="0" i="1" u="sng" dirty="0">
                <a:latin typeface="Arial" panose="020B0604020202020204" pitchFamily="34" charset="0"/>
              </a:rPr>
              <a:t>before</a:t>
            </a:r>
            <a:r>
              <a:rPr lang="en-US" altLang="en-US" sz="3800" b="0" dirty="0">
                <a:latin typeface="Arial" panose="020B0604020202020204" pitchFamily="34" charset="0"/>
              </a:rPr>
              <a:t> the </a:t>
            </a:r>
            <a:r>
              <a:rPr lang="en-US" altLang="en-US" sz="3800" b="0" i="1" u="sng" dirty="0">
                <a:latin typeface="Arial" panose="020B0604020202020204" pitchFamily="34" charset="0"/>
              </a:rPr>
              <a:t>reason</a:t>
            </a:r>
            <a:r>
              <a:rPr lang="en-US" altLang="en-US" sz="3800" b="0" i="1" dirty="0">
                <a:latin typeface="Arial" panose="020B0604020202020204" pitchFamily="34" charset="0"/>
              </a:rPr>
              <a:t> </a:t>
            </a:r>
            <a:r>
              <a:rPr lang="en-US" altLang="en-US" sz="3800" b="0" dirty="0">
                <a:latin typeface="Arial" panose="020B0604020202020204" pitchFamily="34" charset="0"/>
              </a:rPr>
              <a:t>arose, </a:t>
            </a:r>
            <a:r>
              <a:rPr lang="en-US" altLang="en-US" sz="3800" b="0" u="sng" dirty="0">
                <a:latin typeface="Arial" panose="020B0604020202020204" pitchFamily="34" charset="0"/>
              </a:rPr>
              <a:t>Eph 1:3-4</a:t>
            </a:r>
          </a:p>
          <a:p>
            <a:pPr>
              <a:lnSpc>
                <a:spcPct val="95000"/>
              </a:lnSpc>
              <a:spcBef>
                <a:spcPts val="1200"/>
              </a:spcBef>
            </a:pPr>
            <a:r>
              <a:rPr lang="en-US" altLang="en-US" sz="3800" b="0" dirty="0">
                <a:latin typeface="Arial" panose="020B0604020202020204" pitchFamily="34" charset="0"/>
              </a:rPr>
              <a:t>Sin </a:t>
            </a:r>
            <a:r>
              <a:rPr lang="en-US" altLang="en-US" sz="3800" b="0" i="1" u="sng" dirty="0">
                <a:latin typeface="Arial" panose="020B0604020202020204" pitchFamily="34" charset="0"/>
              </a:rPr>
              <a:t>provided</a:t>
            </a:r>
            <a:r>
              <a:rPr lang="en-US" altLang="en-US" sz="3800" b="0" dirty="0">
                <a:latin typeface="Arial" panose="020B0604020202020204" pitchFamily="34" charset="0"/>
              </a:rPr>
              <a:t> the </a:t>
            </a:r>
            <a:r>
              <a:rPr lang="en-US" altLang="en-US" sz="3800" b="0" i="1" u="sng" dirty="0">
                <a:latin typeface="Arial" panose="020B0604020202020204" pitchFamily="34" charset="0"/>
              </a:rPr>
              <a:t>reason</a:t>
            </a:r>
            <a:r>
              <a:rPr lang="en-US" altLang="en-US" sz="3800" b="0" dirty="0">
                <a:latin typeface="Arial" panose="020B0604020202020204" pitchFamily="34" charset="0"/>
              </a:rPr>
              <a:t> for revealing the promise.  </a:t>
            </a:r>
          </a:p>
          <a:p>
            <a:pPr>
              <a:lnSpc>
                <a:spcPct val="95000"/>
              </a:lnSpc>
              <a:spcBef>
                <a:spcPts val="1200"/>
              </a:spcBef>
            </a:pPr>
            <a:r>
              <a:rPr lang="en-US" altLang="en-US" sz="3800" b="0" dirty="0">
                <a:latin typeface="Arial" panose="020B0604020202020204" pitchFamily="34" charset="0"/>
              </a:rPr>
              <a:t>--Sin, </a:t>
            </a:r>
            <a:r>
              <a:rPr lang="en-US" altLang="en-US" sz="3800" b="0" u="sng" dirty="0">
                <a:latin typeface="Arial" panose="020B0604020202020204" pitchFamily="34" charset="0"/>
              </a:rPr>
              <a:t>1 John 3:4</a:t>
            </a:r>
            <a:r>
              <a:rPr lang="en-US" altLang="en-US" sz="3800" b="0" dirty="0">
                <a:latin typeface="Arial" panose="020B0604020202020204" pitchFamily="34" charset="0"/>
              </a:rPr>
              <a:t>, </a:t>
            </a:r>
            <a:r>
              <a:rPr lang="en-US" altLang="en-US" sz="3800" b="0" i="1" dirty="0">
                <a:latin typeface="Arial" panose="020B0604020202020204" pitchFamily="34" charset="0"/>
              </a:rPr>
              <a:t>“sin is lawlessness”</a:t>
            </a:r>
          </a:p>
          <a:p>
            <a:pPr>
              <a:lnSpc>
                <a:spcPct val="95000"/>
              </a:lnSpc>
              <a:spcBef>
                <a:spcPts val="1200"/>
              </a:spcBef>
            </a:pPr>
            <a:r>
              <a:rPr lang="en-US" altLang="en-US" sz="3800" b="0" dirty="0">
                <a:latin typeface="Arial" panose="020B0604020202020204" pitchFamily="34" charset="0"/>
              </a:rPr>
              <a:t>--Law,  </a:t>
            </a:r>
            <a:r>
              <a:rPr lang="en-US" altLang="en-US" sz="3800" b="0" u="sng" dirty="0">
                <a:latin typeface="Arial" panose="020B0604020202020204" pitchFamily="34" charset="0"/>
              </a:rPr>
              <a:t>Gen 2:16-17</a:t>
            </a:r>
          </a:p>
          <a:p>
            <a:pPr>
              <a:lnSpc>
                <a:spcPct val="95000"/>
              </a:lnSpc>
              <a:spcBef>
                <a:spcPts val="1200"/>
              </a:spcBef>
            </a:pPr>
            <a:r>
              <a:rPr lang="en-US" altLang="en-US" sz="3800" b="0" dirty="0">
                <a:latin typeface="Arial" panose="020B0604020202020204" pitchFamily="34" charset="0"/>
              </a:rPr>
              <a:t>--Law broken = Sin,  </a:t>
            </a:r>
            <a:r>
              <a:rPr lang="en-US" altLang="en-US" sz="3800" b="0" u="sng" dirty="0">
                <a:latin typeface="Arial" panose="020B0604020202020204" pitchFamily="34" charset="0"/>
              </a:rPr>
              <a:t>Gen 3:1-13</a:t>
            </a:r>
          </a:p>
          <a:p>
            <a:pPr>
              <a:lnSpc>
                <a:spcPct val="95000"/>
              </a:lnSpc>
              <a:spcBef>
                <a:spcPts val="1200"/>
              </a:spcBef>
            </a:pPr>
            <a:r>
              <a:rPr lang="en-US" altLang="en-US" sz="3800" b="0" dirty="0">
                <a:latin typeface="Arial" panose="020B0604020202020204" pitchFamily="34" charset="0"/>
              </a:rPr>
              <a:t>--Punishment for breaking law,  </a:t>
            </a:r>
            <a:r>
              <a:rPr lang="en-US" altLang="en-US" sz="3800" b="0" u="sng" dirty="0">
                <a:latin typeface="Arial" panose="020B0604020202020204" pitchFamily="34" charset="0"/>
              </a:rPr>
              <a:t>Gen 2:17</a:t>
            </a:r>
          </a:p>
          <a:p>
            <a:pPr>
              <a:lnSpc>
                <a:spcPct val="95000"/>
              </a:lnSpc>
              <a:spcBef>
                <a:spcPts val="1200"/>
              </a:spcBef>
            </a:pPr>
            <a:r>
              <a:rPr lang="en-US" altLang="en-US" sz="3800" b="0" dirty="0">
                <a:latin typeface="Arial" panose="020B0604020202020204" pitchFamily="34" charset="0"/>
              </a:rPr>
              <a:t>   &gt;</a:t>
            </a:r>
            <a:r>
              <a:rPr lang="en-US" altLang="en-US" sz="3800" b="0" i="1" dirty="0">
                <a:latin typeface="Arial" panose="020B0604020202020204" pitchFamily="34" charset="0"/>
              </a:rPr>
              <a:t>Physical </a:t>
            </a:r>
            <a:r>
              <a:rPr lang="en-US" altLang="en-US" sz="3800" b="0" dirty="0">
                <a:latin typeface="Arial" panose="020B0604020202020204" pitchFamily="34" charset="0"/>
              </a:rPr>
              <a:t>death,  </a:t>
            </a:r>
            <a:r>
              <a:rPr lang="en-US" altLang="en-US" sz="3800" b="0" u="sng" dirty="0">
                <a:latin typeface="Arial" panose="020B0604020202020204" pitchFamily="34" charset="0"/>
              </a:rPr>
              <a:t>Gen 3:22</a:t>
            </a:r>
          </a:p>
          <a:p>
            <a:pPr>
              <a:lnSpc>
                <a:spcPct val="95000"/>
              </a:lnSpc>
              <a:spcBef>
                <a:spcPts val="1200"/>
              </a:spcBef>
            </a:pPr>
            <a:r>
              <a:rPr lang="en-US" altLang="en-US" sz="3800" b="0" dirty="0">
                <a:latin typeface="Arial" panose="020B0604020202020204" pitchFamily="34" charset="0"/>
              </a:rPr>
              <a:t>   &gt;Death, </a:t>
            </a:r>
            <a:r>
              <a:rPr lang="en-US" altLang="en-US" sz="3800" b="0" i="1" dirty="0">
                <a:latin typeface="Arial" panose="020B0604020202020204" pitchFamily="34" charset="0"/>
              </a:rPr>
              <a:t>separation</a:t>
            </a:r>
            <a:r>
              <a:rPr lang="en-US" altLang="en-US" sz="3800" b="0" dirty="0">
                <a:latin typeface="Arial" panose="020B0604020202020204" pitchFamily="34" charset="0"/>
              </a:rPr>
              <a:t> by sin,  </a:t>
            </a:r>
            <a:r>
              <a:rPr lang="en-US" altLang="en-US" sz="3800" b="0" u="sng" dirty="0">
                <a:latin typeface="Arial" panose="020B0604020202020204" pitchFamily="34" charset="0"/>
              </a:rPr>
              <a:t>Eph 2:1-5</a:t>
            </a:r>
            <a:r>
              <a:rPr lang="en-US" altLang="en-US" sz="3800" b="0" dirty="0">
                <a:latin typeface="Arial" panose="020B0604020202020204" pitchFamily="34" charset="0"/>
              </a:rPr>
              <a:t> </a:t>
            </a:r>
          </a:p>
          <a:p>
            <a:pPr>
              <a:lnSpc>
                <a:spcPct val="95000"/>
              </a:lnSpc>
              <a:spcBef>
                <a:spcPts val="1200"/>
              </a:spcBef>
            </a:pPr>
            <a:r>
              <a:rPr lang="en-US" altLang="en-US" sz="3800" b="0" dirty="0">
                <a:latin typeface="Arial" panose="020B0604020202020204" pitchFamily="34" charset="0"/>
              </a:rPr>
              <a:t>   &gt;</a:t>
            </a:r>
            <a:r>
              <a:rPr lang="en-US" altLang="en-US" sz="3800" b="0" i="1" dirty="0">
                <a:latin typeface="Arial" panose="020B0604020202020204" pitchFamily="34" charset="0"/>
              </a:rPr>
              <a:t>Eternal</a:t>
            </a:r>
            <a:r>
              <a:rPr lang="en-US" altLang="en-US" sz="3800" b="0" dirty="0">
                <a:latin typeface="Arial" panose="020B0604020202020204" pitchFamily="34" charset="0"/>
              </a:rPr>
              <a:t> death,  </a:t>
            </a:r>
            <a:r>
              <a:rPr lang="en-US" altLang="en-US" sz="3800" b="0" u="sng" dirty="0">
                <a:latin typeface="Arial" panose="020B0604020202020204" pitchFamily="34" charset="0"/>
              </a:rPr>
              <a:t>Rom 6:23</a:t>
            </a:r>
          </a:p>
          <a:p>
            <a:pPr algn="ctr">
              <a:lnSpc>
                <a:spcPct val="95000"/>
              </a:lnSpc>
              <a:spcBef>
                <a:spcPts val="1200"/>
              </a:spcBef>
            </a:pPr>
            <a:r>
              <a:rPr lang="en-US" altLang="en-US" sz="3800" b="0" dirty="0">
                <a:latin typeface="Arial" panose="020B0604020202020204" pitchFamily="34" charset="0"/>
              </a:rPr>
              <a:t>Adam, Eve and all mankind faced this sentence.</a:t>
            </a:r>
            <a:endParaRPr lang="en-US" altLang="en-US" sz="3800" b="0" dirty="0">
              <a:latin typeface="Arial Rounded MT Bold" panose="020F07040305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wipe(left)">
                                      <p:cBhvr>
                                        <p:cTn id="12" dur="500"/>
                                        <p:tgtEl>
                                          <p:spTgt spid="204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wipe(left)">
                                      <p:cBhvr>
                                        <p:cTn id="17" dur="500"/>
                                        <p:tgtEl>
                                          <p:spTgt spid="204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2" end="2"/>
                                            </p:txEl>
                                          </p:spTgt>
                                        </p:tgtEl>
                                        <p:attrNameLst>
                                          <p:attrName>style.visibility</p:attrName>
                                        </p:attrNameLst>
                                      </p:cBhvr>
                                      <p:to>
                                        <p:strVal val="visible"/>
                                      </p:to>
                                    </p:set>
                                    <p:animEffect transition="in" filter="wipe(left)">
                                      <p:cBhvr>
                                        <p:cTn id="22" dur="500"/>
                                        <p:tgtEl>
                                          <p:spTgt spid="2048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3">
                                            <p:txEl>
                                              <p:pRg st="3" end="3"/>
                                            </p:txEl>
                                          </p:spTgt>
                                        </p:tgtEl>
                                        <p:attrNameLst>
                                          <p:attrName>style.visibility</p:attrName>
                                        </p:attrNameLst>
                                      </p:cBhvr>
                                      <p:to>
                                        <p:strVal val="visible"/>
                                      </p:to>
                                    </p:set>
                                    <p:animEffect transition="in" filter="wipe(left)">
                                      <p:cBhvr>
                                        <p:cTn id="27" dur="500"/>
                                        <p:tgtEl>
                                          <p:spTgt spid="2048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483">
                                            <p:txEl>
                                              <p:pRg st="4" end="4"/>
                                            </p:txEl>
                                          </p:spTgt>
                                        </p:tgtEl>
                                        <p:attrNameLst>
                                          <p:attrName>style.visibility</p:attrName>
                                        </p:attrNameLst>
                                      </p:cBhvr>
                                      <p:to>
                                        <p:strVal val="visible"/>
                                      </p:to>
                                    </p:set>
                                    <p:animEffect transition="in" filter="wipe(left)">
                                      <p:cBhvr>
                                        <p:cTn id="32" dur="500"/>
                                        <p:tgtEl>
                                          <p:spTgt spid="2048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483">
                                            <p:txEl>
                                              <p:pRg st="5" end="5"/>
                                            </p:txEl>
                                          </p:spTgt>
                                        </p:tgtEl>
                                        <p:attrNameLst>
                                          <p:attrName>style.visibility</p:attrName>
                                        </p:attrNameLst>
                                      </p:cBhvr>
                                      <p:to>
                                        <p:strVal val="visible"/>
                                      </p:to>
                                    </p:set>
                                    <p:animEffect transition="in" filter="wipe(left)">
                                      <p:cBhvr>
                                        <p:cTn id="37" dur="500"/>
                                        <p:tgtEl>
                                          <p:spTgt spid="2048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483">
                                            <p:txEl>
                                              <p:pRg st="6" end="6"/>
                                            </p:txEl>
                                          </p:spTgt>
                                        </p:tgtEl>
                                        <p:attrNameLst>
                                          <p:attrName>style.visibility</p:attrName>
                                        </p:attrNameLst>
                                      </p:cBhvr>
                                      <p:to>
                                        <p:strVal val="visible"/>
                                      </p:to>
                                    </p:set>
                                    <p:animEffect transition="in" filter="wipe(left)">
                                      <p:cBhvr>
                                        <p:cTn id="42" dur="500"/>
                                        <p:tgtEl>
                                          <p:spTgt spid="20483">
                                            <p:txEl>
                                              <p:pRg st="6" end="6"/>
                                            </p:txEl>
                                          </p:spTgt>
                                        </p:tgtEl>
                                      </p:cBhvr>
                                    </p:animEffect>
                                  </p:childTnLst>
                                </p:cTn>
                              </p:par>
                            </p:childTnLst>
                          </p:cTn>
                        </p:par>
                        <p:par>
                          <p:cTn id="43" fill="hold" nodeType="afterGroup">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20483">
                                            <p:txEl>
                                              <p:pRg st="7" end="7"/>
                                            </p:txEl>
                                          </p:spTgt>
                                        </p:tgtEl>
                                        <p:attrNameLst>
                                          <p:attrName>style.visibility</p:attrName>
                                        </p:attrNameLst>
                                      </p:cBhvr>
                                      <p:to>
                                        <p:strVal val="visible"/>
                                      </p:to>
                                    </p:set>
                                    <p:animEffect transition="in" filter="wipe(left)">
                                      <p:cBhvr>
                                        <p:cTn id="46" dur="500"/>
                                        <p:tgtEl>
                                          <p:spTgt spid="20483">
                                            <p:txEl>
                                              <p:pRg st="7" end="7"/>
                                            </p:txEl>
                                          </p:spTgt>
                                        </p:tgtEl>
                                      </p:cBhvr>
                                    </p:animEffect>
                                  </p:childTnLst>
                                </p:cTn>
                              </p:par>
                            </p:childTnLst>
                          </p:cTn>
                        </p:par>
                        <p:par>
                          <p:cTn id="47" fill="hold" nodeType="afterGroup">
                            <p:stCondLst>
                              <p:cond delay="1000"/>
                            </p:stCondLst>
                            <p:childTnLst>
                              <p:par>
                                <p:cTn id="48" presetID="22" presetClass="entr" presetSubtype="8" fill="hold" grpId="0" nodeType="afterEffect">
                                  <p:stCondLst>
                                    <p:cond delay="0"/>
                                  </p:stCondLst>
                                  <p:childTnLst>
                                    <p:set>
                                      <p:cBhvr>
                                        <p:cTn id="49" dur="1" fill="hold">
                                          <p:stCondLst>
                                            <p:cond delay="0"/>
                                          </p:stCondLst>
                                        </p:cTn>
                                        <p:tgtEl>
                                          <p:spTgt spid="20483">
                                            <p:txEl>
                                              <p:pRg st="8" end="8"/>
                                            </p:txEl>
                                          </p:spTgt>
                                        </p:tgtEl>
                                        <p:attrNameLst>
                                          <p:attrName>style.visibility</p:attrName>
                                        </p:attrNameLst>
                                      </p:cBhvr>
                                      <p:to>
                                        <p:strVal val="visible"/>
                                      </p:to>
                                    </p:set>
                                    <p:animEffect transition="in" filter="wipe(left)">
                                      <p:cBhvr>
                                        <p:cTn id="50" dur="500"/>
                                        <p:tgtEl>
                                          <p:spTgt spid="20483">
                                            <p:txEl>
                                              <p:pRg st="8" end="8"/>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20483">
                                            <p:txEl>
                                              <p:pRg st="9" end="9"/>
                                            </p:txEl>
                                          </p:spTgt>
                                        </p:tgtEl>
                                        <p:attrNameLst>
                                          <p:attrName>style.visibility</p:attrName>
                                        </p:attrNameLst>
                                      </p:cBhvr>
                                      <p:to>
                                        <p:strVal val="visible"/>
                                      </p:to>
                                    </p:set>
                                    <p:animEffect transition="in" filter="wipe(up)">
                                      <p:cBhvr>
                                        <p:cTn id="55" dur="500"/>
                                        <p:tgtEl>
                                          <p:spTgt spid="204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6587741-3A37-480A-BAAE-0FD58CE33609}"/>
              </a:ext>
            </a:extLst>
          </p:cNvPr>
          <p:cNvSpPr>
            <a:spLocks noChangeArrowheads="1"/>
          </p:cNvSpPr>
          <p:nvPr/>
        </p:nvSpPr>
        <p:spPr bwMode="auto">
          <a:xfrm>
            <a:off x="301625" y="263525"/>
            <a:ext cx="14016038" cy="86677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76200" cmpd="tri">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nchor="ctr"/>
          <a:lstStyle>
            <a:lvl1pPr algn="ctr" defTabSz="1306513">
              <a:defRPr sz="6300">
                <a:solidFill>
                  <a:schemeClr val="tx2"/>
                </a:solidFill>
                <a:latin typeface="Times New Roman" panose="02020603050405020304" pitchFamily="18" charset="0"/>
              </a:defRPr>
            </a:lvl1pPr>
            <a:lvl2pPr algn="ctr" defTabSz="1306513">
              <a:defRPr sz="6300">
                <a:solidFill>
                  <a:schemeClr val="tx2"/>
                </a:solidFill>
                <a:latin typeface="Times New Roman" panose="02020603050405020304" pitchFamily="18" charset="0"/>
              </a:defRPr>
            </a:lvl2pPr>
            <a:lvl3pPr algn="ctr" defTabSz="1306513">
              <a:defRPr sz="6300">
                <a:solidFill>
                  <a:schemeClr val="tx2"/>
                </a:solidFill>
                <a:latin typeface="Times New Roman" panose="02020603050405020304" pitchFamily="18" charset="0"/>
              </a:defRPr>
            </a:lvl3pPr>
            <a:lvl4pPr algn="ctr" defTabSz="1306513">
              <a:defRPr sz="6300">
                <a:solidFill>
                  <a:schemeClr val="tx2"/>
                </a:solidFill>
                <a:latin typeface="Times New Roman" panose="02020603050405020304" pitchFamily="18" charset="0"/>
              </a:defRPr>
            </a:lvl4pPr>
            <a:lvl5pPr algn="ctr" defTabSz="1306513">
              <a:defRPr sz="6300">
                <a:solidFill>
                  <a:schemeClr val="tx2"/>
                </a:solidFill>
                <a:latin typeface="Times New Roman" panose="02020603050405020304" pitchFamily="18" charset="0"/>
              </a:defRPr>
            </a:lvl5pPr>
            <a:lvl6pPr marL="457200" algn="ctr" defTabSz="1306513"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eaLnBrk="0" fontAlgn="base" hangingPunct="0">
              <a:spcBef>
                <a:spcPct val="0"/>
              </a:spcBef>
              <a:spcAft>
                <a:spcPct val="0"/>
              </a:spcAft>
              <a:defRPr sz="6300">
                <a:solidFill>
                  <a:schemeClr val="tx2"/>
                </a:solidFill>
                <a:latin typeface="Times New Roman" panose="02020603050405020304" pitchFamily="18" charset="0"/>
              </a:defRPr>
            </a:lvl9pPr>
          </a:lstStyle>
          <a:p>
            <a:r>
              <a:rPr lang="en-US" altLang="en-US" dirty="0">
                <a:solidFill>
                  <a:srgbClr val="0000FF"/>
                </a:solidFill>
                <a:latin typeface="Arial" panose="020B0604020202020204" pitchFamily="34" charset="0"/>
              </a:rPr>
              <a:t>God’s Promise To Satan</a:t>
            </a:r>
          </a:p>
        </p:txBody>
      </p:sp>
      <p:sp>
        <p:nvSpPr>
          <p:cNvPr id="24579" name="Rectangle 3">
            <a:extLst>
              <a:ext uri="{FF2B5EF4-FFF2-40B4-BE49-F238E27FC236}">
                <a16:creationId xmlns:a16="http://schemas.microsoft.com/office/drawing/2014/main" id="{8F02A136-98A5-4E05-8AAF-A5325AA278D1}"/>
              </a:ext>
            </a:extLst>
          </p:cNvPr>
          <p:cNvSpPr>
            <a:spLocks noChangeArrowheads="1"/>
          </p:cNvSpPr>
          <p:nvPr/>
        </p:nvSpPr>
        <p:spPr bwMode="auto">
          <a:xfrm>
            <a:off x="174625" y="1330325"/>
            <a:ext cx="14236700" cy="3822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spcBef>
                <a:spcPct val="20000"/>
              </a:spcBef>
            </a:pPr>
            <a:r>
              <a:rPr lang="en-US" altLang="en-US" sz="4600" dirty="0">
                <a:solidFill>
                  <a:srgbClr val="006600"/>
                </a:solidFill>
                <a:latin typeface="Arial" panose="020B0604020202020204" pitchFamily="34" charset="0"/>
              </a:rPr>
              <a:t>Seed of Woman—Seed of Serpent</a:t>
            </a:r>
          </a:p>
          <a:p>
            <a:pPr eaLnBrk="1" hangingPunct="1">
              <a:lnSpc>
                <a:spcPct val="90000"/>
              </a:lnSpc>
              <a:spcBef>
                <a:spcPct val="20000"/>
              </a:spcBef>
              <a:buFontTx/>
              <a:buChar char="•"/>
            </a:pPr>
            <a:r>
              <a:rPr lang="en-US" altLang="en-US" sz="4000" b="0" u="sng" dirty="0">
                <a:latin typeface="Arial" panose="020B0604020202020204" pitchFamily="34" charset="0"/>
              </a:rPr>
              <a:t>Gen 3:15</a:t>
            </a:r>
            <a:r>
              <a:rPr lang="en-US" altLang="en-US" sz="4000" b="0" dirty="0">
                <a:latin typeface="Arial" panose="020B0604020202020204" pitchFamily="34" charset="0"/>
              </a:rPr>
              <a:t>, </a:t>
            </a:r>
            <a:r>
              <a:rPr lang="en-US" altLang="en-US" sz="4000" b="0" i="1" dirty="0">
                <a:latin typeface="Arial" panose="020B0604020202020204" pitchFamily="34" charset="0"/>
              </a:rPr>
              <a:t>“And I will put enmity between you and the woman, and between your seed and her Seed; he shall bruise your head, and you shall bruise His heel.”</a:t>
            </a:r>
          </a:p>
          <a:p>
            <a:pPr eaLnBrk="1" hangingPunct="1">
              <a:lnSpc>
                <a:spcPct val="90000"/>
              </a:lnSpc>
              <a:spcBef>
                <a:spcPts val="1800"/>
              </a:spcBef>
              <a:buFontTx/>
              <a:buChar char="•"/>
            </a:pPr>
            <a:r>
              <a:rPr lang="en-US" altLang="en-US" sz="4000" b="0" u="sng" dirty="0">
                <a:latin typeface="Arial" panose="020B0604020202020204" pitchFamily="34" charset="0"/>
              </a:rPr>
              <a:t>Gal 4:4</a:t>
            </a:r>
            <a:r>
              <a:rPr lang="en-US" altLang="en-US" sz="4000" b="0" dirty="0">
                <a:latin typeface="Arial" panose="020B0604020202020204" pitchFamily="34" charset="0"/>
              </a:rPr>
              <a:t>, </a:t>
            </a:r>
            <a:r>
              <a:rPr lang="en-US" altLang="en-US" sz="4000" b="0" i="1" dirty="0">
                <a:latin typeface="Arial" panose="020B0604020202020204" pitchFamily="34" charset="0"/>
              </a:rPr>
              <a:t>“But when the fullness of the time had come, God sent forth His Son, born of a woman, born under the law,”</a:t>
            </a:r>
          </a:p>
        </p:txBody>
      </p:sp>
      <p:sp>
        <p:nvSpPr>
          <p:cNvPr id="24580" name="Line 4">
            <a:extLst>
              <a:ext uri="{FF2B5EF4-FFF2-40B4-BE49-F238E27FC236}">
                <a16:creationId xmlns:a16="http://schemas.microsoft.com/office/drawing/2014/main" id="{E31AD01B-A5AD-488C-9288-840439106177}"/>
              </a:ext>
            </a:extLst>
          </p:cNvPr>
          <p:cNvSpPr>
            <a:spLocks noChangeShapeType="1"/>
          </p:cNvSpPr>
          <p:nvPr/>
        </p:nvSpPr>
        <p:spPr bwMode="auto">
          <a:xfrm flipV="1">
            <a:off x="257175" y="3128963"/>
            <a:ext cx="1670050" cy="31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1" name="Line 5">
            <a:extLst>
              <a:ext uri="{FF2B5EF4-FFF2-40B4-BE49-F238E27FC236}">
                <a16:creationId xmlns:a16="http://schemas.microsoft.com/office/drawing/2014/main" id="{EF3314C6-46ED-4E94-8808-9E0120872072}"/>
              </a:ext>
            </a:extLst>
          </p:cNvPr>
          <p:cNvSpPr>
            <a:spLocks noChangeShapeType="1"/>
          </p:cNvSpPr>
          <p:nvPr/>
        </p:nvSpPr>
        <p:spPr bwMode="auto">
          <a:xfrm flipV="1">
            <a:off x="4583113" y="4951413"/>
            <a:ext cx="3579812" cy="15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2" name="Line 6">
            <a:extLst>
              <a:ext uri="{FF2B5EF4-FFF2-40B4-BE49-F238E27FC236}">
                <a16:creationId xmlns:a16="http://schemas.microsoft.com/office/drawing/2014/main" id="{0769627F-D327-42BA-A034-8907AC67F9D7}"/>
              </a:ext>
            </a:extLst>
          </p:cNvPr>
          <p:cNvSpPr>
            <a:spLocks noChangeShapeType="1"/>
          </p:cNvSpPr>
          <p:nvPr/>
        </p:nvSpPr>
        <p:spPr bwMode="auto">
          <a:xfrm flipV="1">
            <a:off x="8682038" y="3128963"/>
            <a:ext cx="20050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Freeform 10">
            <a:extLst>
              <a:ext uri="{FF2B5EF4-FFF2-40B4-BE49-F238E27FC236}">
                <a16:creationId xmlns:a16="http://schemas.microsoft.com/office/drawing/2014/main" id="{C95C4C45-45D8-475C-ADBD-64B385B119B5}"/>
              </a:ext>
            </a:extLst>
          </p:cNvPr>
          <p:cNvSpPr>
            <a:spLocks/>
          </p:cNvSpPr>
          <p:nvPr/>
        </p:nvSpPr>
        <p:spPr bwMode="auto">
          <a:xfrm>
            <a:off x="1811338" y="3173413"/>
            <a:ext cx="5089525" cy="2622550"/>
          </a:xfrm>
          <a:custGeom>
            <a:avLst/>
            <a:gdLst>
              <a:gd name="T0" fmla="*/ 3108 w 3108"/>
              <a:gd name="T1" fmla="*/ 1195 h 1729"/>
              <a:gd name="T2" fmla="*/ 2343 w 3108"/>
              <a:gd name="T3" fmla="*/ 1530 h 1729"/>
              <a:gd name="T4" fmla="*/ 0 w 3108"/>
              <a:gd name="T5" fmla="*/ 0 h 1729"/>
            </a:gdLst>
            <a:ahLst/>
            <a:cxnLst>
              <a:cxn ang="0">
                <a:pos x="T0" y="T1"/>
              </a:cxn>
              <a:cxn ang="0">
                <a:pos x="T2" y="T3"/>
              </a:cxn>
              <a:cxn ang="0">
                <a:pos x="T4" y="T5"/>
              </a:cxn>
            </a:cxnLst>
            <a:rect l="0" t="0" r="r" b="b"/>
            <a:pathLst>
              <a:path w="3108" h="1729">
                <a:moveTo>
                  <a:pt x="3108" y="1195"/>
                </a:moveTo>
                <a:cubicBezTo>
                  <a:pt x="2984" y="1462"/>
                  <a:pt x="2861" y="1729"/>
                  <a:pt x="2343" y="1530"/>
                </a:cubicBezTo>
                <a:cubicBezTo>
                  <a:pt x="1825" y="1331"/>
                  <a:pt x="390" y="255"/>
                  <a:pt x="0" y="0"/>
                </a:cubicBezTo>
              </a:path>
            </a:pathLst>
          </a:custGeom>
          <a:noFill/>
          <a:ln w="50800">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2" presetClass="entr" presetSubtype="1" fill="hold" nodeType="after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wipe(up)">
                                      <p:cBhvr>
                                        <p:cTn id="12" dur="500"/>
                                        <p:tgtEl>
                                          <p:spTgt spid="24579">
                                            <p:txEl>
                                              <p:pRg st="0" end="0"/>
                                            </p:txEl>
                                          </p:spTgt>
                                        </p:tgtEl>
                                      </p:cBhvr>
                                    </p:animEffect>
                                  </p:childTnLst>
                                </p:cTn>
                              </p:par>
                            </p:childTnLst>
                          </p:cTn>
                        </p:par>
                        <p:par>
                          <p:cTn id="13" fill="hold" nodeType="afterGroup">
                            <p:stCondLst>
                              <p:cond delay="1000"/>
                            </p:stCondLst>
                            <p:childTnLst>
                              <p:par>
                                <p:cTn id="14" presetID="22" presetClass="entr" presetSubtype="1" fill="hold" nodeType="afterEffect">
                                  <p:stCondLst>
                                    <p:cond delay="0"/>
                                  </p:stCondLst>
                                  <p:childTnLst>
                                    <p:set>
                                      <p:cBhvr>
                                        <p:cTn id="15" dur="1" fill="hold">
                                          <p:stCondLst>
                                            <p:cond delay="0"/>
                                          </p:stCondLst>
                                        </p:cTn>
                                        <p:tgtEl>
                                          <p:spTgt spid="24579">
                                            <p:txEl>
                                              <p:pRg st="1" end="1"/>
                                            </p:txEl>
                                          </p:spTgt>
                                        </p:tgtEl>
                                        <p:attrNameLst>
                                          <p:attrName>style.visibility</p:attrName>
                                        </p:attrNameLst>
                                      </p:cBhvr>
                                      <p:to>
                                        <p:strVal val="visible"/>
                                      </p:to>
                                    </p:set>
                                    <p:animEffect transition="in" filter="wipe(up)">
                                      <p:cBhvr>
                                        <p:cTn id="16" dur="500"/>
                                        <p:tgtEl>
                                          <p:spTgt spid="2457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Effect transition="in" filter="wipe(up)">
                                      <p:cBhvr>
                                        <p:cTn id="21" dur="500"/>
                                        <p:tgtEl>
                                          <p:spTgt spid="24579">
                                            <p:txEl>
                                              <p:pRg st="2" end="2"/>
                                            </p:txEl>
                                          </p:spTgt>
                                        </p:tgtEl>
                                      </p:cBhvr>
                                    </p:animEffect>
                                  </p:childTnLst>
                                </p:cTn>
                              </p:par>
                            </p:childTnLst>
                          </p:cTn>
                        </p:par>
                        <p:par>
                          <p:cTn id="22" fill="hold" nodeType="with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24581"/>
                                        </p:tgtEl>
                                        <p:attrNameLst>
                                          <p:attrName>style.visibility</p:attrName>
                                        </p:attrNameLst>
                                      </p:cBhvr>
                                      <p:to>
                                        <p:strVal val="visible"/>
                                      </p:to>
                                    </p:set>
                                    <p:animEffect transition="in" filter="wipe(left)">
                                      <p:cBhvr>
                                        <p:cTn id="25" dur="500"/>
                                        <p:tgtEl>
                                          <p:spTgt spid="24581"/>
                                        </p:tgtEl>
                                      </p:cBhvr>
                                    </p:animEffect>
                                  </p:childTnLst>
                                </p:cTn>
                              </p:par>
                            </p:childTnLst>
                          </p:cTn>
                        </p:par>
                        <p:par>
                          <p:cTn id="26" fill="hold" nodeType="afterGroup">
                            <p:stCondLst>
                              <p:cond delay="1000"/>
                            </p:stCondLst>
                            <p:childTnLst>
                              <p:par>
                                <p:cTn id="27" presetID="22" presetClass="entr" presetSubtype="2" fill="hold" nodeType="afterEffect">
                                  <p:stCondLst>
                                    <p:cond delay="0"/>
                                  </p:stCondLst>
                                  <p:childTnLst>
                                    <p:set>
                                      <p:cBhvr>
                                        <p:cTn id="28" dur="1" fill="hold">
                                          <p:stCondLst>
                                            <p:cond delay="0"/>
                                          </p:stCondLst>
                                        </p:cTn>
                                        <p:tgtEl>
                                          <p:spTgt spid="24586"/>
                                        </p:tgtEl>
                                        <p:attrNameLst>
                                          <p:attrName>style.visibility</p:attrName>
                                        </p:attrNameLst>
                                      </p:cBhvr>
                                      <p:to>
                                        <p:strVal val="visible"/>
                                      </p:to>
                                    </p:set>
                                    <p:animEffect transition="in" filter="wipe(right)">
                                      <p:cBhvr>
                                        <p:cTn id="29" dur="500"/>
                                        <p:tgtEl>
                                          <p:spTgt spid="24586"/>
                                        </p:tgtEl>
                                      </p:cBhvr>
                                    </p:animEffect>
                                  </p:childTnLst>
                                </p:cTn>
                              </p:par>
                            </p:childTnLst>
                          </p:cTn>
                        </p:par>
                        <p:par>
                          <p:cTn id="30" fill="hold" nodeType="afterGroup">
                            <p:stCondLst>
                              <p:cond delay="1500"/>
                            </p:stCondLst>
                            <p:childTnLst>
                              <p:par>
                                <p:cTn id="31" presetID="22" presetClass="entr" presetSubtype="8" fill="hold" nodeType="afterEffect">
                                  <p:stCondLst>
                                    <p:cond delay="0"/>
                                  </p:stCondLst>
                                  <p:childTnLst>
                                    <p:set>
                                      <p:cBhvr>
                                        <p:cTn id="32" dur="1" fill="hold">
                                          <p:stCondLst>
                                            <p:cond delay="0"/>
                                          </p:stCondLst>
                                        </p:cTn>
                                        <p:tgtEl>
                                          <p:spTgt spid="24580"/>
                                        </p:tgtEl>
                                        <p:attrNameLst>
                                          <p:attrName>style.visibility</p:attrName>
                                        </p:attrNameLst>
                                      </p:cBhvr>
                                      <p:to>
                                        <p:strVal val="visible"/>
                                      </p:to>
                                    </p:set>
                                    <p:animEffect transition="in" filter="wipe(left)">
                                      <p:cBhvr>
                                        <p:cTn id="33" dur="500"/>
                                        <p:tgtEl>
                                          <p:spTgt spid="24580"/>
                                        </p:tgtEl>
                                      </p:cBhvr>
                                    </p:animEffect>
                                  </p:childTnLst>
                                </p:cTn>
                              </p:par>
                            </p:childTnLst>
                          </p:cTn>
                        </p:par>
                        <p:par>
                          <p:cTn id="34" fill="hold" nodeType="afterGroup">
                            <p:stCondLst>
                              <p:cond delay="2000"/>
                            </p:stCondLst>
                            <p:childTnLst>
                              <p:par>
                                <p:cTn id="35" presetID="22" presetClass="entr" presetSubtype="8" fill="hold" nodeType="afterEffect">
                                  <p:stCondLst>
                                    <p:cond delay="0"/>
                                  </p:stCondLst>
                                  <p:childTnLst>
                                    <p:set>
                                      <p:cBhvr>
                                        <p:cTn id="36" dur="1" fill="hold">
                                          <p:stCondLst>
                                            <p:cond delay="0"/>
                                          </p:stCondLst>
                                        </p:cTn>
                                        <p:tgtEl>
                                          <p:spTgt spid="24582"/>
                                        </p:tgtEl>
                                        <p:attrNameLst>
                                          <p:attrName>style.visibility</p:attrName>
                                        </p:attrNameLst>
                                      </p:cBhvr>
                                      <p:to>
                                        <p:strVal val="visible"/>
                                      </p:to>
                                    </p:set>
                                    <p:animEffect transition="in" filter="wipe(left)">
                                      <p:cBhvr>
                                        <p:cTn id="37" dur="500"/>
                                        <p:tgtEl>
                                          <p:spTgt spid="24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1118-DA3B-4F46-96F4-505341E74057}"/>
              </a:ext>
            </a:extLst>
          </p:cNvPr>
          <p:cNvSpPr>
            <a:spLocks noGrp="1"/>
          </p:cNvSpPr>
          <p:nvPr>
            <p:ph type="title"/>
          </p:nvPr>
        </p:nvSpPr>
        <p:spPr>
          <a:xfrm>
            <a:off x="181070" y="92365"/>
            <a:ext cx="14268259" cy="1290215"/>
          </a:xfrm>
        </p:spPr>
        <p:txBody>
          <a:bodyPr/>
          <a:lstStyle/>
          <a:p>
            <a:r>
              <a:rPr lang="en-US" altLang="en-US" sz="4500" b="1" dirty="0">
                <a:solidFill>
                  <a:srgbClr val="0000FF"/>
                </a:solidFill>
                <a:latin typeface="Arial" panose="020B0604020202020204" pitchFamily="34" charset="0"/>
              </a:rPr>
              <a:t>“Grand Theme”…Two Basic Facts From Bruises</a:t>
            </a:r>
            <a:br>
              <a:rPr lang="en-US" altLang="en-US" sz="4500" b="1" dirty="0">
                <a:solidFill>
                  <a:srgbClr val="0000FF"/>
                </a:solidFill>
                <a:latin typeface="Arial" panose="020B0604020202020204" pitchFamily="34" charset="0"/>
              </a:rPr>
            </a:br>
            <a:r>
              <a:rPr lang="en-US" altLang="en-US" sz="4500" u="sng" dirty="0">
                <a:solidFill>
                  <a:schemeClr val="tx1"/>
                </a:solidFill>
                <a:latin typeface="Arial" panose="020B0604020202020204" pitchFamily="34" charset="0"/>
              </a:rPr>
              <a:t>Gen 3:15</a:t>
            </a:r>
            <a:endParaRPr lang="en-US" sz="4500" dirty="0"/>
          </a:p>
        </p:txBody>
      </p:sp>
      <p:sp>
        <p:nvSpPr>
          <p:cNvPr id="3" name="Content Placeholder 2">
            <a:extLst>
              <a:ext uri="{FF2B5EF4-FFF2-40B4-BE49-F238E27FC236}">
                <a16:creationId xmlns:a16="http://schemas.microsoft.com/office/drawing/2014/main" id="{CBBFDDDC-AB10-4A05-9901-6A33DB456624}"/>
              </a:ext>
            </a:extLst>
          </p:cNvPr>
          <p:cNvSpPr>
            <a:spLocks noGrp="1"/>
          </p:cNvSpPr>
          <p:nvPr>
            <p:ph idx="1"/>
          </p:nvPr>
        </p:nvSpPr>
        <p:spPr>
          <a:xfrm>
            <a:off x="181071" y="1534370"/>
            <a:ext cx="14268258" cy="5780831"/>
          </a:xfrm>
        </p:spPr>
        <p:txBody>
          <a:bodyPr/>
          <a:lstStyle/>
          <a:p>
            <a:pPr>
              <a:lnSpc>
                <a:spcPct val="85000"/>
              </a:lnSpc>
            </a:pPr>
            <a:r>
              <a:rPr lang="en-US" altLang="en-US" sz="4000" b="0" i="1" dirty="0">
                <a:latin typeface="Arial" panose="020B0604020202020204" pitchFamily="34" charset="0"/>
              </a:rPr>
              <a:t>And I will put enmity between you and the woman, and between your seed and her Seed; </a:t>
            </a:r>
            <a:r>
              <a:rPr lang="en-US" altLang="en-US" sz="4000" i="1" dirty="0">
                <a:latin typeface="Arial" panose="020B0604020202020204" pitchFamily="34" charset="0"/>
              </a:rPr>
              <a:t>he shall bruise your head, and you shall bruise His heel.”</a:t>
            </a:r>
            <a:endParaRPr lang="en-US" altLang="en-US" sz="4000" i="1" u="sng" dirty="0">
              <a:latin typeface="Arial" panose="020B0604020202020204" pitchFamily="34" charset="0"/>
            </a:endParaRPr>
          </a:p>
          <a:p>
            <a:pPr marL="0" indent="0" algn="ctr">
              <a:lnSpc>
                <a:spcPct val="85000"/>
              </a:lnSpc>
              <a:buNone/>
            </a:pPr>
            <a:r>
              <a:rPr lang="en-US" altLang="en-US" sz="4000" b="1" i="1" dirty="0">
                <a:latin typeface="Arial" panose="020B0604020202020204" pitchFamily="34" charset="0"/>
              </a:rPr>
              <a:t>“you shall bruise His heel”</a:t>
            </a:r>
          </a:p>
          <a:p>
            <a:pPr algn="ctr">
              <a:lnSpc>
                <a:spcPct val="90000"/>
              </a:lnSpc>
              <a:spcBef>
                <a:spcPts val="1200"/>
              </a:spcBef>
              <a:buClr>
                <a:srgbClr val="0000FF"/>
              </a:buClr>
              <a:buFont typeface="Wingdings" panose="05000000000000000000" pitchFamily="2" charset="2"/>
              <a:buNone/>
            </a:pPr>
            <a:r>
              <a:rPr lang="en-US" altLang="en-US" sz="4000" b="0" u="sng" dirty="0">
                <a:latin typeface="Arial" panose="020B0604020202020204" pitchFamily="34" charset="0"/>
              </a:rPr>
              <a:t>Matt 26:28</a:t>
            </a:r>
            <a:r>
              <a:rPr lang="en-US" altLang="en-US" sz="4000" b="0" dirty="0">
                <a:latin typeface="Arial" panose="020B0604020202020204" pitchFamily="34" charset="0"/>
              </a:rPr>
              <a:t>, </a:t>
            </a:r>
            <a:r>
              <a:rPr lang="en-US" altLang="en-US" sz="4000" b="0" u="sng" dirty="0">
                <a:latin typeface="Arial" panose="020B0604020202020204" pitchFamily="34" charset="0"/>
              </a:rPr>
              <a:t>Acts 2:31-32</a:t>
            </a:r>
          </a:p>
          <a:p>
            <a:pPr algn="ctr">
              <a:lnSpc>
                <a:spcPct val="90000"/>
              </a:lnSpc>
              <a:spcBef>
                <a:spcPts val="600"/>
              </a:spcBef>
              <a:buClr>
                <a:srgbClr val="0000FF"/>
              </a:buClr>
              <a:buFont typeface="Wingdings" panose="05000000000000000000" pitchFamily="2" charset="2"/>
              <a:buNone/>
            </a:pPr>
            <a:r>
              <a:rPr lang="en-US" altLang="en-US" sz="4000" b="0" dirty="0">
                <a:latin typeface="Arial" panose="020B0604020202020204" pitchFamily="34" charset="0"/>
              </a:rPr>
              <a:t>Christ’s atoning </a:t>
            </a:r>
            <a:r>
              <a:rPr lang="en-US" altLang="en-US" sz="4000" b="1" i="1" u="sng" dirty="0">
                <a:latin typeface="Arial" panose="020B0604020202020204" pitchFamily="34" charset="0"/>
              </a:rPr>
              <a:t>blood</a:t>
            </a:r>
          </a:p>
          <a:p>
            <a:pPr algn="ctr">
              <a:spcBef>
                <a:spcPts val="3000"/>
              </a:spcBef>
              <a:buClr>
                <a:srgbClr val="0000FF"/>
              </a:buClr>
              <a:buFont typeface="Wingdings" panose="05000000000000000000" pitchFamily="2" charset="2"/>
              <a:buNone/>
            </a:pPr>
            <a:r>
              <a:rPr lang="en-US" altLang="en-US" sz="4000" b="1" i="1" dirty="0">
                <a:latin typeface="Arial" panose="020B0604020202020204" pitchFamily="34" charset="0"/>
              </a:rPr>
              <a:t>“he shall bruise your head”</a:t>
            </a:r>
          </a:p>
          <a:p>
            <a:pPr algn="ctr">
              <a:spcBef>
                <a:spcPts val="1200"/>
              </a:spcBef>
              <a:buClr>
                <a:srgbClr val="0000FF"/>
              </a:buClr>
              <a:buFont typeface="Wingdings" panose="05000000000000000000" pitchFamily="2" charset="2"/>
              <a:buNone/>
            </a:pPr>
            <a:r>
              <a:rPr lang="en-US" altLang="en-US" sz="4000" b="0" u="sng" dirty="0">
                <a:latin typeface="Arial" panose="020B0604020202020204" pitchFamily="34" charset="0"/>
              </a:rPr>
              <a:t>Heb 2:14-15</a:t>
            </a:r>
            <a:r>
              <a:rPr lang="en-US" altLang="en-US" sz="4000" b="0" dirty="0">
                <a:latin typeface="Arial" panose="020B0604020202020204" pitchFamily="34" charset="0"/>
              </a:rPr>
              <a:t>, </a:t>
            </a:r>
            <a:r>
              <a:rPr lang="en-US" altLang="en-US" sz="4000" b="0" u="sng" dirty="0">
                <a:latin typeface="Arial" panose="020B0604020202020204" pitchFamily="34" charset="0"/>
              </a:rPr>
              <a:t>Acts 2:22-36</a:t>
            </a:r>
          </a:p>
          <a:p>
            <a:pPr algn="ctr">
              <a:spcBef>
                <a:spcPts val="600"/>
              </a:spcBef>
              <a:buClr>
                <a:srgbClr val="0000FF"/>
              </a:buClr>
              <a:buFont typeface="Wingdings" panose="05000000000000000000" pitchFamily="2" charset="2"/>
              <a:buNone/>
            </a:pPr>
            <a:r>
              <a:rPr lang="en-US" altLang="en-US" sz="4000" b="0" dirty="0">
                <a:latin typeface="Arial" panose="020B0604020202020204" pitchFamily="34" charset="0"/>
              </a:rPr>
              <a:t>Christ’s exalted </a:t>
            </a:r>
            <a:r>
              <a:rPr lang="en-US" altLang="en-US" sz="4000" b="1" i="1" u="sng" dirty="0">
                <a:latin typeface="Arial" panose="020B0604020202020204" pitchFamily="34" charset="0"/>
              </a:rPr>
              <a:t>kingdom</a:t>
            </a:r>
            <a:endParaRPr lang="en-US" sz="4000" b="1" dirty="0"/>
          </a:p>
        </p:txBody>
      </p:sp>
    </p:spTree>
    <p:extLst>
      <p:ext uri="{BB962C8B-B14F-4D97-AF65-F5344CB8AC3E}">
        <p14:creationId xmlns:p14="http://schemas.microsoft.com/office/powerpoint/2010/main" val="424281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lef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lef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left)">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left)">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left)">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F17CB9A-7BAF-4FAB-845A-3E0A8F091ACF}"/>
              </a:ext>
            </a:extLst>
          </p:cNvPr>
          <p:cNvSpPr>
            <a:spLocks noGrp="1" noChangeArrowheads="1"/>
          </p:cNvSpPr>
          <p:nvPr>
            <p:ph type="title"/>
          </p:nvPr>
        </p:nvSpPr>
        <p:spPr>
          <a:xfrm>
            <a:off x="365125" y="182563"/>
            <a:ext cx="13777913" cy="823912"/>
          </a:xfrm>
        </p:spPr>
        <p:txBody>
          <a:bodyPr/>
          <a:lstStyle/>
          <a:p>
            <a:r>
              <a:rPr lang="en-US" altLang="en-US" b="1" dirty="0">
                <a:solidFill>
                  <a:srgbClr val="0000FF"/>
                </a:solidFill>
                <a:latin typeface="Arial" panose="020B0604020202020204" pitchFamily="34" charset="0"/>
              </a:rPr>
              <a:t>BLOOD ATONEMENT</a:t>
            </a:r>
            <a:endParaRPr lang="en-US" altLang="en-US" b="1" u="sng" dirty="0">
              <a:solidFill>
                <a:srgbClr val="808000"/>
              </a:solidFill>
              <a:latin typeface="Arial" panose="020B0604020202020204" pitchFamily="34" charset="0"/>
            </a:endParaRPr>
          </a:p>
        </p:txBody>
      </p:sp>
      <p:sp>
        <p:nvSpPr>
          <p:cNvPr id="5124" name="Text Box 4">
            <a:extLst>
              <a:ext uri="{FF2B5EF4-FFF2-40B4-BE49-F238E27FC236}">
                <a16:creationId xmlns:a16="http://schemas.microsoft.com/office/drawing/2014/main" id="{0025A6C3-93B6-4608-AF67-1AFEA44129EC}"/>
              </a:ext>
            </a:extLst>
          </p:cNvPr>
          <p:cNvSpPr txBox="1">
            <a:spLocks noChangeArrowheads="1"/>
          </p:cNvSpPr>
          <p:nvPr/>
        </p:nvSpPr>
        <p:spPr bwMode="auto">
          <a:xfrm>
            <a:off x="185738" y="973138"/>
            <a:ext cx="14258925" cy="3100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l" defTabSz="1306513" rtl="0" eaLnBrk="0" fontAlgn="base" latinLnBrk="0" hangingPunct="0">
              <a:lnSpc>
                <a:spcPct val="90000"/>
              </a:lnSpc>
              <a:spcBef>
                <a:spcPct val="20000"/>
              </a:spcBef>
              <a:spcAft>
                <a:spcPct val="0"/>
              </a:spcAft>
              <a:buClrTx/>
              <a:buSzTx/>
              <a:buFontTx/>
              <a:buNone/>
              <a:tabLst/>
              <a:defRPr/>
            </a:pPr>
            <a:r>
              <a:rPr kumimoji="0" lang="en-US" altLang="en-US" sz="45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Animal blood</a:t>
            </a:r>
          </a:p>
          <a:p>
            <a:pPr marL="0" marR="0" lvl="0" indent="0" algn="l" defTabSz="1306513" rtl="0" eaLnBrk="0" fontAlgn="base" latinLnBrk="0" hangingPunct="0">
              <a:lnSpc>
                <a:spcPct val="90000"/>
              </a:lnSpc>
              <a:spcBef>
                <a:spcPts val="0"/>
              </a:spcBef>
              <a:spcAft>
                <a:spcPct val="0"/>
              </a:spcAft>
              <a:buClrTx/>
              <a:buSzTx/>
              <a:buFontTx/>
              <a:buNone/>
              <a:tabLst/>
              <a:defRPr/>
            </a:pPr>
            <a:r>
              <a:rPr kumimoji="0" lang="en-US" altLang="en-US" sz="45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4500" b="0" i="0" u="sng" strike="noStrike" kern="1200" cap="none" spc="0" normalizeH="0" baseline="0" noProof="0" dirty="0">
                <a:ln>
                  <a:noFill/>
                </a:ln>
                <a:solidFill>
                  <a:srgbClr val="000000"/>
                </a:solidFill>
                <a:effectLst/>
                <a:uLnTx/>
                <a:uFillTx/>
                <a:latin typeface="Arial" panose="020B0604020202020204" pitchFamily="34" charset="0"/>
                <a:ea typeface="+mn-ea"/>
                <a:cs typeface="+mn-cs"/>
              </a:rPr>
              <a:t>Lev 16:11-16</a:t>
            </a:r>
            <a:r>
              <a:rPr kumimoji="0" lang="en-US" altLang="en-US" sz="45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Levitical sacrifices</a:t>
            </a:r>
            <a:endParaRPr kumimoji="0" lang="en-US" altLang="en-US" sz="45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1306513" rtl="0" eaLnBrk="0" fontAlgn="base" latinLnBrk="0" hangingPunct="0">
              <a:lnSpc>
                <a:spcPct val="90000"/>
              </a:lnSpc>
              <a:spcBef>
                <a:spcPts val="3000"/>
              </a:spcBef>
              <a:spcAft>
                <a:spcPct val="0"/>
              </a:spcAft>
              <a:buClrTx/>
              <a:buSzTx/>
              <a:buFontTx/>
              <a:buNone/>
              <a:tabLst/>
              <a:defRPr/>
            </a:pPr>
            <a:r>
              <a:rPr kumimoji="0" lang="en-US" altLang="en-US" sz="45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Jesus’ blood</a:t>
            </a:r>
          </a:p>
          <a:p>
            <a:pPr marL="0" marR="0" lvl="0" indent="0" algn="l" defTabSz="1306513" rtl="0" eaLnBrk="0" fontAlgn="base" latinLnBrk="0" hangingPunct="0">
              <a:lnSpc>
                <a:spcPct val="90000"/>
              </a:lnSpc>
              <a:spcBef>
                <a:spcPts val="0"/>
              </a:spcBef>
              <a:spcAft>
                <a:spcPct val="0"/>
              </a:spcAft>
              <a:buClrTx/>
              <a:buSzTx/>
              <a:buFontTx/>
              <a:buNone/>
              <a:tabLst/>
              <a:defRPr/>
            </a:pPr>
            <a:r>
              <a:rPr kumimoji="0" lang="en-US" altLang="en-US" sz="45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4500" b="0" i="0" u="sng" strike="noStrike" kern="1200" cap="none" spc="0" normalizeH="0" baseline="0" noProof="0" dirty="0">
                <a:ln>
                  <a:noFill/>
                </a:ln>
                <a:solidFill>
                  <a:srgbClr val="000000"/>
                </a:solidFill>
                <a:effectLst/>
                <a:uLnTx/>
                <a:uFillTx/>
                <a:latin typeface="Arial" panose="020B0604020202020204" pitchFamily="34" charset="0"/>
                <a:ea typeface="+mn-ea"/>
                <a:cs typeface="+mn-cs"/>
              </a:rPr>
              <a:t>Eph 1:7</a:t>
            </a:r>
            <a:r>
              <a:rPr kumimoji="0" lang="en-US" altLang="en-US" sz="45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redemption, forgiveness</a:t>
            </a:r>
            <a:r>
              <a:rPr kumimoji="0" lang="en-US" altLang="en-US" sz="46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Arial" panose="020B0604020202020204" pitchFamily="34" charset="0"/>
                <a:ea typeface="+mn-ea"/>
                <a:cs typeface="+mn-cs"/>
              </a:rPr>
              <a:t> </a:t>
            </a:r>
          </a:p>
        </p:txBody>
      </p:sp>
    </p:spTree>
    <p:extLst>
      <p:ext uri="{BB962C8B-B14F-4D97-AF65-F5344CB8AC3E}">
        <p14:creationId xmlns:p14="http://schemas.microsoft.com/office/powerpoint/2010/main" val="1241110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4">
                                            <p:txEl>
                                              <p:pRg st="0" end="0"/>
                                            </p:txEl>
                                          </p:spTgt>
                                        </p:tgtEl>
                                        <p:attrNameLst>
                                          <p:attrName>style.visibility</p:attrName>
                                        </p:attrNameLst>
                                      </p:cBhvr>
                                      <p:to>
                                        <p:strVal val="visible"/>
                                      </p:to>
                                    </p:set>
                                    <p:animEffect transition="in" filter="wipe(left)">
                                      <p:cBhvr>
                                        <p:cTn id="12" dur="500"/>
                                        <p:tgtEl>
                                          <p:spTgt spid="5124">
                                            <p:txEl>
                                              <p:pRg st="0" end="0"/>
                                            </p:txEl>
                                          </p:spTgt>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124">
                                            <p:txEl>
                                              <p:pRg st="1" end="1"/>
                                            </p:txEl>
                                          </p:spTgt>
                                        </p:tgtEl>
                                        <p:attrNameLst>
                                          <p:attrName>style.visibility</p:attrName>
                                        </p:attrNameLst>
                                      </p:cBhvr>
                                      <p:to>
                                        <p:strVal val="visible"/>
                                      </p:to>
                                    </p:set>
                                    <p:animEffect transition="in" filter="wipe(left)">
                                      <p:cBhvr>
                                        <p:cTn id="16" dur="500"/>
                                        <p:tgtEl>
                                          <p:spTgt spid="5124">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124">
                                            <p:txEl>
                                              <p:pRg st="2" end="2"/>
                                            </p:txEl>
                                          </p:spTgt>
                                        </p:tgtEl>
                                        <p:attrNameLst>
                                          <p:attrName>style.visibility</p:attrName>
                                        </p:attrNameLst>
                                      </p:cBhvr>
                                      <p:to>
                                        <p:strVal val="visible"/>
                                      </p:to>
                                    </p:set>
                                    <p:animEffect transition="in" filter="wipe(left)">
                                      <p:cBhvr>
                                        <p:cTn id="21" dur="500"/>
                                        <p:tgtEl>
                                          <p:spTgt spid="5124">
                                            <p:txEl>
                                              <p:pRg st="2" end="2"/>
                                            </p:txEl>
                                          </p:spTgt>
                                        </p:tgtEl>
                                      </p:cBhvr>
                                    </p:animEffec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5124">
                                            <p:txEl>
                                              <p:pRg st="3" end="3"/>
                                            </p:txEl>
                                          </p:spTgt>
                                        </p:tgtEl>
                                        <p:attrNameLst>
                                          <p:attrName>style.visibility</p:attrName>
                                        </p:attrNameLst>
                                      </p:cBhvr>
                                      <p:to>
                                        <p:strVal val="visible"/>
                                      </p:to>
                                    </p:set>
                                    <p:animEffect transition="in" filter="wipe(left)">
                                      <p:cBhvr>
                                        <p:cTn id="25" dur="500"/>
                                        <p:tgtEl>
                                          <p:spTgt spid="51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4" grpId="0" uiExpand="1"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E41CB83-9EDD-4955-84B2-829751ECF9E3}"/>
              </a:ext>
            </a:extLst>
          </p:cNvPr>
          <p:cNvSpPr>
            <a:spLocks noGrp="1" noChangeArrowheads="1"/>
          </p:cNvSpPr>
          <p:nvPr>
            <p:ph type="title"/>
          </p:nvPr>
        </p:nvSpPr>
        <p:spPr>
          <a:xfrm>
            <a:off x="365125" y="182563"/>
            <a:ext cx="13900150" cy="731837"/>
          </a:xfrm>
        </p:spPr>
        <p:txBody>
          <a:bodyPr/>
          <a:lstStyle/>
          <a:p>
            <a:r>
              <a:rPr lang="en-US" altLang="en-US" b="1" dirty="0">
                <a:solidFill>
                  <a:srgbClr val="0000FF"/>
                </a:solidFill>
                <a:latin typeface="Arial" panose="020B0604020202020204" pitchFamily="34" charset="0"/>
              </a:rPr>
              <a:t>KINGDOM or CHURCH</a:t>
            </a:r>
            <a:endParaRPr lang="en-US" altLang="en-US" b="1" dirty="0">
              <a:solidFill>
                <a:srgbClr val="808000"/>
              </a:solidFill>
              <a:latin typeface="Arial" panose="020B0604020202020204" pitchFamily="34" charset="0"/>
            </a:endParaRPr>
          </a:p>
        </p:txBody>
      </p:sp>
      <p:sp>
        <p:nvSpPr>
          <p:cNvPr id="6147" name="Text Box 3">
            <a:extLst>
              <a:ext uri="{FF2B5EF4-FFF2-40B4-BE49-F238E27FC236}">
                <a16:creationId xmlns:a16="http://schemas.microsoft.com/office/drawing/2014/main" id="{2EA6034F-3659-4D9A-93B7-6E6DB52E0CC0}"/>
              </a:ext>
            </a:extLst>
          </p:cNvPr>
          <p:cNvSpPr txBox="1">
            <a:spLocks noChangeArrowheads="1"/>
          </p:cNvSpPr>
          <p:nvPr/>
        </p:nvSpPr>
        <p:spPr bwMode="auto">
          <a:xfrm>
            <a:off x="144463" y="1096963"/>
            <a:ext cx="14236700" cy="4917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ts val="1800"/>
              </a:spcBef>
              <a:buClr>
                <a:srgbClr val="0000FF"/>
              </a:buClr>
              <a:buFontTx/>
              <a:buChar char="•"/>
            </a:pPr>
            <a:r>
              <a:rPr lang="en-US" altLang="en-US" sz="4000" b="0" u="sng" dirty="0">
                <a:latin typeface="Arial" panose="020B0604020202020204" pitchFamily="34" charset="0"/>
              </a:rPr>
              <a:t>Gen 49:10</a:t>
            </a:r>
            <a:r>
              <a:rPr lang="en-US" altLang="en-US" sz="4000" b="0" dirty="0">
                <a:latin typeface="Arial" panose="020B0604020202020204" pitchFamily="34" charset="0"/>
              </a:rPr>
              <a:t>, Scepter w/ </a:t>
            </a:r>
            <a:r>
              <a:rPr lang="en-US" altLang="en-US" sz="4000" b="0" u="sng" dirty="0">
                <a:latin typeface="Arial" panose="020B0604020202020204" pitchFamily="34" charset="0"/>
              </a:rPr>
              <a:t>Psa 45:6</a:t>
            </a:r>
            <a:r>
              <a:rPr lang="en-US" altLang="en-US" sz="4000" b="0" dirty="0">
                <a:latin typeface="Arial" panose="020B0604020202020204" pitchFamily="34" charset="0"/>
              </a:rPr>
              <a:t>, </a:t>
            </a:r>
            <a:r>
              <a:rPr lang="en-US" altLang="en-US" sz="4000" b="0" u="sng" dirty="0">
                <a:latin typeface="Arial" panose="020B0604020202020204" pitchFamily="34" charset="0"/>
              </a:rPr>
              <a:t>Heb 1:6-9</a:t>
            </a:r>
          </a:p>
          <a:p>
            <a:pPr>
              <a:spcBef>
                <a:spcPts val="1800"/>
              </a:spcBef>
              <a:buClr>
                <a:srgbClr val="0000FF"/>
              </a:buClr>
              <a:buFontTx/>
              <a:buChar char="•"/>
            </a:pPr>
            <a:r>
              <a:rPr lang="en-US" altLang="en-US" sz="4000" b="0" u="sng" dirty="0">
                <a:latin typeface="Arial" panose="020B0604020202020204" pitchFamily="34" charset="0"/>
              </a:rPr>
              <a:t>Dan 2</a:t>
            </a:r>
            <a:r>
              <a:rPr lang="en-US" altLang="en-US" sz="4000" b="0" dirty="0">
                <a:latin typeface="Arial" panose="020B0604020202020204" pitchFamily="34" charset="0"/>
              </a:rPr>
              <a:t>, kingdom and king</a:t>
            </a:r>
          </a:p>
          <a:p>
            <a:pPr>
              <a:spcBef>
                <a:spcPts val="1800"/>
              </a:spcBef>
              <a:buClr>
                <a:srgbClr val="0000FF"/>
              </a:buClr>
              <a:buFontTx/>
              <a:buChar char="•"/>
            </a:pPr>
            <a:r>
              <a:rPr lang="en-US" altLang="en-US" sz="4000" b="0" u="sng" dirty="0">
                <a:latin typeface="Arial" panose="020B0604020202020204" pitchFamily="34" charset="0"/>
              </a:rPr>
              <a:t>Matt 3</a:t>
            </a:r>
            <a:r>
              <a:rPr lang="en-US" altLang="en-US" sz="4000" b="0" dirty="0">
                <a:latin typeface="Arial" panose="020B0604020202020204" pitchFamily="34" charset="0"/>
              </a:rPr>
              <a:t>, John the Baptist preached kingdom</a:t>
            </a:r>
          </a:p>
          <a:p>
            <a:pPr>
              <a:spcBef>
                <a:spcPts val="1800"/>
              </a:spcBef>
              <a:buClr>
                <a:srgbClr val="0000FF"/>
              </a:buClr>
              <a:buFontTx/>
              <a:buChar char="•"/>
            </a:pPr>
            <a:r>
              <a:rPr lang="en-US" altLang="en-US" sz="4000" b="0" u="sng" dirty="0">
                <a:latin typeface="Arial" panose="020B0604020202020204" pitchFamily="34" charset="0"/>
              </a:rPr>
              <a:t>Matt 4:17</a:t>
            </a:r>
            <a:r>
              <a:rPr lang="en-US" altLang="en-US" sz="4000" b="0" dirty="0">
                <a:latin typeface="Arial" panose="020B0604020202020204" pitchFamily="34" charset="0"/>
              </a:rPr>
              <a:t>, </a:t>
            </a:r>
            <a:r>
              <a:rPr lang="en-US" altLang="en-US" sz="4000" b="0" u="sng" dirty="0">
                <a:latin typeface="Arial" panose="020B0604020202020204" pitchFamily="34" charset="0"/>
              </a:rPr>
              <a:t>23</a:t>
            </a:r>
            <a:r>
              <a:rPr lang="en-US" altLang="en-US" sz="4000" b="0" dirty="0">
                <a:latin typeface="Arial" panose="020B0604020202020204" pitchFamily="34" charset="0"/>
              </a:rPr>
              <a:t>, Jesus preached kingdom</a:t>
            </a:r>
          </a:p>
          <a:p>
            <a:pPr>
              <a:spcBef>
                <a:spcPts val="1800"/>
              </a:spcBef>
              <a:buClr>
                <a:srgbClr val="0000FF"/>
              </a:buClr>
              <a:buFontTx/>
              <a:buChar char="•"/>
            </a:pPr>
            <a:r>
              <a:rPr lang="en-US" altLang="en-US" sz="4000" b="0" u="sng" dirty="0">
                <a:latin typeface="Arial" panose="020B0604020202020204" pitchFamily="34" charset="0"/>
              </a:rPr>
              <a:t>Matt 16:18-19</a:t>
            </a:r>
            <a:r>
              <a:rPr lang="en-US" altLang="en-US" sz="4000" b="0" dirty="0">
                <a:latin typeface="Arial" panose="020B0604020202020204" pitchFamily="34" charset="0"/>
              </a:rPr>
              <a:t>, Jesus, kingdom, church</a:t>
            </a:r>
          </a:p>
          <a:p>
            <a:pPr>
              <a:spcBef>
                <a:spcPts val="1800"/>
              </a:spcBef>
              <a:buClr>
                <a:srgbClr val="0000FF"/>
              </a:buClr>
              <a:buFontTx/>
              <a:buChar char="•"/>
            </a:pPr>
            <a:r>
              <a:rPr lang="en-US" altLang="en-US" sz="4000" b="0" u="sng" dirty="0">
                <a:latin typeface="Arial" panose="020B0604020202020204" pitchFamily="34" charset="0"/>
              </a:rPr>
              <a:t>Mark 9:1</a:t>
            </a:r>
            <a:r>
              <a:rPr lang="en-US" altLang="en-US" sz="4000" b="0" dirty="0">
                <a:latin typeface="Arial" panose="020B0604020202020204" pitchFamily="34" charset="0"/>
              </a:rPr>
              <a:t>,  come in 1</a:t>
            </a:r>
            <a:r>
              <a:rPr lang="en-US" altLang="en-US" sz="4000" b="0" baseline="30000" dirty="0">
                <a:latin typeface="Arial" panose="020B0604020202020204" pitchFamily="34" charset="0"/>
              </a:rPr>
              <a:t>st</a:t>
            </a:r>
            <a:r>
              <a:rPr lang="en-US" altLang="en-US" sz="4000" b="0" dirty="0">
                <a:latin typeface="Arial" panose="020B0604020202020204" pitchFamily="34" charset="0"/>
              </a:rPr>
              <a:t> century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wipe(left)">
                                      <p:cBhvr>
                                        <p:cTn id="12" dur="500"/>
                                        <p:tgtEl>
                                          <p:spTgt spid="6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wipe(left)">
                                      <p:cBhvr>
                                        <p:cTn id="17" dur="500"/>
                                        <p:tgtEl>
                                          <p:spTgt spid="61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wipe(left)">
                                      <p:cBhvr>
                                        <p:cTn id="22" dur="500"/>
                                        <p:tgtEl>
                                          <p:spTgt spid="61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Effect transition="in" filter="wipe(left)">
                                      <p:cBhvr>
                                        <p:cTn id="27" dur="500"/>
                                        <p:tgtEl>
                                          <p:spTgt spid="614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7">
                                            <p:txEl>
                                              <p:pRg st="4" end="4"/>
                                            </p:txEl>
                                          </p:spTgt>
                                        </p:tgtEl>
                                        <p:attrNameLst>
                                          <p:attrName>style.visibility</p:attrName>
                                        </p:attrNameLst>
                                      </p:cBhvr>
                                      <p:to>
                                        <p:strVal val="visible"/>
                                      </p:to>
                                    </p:set>
                                    <p:animEffect transition="in" filter="wipe(left)">
                                      <p:cBhvr>
                                        <p:cTn id="32" dur="500"/>
                                        <p:tgtEl>
                                          <p:spTgt spid="614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Effect transition="in" filter="wipe(left)">
                                      <p:cBhvr>
                                        <p:cTn id="37"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uiExpand="1"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FA92526-8C98-4C14-ADA3-6F53621CE366}"/>
              </a:ext>
            </a:extLst>
          </p:cNvPr>
          <p:cNvSpPr>
            <a:spLocks noGrp="1" noChangeArrowheads="1"/>
          </p:cNvSpPr>
          <p:nvPr>
            <p:ph type="body" sz="half" idx="1"/>
          </p:nvPr>
        </p:nvSpPr>
        <p:spPr>
          <a:xfrm>
            <a:off x="1000125" y="2293938"/>
            <a:ext cx="12385675" cy="5718175"/>
          </a:xfrm>
        </p:spPr>
        <p:txBody>
          <a:bodyPr/>
          <a:lstStyle/>
          <a:p>
            <a:r>
              <a:rPr lang="en-US" altLang="en-US" sz="4000" b="1" dirty="0">
                <a:latin typeface="Arial" panose="020B0604020202020204" pitchFamily="34" charset="0"/>
              </a:rPr>
              <a:t>ABRAHAM</a:t>
            </a:r>
            <a:r>
              <a:rPr lang="en-US" altLang="en-US" sz="4000" dirty="0">
                <a:latin typeface="Arial" panose="020B0604020202020204" pitchFamily="34" charset="0"/>
              </a:rPr>
              <a:t>, </a:t>
            </a:r>
            <a:r>
              <a:rPr lang="en-US" altLang="en-US" sz="4000" u="sng" dirty="0">
                <a:latin typeface="Arial" panose="020B0604020202020204" pitchFamily="34" charset="0"/>
              </a:rPr>
              <a:t>Gen 22:18</a:t>
            </a:r>
            <a:r>
              <a:rPr lang="en-US" altLang="en-US" sz="4000" dirty="0">
                <a:latin typeface="Arial" panose="020B0604020202020204" pitchFamily="34" charset="0"/>
              </a:rPr>
              <a:t>, </a:t>
            </a:r>
            <a:r>
              <a:rPr lang="en-US" altLang="en-US" sz="4000" u="sng" dirty="0">
                <a:latin typeface="Arial" panose="020B0604020202020204" pitchFamily="34" charset="0"/>
              </a:rPr>
              <a:t>Gal 3:16</a:t>
            </a:r>
          </a:p>
          <a:p>
            <a:pPr>
              <a:lnSpc>
                <a:spcPct val="95000"/>
              </a:lnSpc>
              <a:spcBef>
                <a:spcPct val="50000"/>
              </a:spcBef>
            </a:pPr>
            <a:r>
              <a:rPr lang="en-US" altLang="en-US" sz="4000" b="1" dirty="0">
                <a:latin typeface="Arial" panose="020B0604020202020204" pitchFamily="34" charset="0"/>
              </a:rPr>
              <a:t>ISAAC</a:t>
            </a:r>
            <a:r>
              <a:rPr lang="en-US" altLang="en-US" sz="4000" dirty="0">
                <a:latin typeface="Arial" panose="020B0604020202020204" pitchFamily="34" charset="0"/>
              </a:rPr>
              <a:t>, </a:t>
            </a:r>
            <a:r>
              <a:rPr lang="en-US" altLang="en-US" sz="4000" u="sng" dirty="0">
                <a:latin typeface="Arial" panose="020B0604020202020204" pitchFamily="34" charset="0"/>
              </a:rPr>
              <a:t>Gen 26:4</a:t>
            </a:r>
          </a:p>
          <a:p>
            <a:pPr>
              <a:lnSpc>
                <a:spcPct val="95000"/>
              </a:lnSpc>
              <a:spcBef>
                <a:spcPct val="50000"/>
              </a:spcBef>
            </a:pPr>
            <a:r>
              <a:rPr lang="en-US" altLang="en-US" sz="4000" b="1" dirty="0">
                <a:latin typeface="Arial" panose="020B0604020202020204" pitchFamily="34" charset="0"/>
              </a:rPr>
              <a:t>JACOB,</a:t>
            </a:r>
            <a:r>
              <a:rPr lang="en-US" altLang="en-US" sz="4000" dirty="0">
                <a:latin typeface="Arial" panose="020B0604020202020204" pitchFamily="34" charset="0"/>
              </a:rPr>
              <a:t> </a:t>
            </a:r>
            <a:r>
              <a:rPr lang="en-US" altLang="en-US" sz="4000" u="sng" dirty="0">
                <a:latin typeface="Arial" panose="020B0604020202020204" pitchFamily="34" charset="0"/>
              </a:rPr>
              <a:t>Gen 28:13-14</a:t>
            </a:r>
          </a:p>
          <a:p>
            <a:pPr>
              <a:lnSpc>
                <a:spcPct val="95000"/>
              </a:lnSpc>
              <a:spcBef>
                <a:spcPct val="50000"/>
              </a:spcBef>
            </a:pPr>
            <a:r>
              <a:rPr lang="en-US" altLang="en-US" sz="4000" b="1" dirty="0">
                <a:latin typeface="Arial" panose="020B0604020202020204" pitchFamily="34" charset="0"/>
              </a:rPr>
              <a:t>JUDAH</a:t>
            </a:r>
            <a:r>
              <a:rPr lang="en-US" altLang="en-US" sz="4000" dirty="0">
                <a:latin typeface="Arial" panose="020B0604020202020204" pitchFamily="34" charset="0"/>
              </a:rPr>
              <a:t>, </a:t>
            </a:r>
            <a:r>
              <a:rPr lang="en-US" altLang="en-US" sz="4000" u="sng" dirty="0">
                <a:latin typeface="Arial" panose="020B0604020202020204" pitchFamily="34" charset="0"/>
              </a:rPr>
              <a:t>Gen 49:10</a:t>
            </a:r>
            <a:r>
              <a:rPr lang="en-US" altLang="en-US" sz="4000" dirty="0">
                <a:latin typeface="Arial" panose="020B0604020202020204" pitchFamily="34" charset="0"/>
              </a:rPr>
              <a:t>, </a:t>
            </a:r>
            <a:r>
              <a:rPr lang="en-US" altLang="en-US" sz="4000" u="sng" dirty="0">
                <a:latin typeface="Arial" panose="020B0604020202020204" pitchFamily="34" charset="0"/>
              </a:rPr>
              <a:t>Heb 7:14</a:t>
            </a:r>
            <a:r>
              <a:rPr lang="en-US" altLang="en-US" sz="4000" dirty="0">
                <a:latin typeface="Arial" panose="020B0604020202020204" pitchFamily="34" charset="0"/>
              </a:rPr>
              <a:t>, </a:t>
            </a:r>
            <a:r>
              <a:rPr lang="en-US" altLang="en-US" sz="4000" u="sng" dirty="0">
                <a:latin typeface="Arial" panose="020B0604020202020204" pitchFamily="34" charset="0"/>
              </a:rPr>
              <a:t>Jn 18:36-37</a:t>
            </a:r>
          </a:p>
          <a:p>
            <a:pPr>
              <a:lnSpc>
                <a:spcPct val="95000"/>
              </a:lnSpc>
              <a:spcBef>
                <a:spcPct val="50000"/>
              </a:spcBef>
            </a:pPr>
            <a:r>
              <a:rPr lang="en-US" altLang="en-US" sz="4000" b="1" dirty="0">
                <a:latin typeface="Arial" panose="020B0604020202020204" pitchFamily="34" charset="0"/>
              </a:rPr>
              <a:t>MOSES</a:t>
            </a:r>
            <a:r>
              <a:rPr lang="en-US" altLang="en-US" sz="4000" dirty="0">
                <a:latin typeface="Arial" panose="020B0604020202020204" pitchFamily="34" charset="0"/>
              </a:rPr>
              <a:t>, </a:t>
            </a:r>
            <a:r>
              <a:rPr lang="en-US" altLang="en-US" sz="4000" u="sng" dirty="0">
                <a:latin typeface="Arial" panose="020B0604020202020204" pitchFamily="34" charset="0"/>
              </a:rPr>
              <a:t>Deut 18:15-19</a:t>
            </a:r>
            <a:r>
              <a:rPr lang="en-US" altLang="en-US" sz="4000" dirty="0">
                <a:latin typeface="Arial" panose="020B0604020202020204" pitchFamily="34" charset="0"/>
              </a:rPr>
              <a:t>, </a:t>
            </a:r>
            <a:r>
              <a:rPr lang="en-US" altLang="en-US" sz="4000" u="sng" dirty="0">
                <a:latin typeface="Arial" panose="020B0604020202020204" pitchFamily="34" charset="0"/>
              </a:rPr>
              <a:t>Act 3:22-23</a:t>
            </a:r>
          </a:p>
          <a:p>
            <a:pPr>
              <a:lnSpc>
                <a:spcPct val="95000"/>
              </a:lnSpc>
              <a:spcBef>
                <a:spcPct val="50000"/>
              </a:spcBef>
            </a:pPr>
            <a:r>
              <a:rPr lang="en-US" altLang="en-US" sz="4000" b="1" dirty="0">
                <a:latin typeface="Arial" panose="020B0604020202020204" pitchFamily="34" charset="0"/>
              </a:rPr>
              <a:t>SAMUEL-PROPHETS</a:t>
            </a:r>
            <a:r>
              <a:rPr lang="en-US" altLang="en-US" sz="4000" dirty="0">
                <a:latin typeface="Arial" panose="020B0604020202020204" pitchFamily="34" charset="0"/>
              </a:rPr>
              <a:t>, </a:t>
            </a:r>
            <a:r>
              <a:rPr lang="en-US" altLang="en-US" sz="4000" u="sng" dirty="0">
                <a:latin typeface="Arial" panose="020B0604020202020204" pitchFamily="34" charset="0"/>
              </a:rPr>
              <a:t>Acts 3:24</a:t>
            </a:r>
          </a:p>
        </p:txBody>
      </p:sp>
      <p:sp>
        <p:nvSpPr>
          <p:cNvPr id="26629" name="Rectangle 5">
            <a:extLst>
              <a:ext uri="{FF2B5EF4-FFF2-40B4-BE49-F238E27FC236}">
                <a16:creationId xmlns:a16="http://schemas.microsoft.com/office/drawing/2014/main" id="{F3AB5376-E1B6-4D98-9C7E-9D7ACCC14718}"/>
              </a:ext>
            </a:extLst>
          </p:cNvPr>
          <p:cNvSpPr>
            <a:spLocks noGrp="1" noChangeArrowheads="1"/>
          </p:cNvSpPr>
          <p:nvPr>
            <p:ph type="title"/>
          </p:nvPr>
        </p:nvSpPr>
        <p:spPr>
          <a:xfrm>
            <a:off x="187325" y="73025"/>
            <a:ext cx="14270038" cy="763588"/>
          </a:xfrm>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76200" cmpd="tri">
                <a:solidFill>
                  <a:srgbClr val="000000"/>
                </a:solidFill>
                <a:miter lim="800000"/>
                <a:headEnd/>
                <a:tailEnd/>
              </a14:hiddenLine>
            </a:ext>
          </a:extLst>
        </p:spPr>
        <p:txBody>
          <a:bodyPr/>
          <a:lstStyle/>
          <a:p>
            <a:r>
              <a:rPr lang="en-US" altLang="en-US" sz="5000" b="1" dirty="0">
                <a:solidFill>
                  <a:srgbClr val="0000FF"/>
                </a:solidFill>
                <a:latin typeface="Arial" panose="020B0604020202020204" pitchFamily="34" charset="0"/>
              </a:rPr>
              <a:t>OT Is A History Of Gen 3:15</a:t>
            </a:r>
          </a:p>
        </p:txBody>
      </p:sp>
      <p:sp>
        <p:nvSpPr>
          <p:cNvPr id="26630" name="Text Box 6">
            <a:extLst>
              <a:ext uri="{FF2B5EF4-FFF2-40B4-BE49-F238E27FC236}">
                <a16:creationId xmlns:a16="http://schemas.microsoft.com/office/drawing/2014/main" id="{B1BDEB4A-12D0-4947-8342-128FC3CDD779}"/>
              </a:ext>
            </a:extLst>
          </p:cNvPr>
          <p:cNvSpPr txBox="1">
            <a:spLocks noChangeArrowheads="1"/>
          </p:cNvSpPr>
          <p:nvPr/>
        </p:nvSpPr>
        <p:spPr bwMode="auto">
          <a:xfrm>
            <a:off x="195263" y="925513"/>
            <a:ext cx="14266862" cy="79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4300" dirty="0">
                <a:latin typeface="Arial" panose="020B0604020202020204" pitchFamily="34" charset="0"/>
              </a:rPr>
              <a:t>FLOOD…Noah…Shem</a:t>
            </a:r>
          </a:p>
        </p:txBody>
      </p:sp>
      <p:sp>
        <p:nvSpPr>
          <p:cNvPr id="26632" name="Freeform 8">
            <a:extLst>
              <a:ext uri="{FF2B5EF4-FFF2-40B4-BE49-F238E27FC236}">
                <a16:creationId xmlns:a16="http://schemas.microsoft.com/office/drawing/2014/main" id="{2D1F20CC-5AB9-40DC-BFDB-91E3D78AF676}"/>
              </a:ext>
            </a:extLst>
          </p:cNvPr>
          <p:cNvSpPr>
            <a:spLocks/>
          </p:cNvSpPr>
          <p:nvPr/>
        </p:nvSpPr>
        <p:spPr bwMode="auto">
          <a:xfrm>
            <a:off x="2943225" y="1306513"/>
            <a:ext cx="4827588" cy="985837"/>
          </a:xfrm>
          <a:custGeom>
            <a:avLst/>
            <a:gdLst>
              <a:gd name="T0" fmla="*/ 1960 w 2884"/>
              <a:gd name="T1" fmla="*/ 0 h 525"/>
              <a:gd name="T2" fmla="*/ 2629 w 2884"/>
              <a:gd name="T3" fmla="*/ 191 h 525"/>
              <a:gd name="T4" fmla="*/ 430 w 2884"/>
              <a:gd name="T5" fmla="*/ 239 h 525"/>
              <a:gd name="T6" fmla="*/ 48 w 2884"/>
              <a:gd name="T7" fmla="*/ 525 h 525"/>
            </a:gdLst>
            <a:ahLst/>
            <a:cxnLst>
              <a:cxn ang="0">
                <a:pos x="T0" y="T1"/>
              </a:cxn>
              <a:cxn ang="0">
                <a:pos x="T2" y="T3"/>
              </a:cxn>
              <a:cxn ang="0">
                <a:pos x="T4" y="T5"/>
              </a:cxn>
              <a:cxn ang="0">
                <a:pos x="T6" y="T7"/>
              </a:cxn>
            </a:cxnLst>
            <a:rect l="0" t="0" r="r" b="b"/>
            <a:pathLst>
              <a:path w="2884" h="525">
                <a:moveTo>
                  <a:pt x="1960" y="0"/>
                </a:moveTo>
                <a:cubicBezTo>
                  <a:pt x="2422" y="75"/>
                  <a:pt x="2884" y="151"/>
                  <a:pt x="2629" y="191"/>
                </a:cubicBezTo>
                <a:cubicBezTo>
                  <a:pt x="2374" y="231"/>
                  <a:pt x="860" y="183"/>
                  <a:pt x="430" y="239"/>
                </a:cubicBezTo>
                <a:cubicBezTo>
                  <a:pt x="0" y="295"/>
                  <a:pt x="24" y="410"/>
                  <a:pt x="48" y="525"/>
                </a:cubicBezTo>
              </a:path>
            </a:pathLst>
          </a:custGeom>
          <a:noFill/>
          <a:ln w="38100">
            <a:solidFill>
              <a:schemeClr val="tx1"/>
            </a:solidFill>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6629"/>
                                        </p:tgtEl>
                                        <p:attrNameLst>
                                          <p:attrName>style.visibility</p:attrName>
                                        </p:attrNameLst>
                                      </p:cBhvr>
                                      <p:to>
                                        <p:strVal val="visible"/>
                                      </p:to>
                                    </p:set>
                                    <p:anim calcmode="lin" valueType="num">
                                      <p:cBhvr>
                                        <p:cTn id="7" dur="500" fill="hold"/>
                                        <p:tgtEl>
                                          <p:spTgt spid="26629"/>
                                        </p:tgtEl>
                                        <p:attrNameLst>
                                          <p:attrName>ppt_w</p:attrName>
                                        </p:attrNameLst>
                                      </p:cBhvr>
                                      <p:tavLst>
                                        <p:tav tm="0">
                                          <p:val>
                                            <p:fltVal val="0"/>
                                          </p:val>
                                        </p:tav>
                                        <p:tav tm="100000">
                                          <p:val>
                                            <p:strVal val="#ppt_w"/>
                                          </p:val>
                                        </p:tav>
                                      </p:tavLst>
                                    </p:anim>
                                    <p:anim calcmode="lin" valueType="num">
                                      <p:cBhvr>
                                        <p:cTn id="8" dur="500" fill="hold"/>
                                        <p:tgtEl>
                                          <p:spTgt spid="2662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6630"/>
                                        </p:tgtEl>
                                        <p:attrNameLst>
                                          <p:attrName>style.visibility</p:attrName>
                                        </p:attrNameLst>
                                      </p:cBhvr>
                                      <p:to>
                                        <p:strVal val="visible"/>
                                      </p:to>
                                    </p:set>
                                    <p:animEffect transition="in" filter="wipe(left)">
                                      <p:cBhvr>
                                        <p:cTn id="13" dur="500"/>
                                        <p:tgtEl>
                                          <p:spTgt spid="2663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26632"/>
                                        </p:tgtEl>
                                        <p:attrNameLst>
                                          <p:attrName>style.visibility</p:attrName>
                                        </p:attrNameLst>
                                      </p:cBhvr>
                                      <p:to>
                                        <p:strVal val="visible"/>
                                      </p:to>
                                    </p:set>
                                    <p:animEffect transition="in" filter="wipe(up)">
                                      <p:cBhvr>
                                        <p:cTn id="18" dur="1000"/>
                                        <p:tgtEl>
                                          <p:spTgt spid="26632"/>
                                        </p:tgtEl>
                                      </p:cBhvr>
                                    </p:animEffect>
                                  </p:childTnLst>
                                </p:cTn>
                              </p:par>
                            </p:childTnLst>
                          </p:cTn>
                        </p:par>
                        <p:par>
                          <p:cTn id="19" fill="hold" nodeType="afterGroup">
                            <p:stCondLst>
                              <p:cond delay="1000"/>
                            </p:stCondLst>
                            <p:childTnLst>
                              <p:par>
                                <p:cTn id="20" presetID="22" presetClass="entr" presetSubtype="1" fill="hold" nodeType="afterEffect">
                                  <p:stCondLst>
                                    <p:cond delay="0"/>
                                  </p:stCondLst>
                                  <p:childTnLst>
                                    <p:set>
                                      <p:cBhvr>
                                        <p:cTn id="21" dur="1" fill="hold">
                                          <p:stCondLst>
                                            <p:cond delay="0"/>
                                          </p:stCondLst>
                                        </p:cTn>
                                        <p:tgtEl>
                                          <p:spTgt spid="26626">
                                            <p:txEl>
                                              <p:pRg st="0" end="0"/>
                                            </p:txEl>
                                          </p:spTgt>
                                        </p:tgtEl>
                                        <p:attrNameLst>
                                          <p:attrName>style.visibility</p:attrName>
                                        </p:attrNameLst>
                                      </p:cBhvr>
                                      <p:to>
                                        <p:strVal val="visible"/>
                                      </p:to>
                                    </p:set>
                                    <p:animEffect transition="in" filter="wipe(up)">
                                      <p:cBhvr>
                                        <p:cTn id="22" dur="500"/>
                                        <p:tgtEl>
                                          <p:spTgt spid="26626">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26626">
                                            <p:txEl>
                                              <p:pRg st="1" end="1"/>
                                            </p:txEl>
                                          </p:spTgt>
                                        </p:tgtEl>
                                        <p:attrNameLst>
                                          <p:attrName>style.visibility</p:attrName>
                                        </p:attrNameLst>
                                      </p:cBhvr>
                                      <p:to>
                                        <p:strVal val="visible"/>
                                      </p:to>
                                    </p:set>
                                    <p:anim calcmode="lin" valueType="num">
                                      <p:cBhvr additive="base">
                                        <p:cTn id="27"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6626">
                                            <p:txEl>
                                              <p:pRg st="2" end="2"/>
                                            </p:txEl>
                                          </p:spTgt>
                                        </p:tgtEl>
                                        <p:attrNameLst>
                                          <p:attrName>style.visibility</p:attrName>
                                        </p:attrNameLst>
                                      </p:cBhvr>
                                      <p:to>
                                        <p:strVal val="visible"/>
                                      </p:to>
                                    </p:set>
                                    <p:anim calcmode="lin" valueType="num">
                                      <p:cBhvr additive="base">
                                        <p:cTn id="33" dur="500" fill="hold"/>
                                        <p:tgtEl>
                                          <p:spTgt spid="26626">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6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26626">
                                            <p:txEl>
                                              <p:pRg st="3" end="3"/>
                                            </p:txEl>
                                          </p:spTgt>
                                        </p:tgtEl>
                                        <p:attrNameLst>
                                          <p:attrName>style.visibility</p:attrName>
                                        </p:attrNameLst>
                                      </p:cBhvr>
                                      <p:to>
                                        <p:strVal val="visible"/>
                                      </p:to>
                                    </p:set>
                                    <p:anim calcmode="lin" valueType="num">
                                      <p:cBhvr additive="base">
                                        <p:cTn id="39" dur="500" fill="hold"/>
                                        <p:tgtEl>
                                          <p:spTgt spid="26626">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66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26626">
                                            <p:txEl>
                                              <p:pRg st="4" end="4"/>
                                            </p:txEl>
                                          </p:spTgt>
                                        </p:tgtEl>
                                        <p:attrNameLst>
                                          <p:attrName>style.visibility</p:attrName>
                                        </p:attrNameLst>
                                      </p:cBhvr>
                                      <p:to>
                                        <p:strVal val="visible"/>
                                      </p:to>
                                    </p:set>
                                    <p:anim calcmode="lin" valueType="num">
                                      <p:cBhvr additive="base">
                                        <p:cTn id="45" dur="500" fill="hold"/>
                                        <p:tgtEl>
                                          <p:spTgt spid="26626">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66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26626">
                                            <p:txEl>
                                              <p:pRg st="5" end="5"/>
                                            </p:txEl>
                                          </p:spTgt>
                                        </p:tgtEl>
                                        <p:attrNameLst>
                                          <p:attrName>style.visibility</p:attrName>
                                        </p:attrNameLst>
                                      </p:cBhvr>
                                      <p:to>
                                        <p:strVal val="visible"/>
                                      </p:to>
                                    </p:set>
                                    <p:anim calcmode="lin" valueType="num">
                                      <p:cBhvr additive="base">
                                        <p:cTn id="51" dur="500" fill="hold"/>
                                        <p:tgtEl>
                                          <p:spTgt spid="26626">
                                            <p:txEl>
                                              <p:pRg st="5" end="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66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P spid="266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46A047C8-38DD-41C1-9885-D692EEEF6350}"/>
              </a:ext>
            </a:extLst>
          </p:cNvPr>
          <p:cNvSpPr>
            <a:spLocks noChangeArrowheads="1"/>
          </p:cNvSpPr>
          <p:nvPr/>
        </p:nvSpPr>
        <p:spPr bwMode="auto">
          <a:xfrm>
            <a:off x="139700" y="122238"/>
            <a:ext cx="14338300" cy="896937"/>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76200" cmpd="tri">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nchor="ctr"/>
          <a:lstStyle>
            <a:lvl1pPr algn="ctr" defTabSz="1306513">
              <a:defRPr sz="6300">
                <a:solidFill>
                  <a:schemeClr val="tx2"/>
                </a:solidFill>
                <a:latin typeface="Times New Roman" panose="02020603050405020304" pitchFamily="18" charset="0"/>
              </a:defRPr>
            </a:lvl1pPr>
            <a:lvl2pPr algn="ctr" defTabSz="1306513">
              <a:defRPr sz="6300">
                <a:solidFill>
                  <a:schemeClr val="tx2"/>
                </a:solidFill>
                <a:latin typeface="Times New Roman" panose="02020603050405020304" pitchFamily="18" charset="0"/>
              </a:defRPr>
            </a:lvl2pPr>
            <a:lvl3pPr algn="ctr" defTabSz="1306513">
              <a:defRPr sz="6300">
                <a:solidFill>
                  <a:schemeClr val="tx2"/>
                </a:solidFill>
                <a:latin typeface="Times New Roman" panose="02020603050405020304" pitchFamily="18" charset="0"/>
              </a:defRPr>
            </a:lvl3pPr>
            <a:lvl4pPr algn="ctr" defTabSz="1306513">
              <a:defRPr sz="6300">
                <a:solidFill>
                  <a:schemeClr val="tx2"/>
                </a:solidFill>
                <a:latin typeface="Times New Roman" panose="02020603050405020304" pitchFamily="18" charset="0"/>
              </a:defRPr>
            </a:lvl4pPr>
            <a:lvl5pPr algn="ctr" defTabSz="1306513">
              <a:defRPr sz="6300">
                <a:solidFill>
                  <a:schemeClr val="tx2"/>
                </a:solidFill>
                <a:latin typeface="Times New Roman" panose="02020603050405020304" pitchFamily="18" charset="0"/>
              </a:defRPr>
            </a:lvl5pPr>
            <a:lvl6pPr marL="457200" algn="ctr" defTabSz="1306513" eaLnBrk="0" fontAlgn="base" hangingPunct="0">
              <a:spcBef>
                <a:spcPct val="0"/>
              </a:spcBef>
              <a:spcAft>
                <a:spcPct val="0"/>
              </a:spcAft>
              <a:defRPr sz="6300">
                <a:solidFill>
                  <a:schemeClr val="tx2"/>
                </a:solidFill>
                <a:latin typeface="Times New Roman" panose="02020603050405020304" pitchFamily="18" charset="0"/>
              </a:defRPr>
            </a:lvl6pPr>
            <a:lvl7pPr marL="914400" algn="ctr" defTabSz="1306513" eaLnBrk="0" fontAlgn="base" hangingPunct="0">
              <a:spcBef>
                <a:spcPct val="0"/>
              </a:spcBef>
              <a:spcAft>
                <a:spcPct val="0"/>
              </a:spcAft>
              <a:defRPr sz="6300">
                <a:solidFill>
                  <a:schemeClr val="tx2"/>
                </a:solidFill>
                <a:latin typeface="Times New Roman" panose="02020603050405020304" pitchFamily="18" charset="0"/>
              </a:defRPr>
            </a:lvl7pPr>
            <a:lvl8pPr marL="1371600" algn="ctr" defTabSz="1306513" eaLnBrk="0" fontAlgn="base" hangingPunct="0">
              <a:spcBef>
                <a:spcPct val="0"/>
              </a:spcBef>
              <a:spcAft>
                <a:spcPct val="0"/>
              </a:spcAft>
              <a:defRPr sz="6300">
                <a:solidFill>
                  <a:schemeClr val="tx2"/>
                </a:solidFill>
                <a:latin typeface="Times New Roman" panose="02020603050405020304" pitchFamily="18" charset="0"/>
              </a:defRPr>
            </a:lvl8pPr>
            <a:lvl9pPr marL="1828800" algn="ctr" defTabSz="1306513" eaLnBrk="0" fontAlgn="base" hangingPunct="0">
              <a:spcBef>
                <a:spcPct val="0"/>
              </a:spcBef>
              <a:spcAft>
                <a:spcPct val="0"/>
              </a:spcAft>
              <a:defRPr sz="6300">
                <a:solidFill>
                  <a:schemeClr val="tx2"/>
                </a:solidFill>
                <a:latin typeface="Times New Roman" panose="02020603050405020304" pitchFamily="18" charset="0"/>
              </a:defRPr>
            </a:lvl9pPr>
          </a:lstStyle>
          <a:p>
            <a:r>
              <a:rPr lang="en-US" altLang="en-US" sz="5100" dirty="0">
                <a:solidFill>
                  <a:srgbClr val="0000FF"/>
                </a:solidFill>
                <a:latin typeface="Arial" panose="020B0604020202020204" pitchFamily="34" charset="0"/>
              </a:rPr>
              <a:t>No Doubt, Jesus—Object Of This Promise</a:t>
            </a:r>
          </a:p>
        </p:txBody>
      </p:sp>
      <p:sp>
        <p:nvSpPr>
          <p:cNvPr id="27652" name="Rectangle 4">
            <a:extLst>
              <a:ext uri="{FF2B5EF4-FFF2-40B4-BE49-F238E27FC236}">
                <a16:creationId xmlns:a16="http://schemas.microsoft.com/office/drawing/2014/main" id="{A5276D72-A9F8-4E3E-B688-1B676093E5EB}"/>
              </a:ext>
            </a:extLst>
          </p:cNvPr>
          <p:cNvSpPr>
            <a:spLocks noChangeArrowheads="1"/>
          </p:cNvSpPr>
          <p:nvPr/>
        </p:nvSpPr>
        <p:spPr bwMode="auto">
          <a:xfrm>
            <a:off x="144463" y="1157854"/>
            <a:ext cx="14262100" cy="5975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22" tIns="65311" rIns="130622" bIns="65311" anchor="ctr">
            <a:spAutoFit/>
          </a:bodyPr>
          <a:lstStyle>
            <a:lvl1pPr defTabSz="1306513">
              <a:defRPr sz="2400">
                <a:solidFill>
                  <a:schemeClr val="tx1"/>
                </a:solidFill>
                <a:latin typeface="Times New Roman" panose="02020603050405020304" pitchFamily="18" charset="0"/>
              </a:defRPr>
            </a:lvl1pPr>
            <a:lvl2pPr marL="652463"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58975" defTabSz="1306513">
              <a:defRPr sz="2400">
                <a:solidFill>
                  <a:schemeClr val="tx1"/>
                </a:solidFill>
                <a:latin typeface="Times New Roman" panose="02020603050405020304" pitchFamily="18" charset="0"/>
              </a:defRPr>
            </a:lvl4pPr>
            <a:lvl5pPr marL="2613025" defTabSz="1306513">
              <a:defRPr sz="2400">
                <a:solidFill>
                  <a:schemeClr val="tx1"/>
                </a:solidFill>
                <a:latin typeface="Times New Roman" panose="02020603050405020304" pitchFamily="18" charset="0"/>
              </a:defRPr>
            </a:lvl5pPr>
            <a:lvl6pPr marL="3070225" defTabSz="1306513" eaLnBrk="0" fontAlgn="base" hangingPunct="0">
              <a:spcBef>
                <a:spcPct val="0"/>
              </a:spcBef>
              <a:spcAft>
                <a:spcPct val="0"/>
              </a:spcAft>
              <a:defRPr sz="2400">
                <a:solidFill>
                  <a:schemeClr val="tx1"/>
                </a:solidFill>
                <a:latin typeface="Times New Roman" panose="02020603050405020304" pitchFamily="18" charset="0"/>
              </a:defRPr>
            </a:lvl6pPr>
            <a:lvl7pPr marL="3527425" defTabSz="1306513" eaLnBrk="0" fontAlgn="base" hangingPunct="0">
              <a:spcBef>
                <a:spcPct val="0"/>
              </a:spcBef>
              <a:spcAft>
                <a:spcPct val="0"/>
              </a:spcAft>
              <a:defRPr sz="2400">
                <a:solidFill>
                  <a:schemeClr val="tx1"/>
                </a:solidFill>
                <a:latin typeface="Times New Roman" panose="02020603050405020304" pitchFamily="18" charset="0"/>
              </a:defRPr>
            </a:lvl7pPr>
            <a:lvl8pPr marL="3984625" defTabSz="1306513" eaLnBrk="0" fontAlgn="base" hangingPunct="0">
              <a:spcBef>
                <a:spcPct val="0"/>
              </a:spcBef>
              <a:spcAft>
                <a:spcPct val="0"/>
              </a:spcAft>
              <a:defRPr sz="2400">
                <a:solidFill>
                  <a:schemeClr val="tx1"/>
                </a:solidFill>
                <a:latin typeface="Times New Roman" panose="02020603050405020304" pitchFamily="18" charset="0"/>
              </a:defRPr>
            </a:lvl8pPr>
            <a:lvl9pPr marL="4441825" defTabSz="13065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5000"/>
              </a:lnSpc>
              <a:buFontTx/>
              <a:buChar char="•"/>
            </a:pPr>
            <a:r>
              <a:rPr lang="en-US" altLang="en-US" sz="3500" b="0" u="sng" dirty="0">
                <a:latin typeface="Arial" panose="020B0604020202020204" pitchFamily="34" charset="0"/>
              </a:rPr>
              <a:t>Acts 3:25-26</a:t>
            </a:r>
            <a:r>
              <a:rPr lang="en-US" altLang="en-US" sz="3500" b="0" dirty="0"/>
              <a:t>,  </a:t>
            </a:r>
            <a:r>
              <a:rPr lang="en-US" altLang="en-US" sz="3500" b="0" i="1" dirty="0">
                <a:latin typeface="Arial" panose="020B0604020202020204" pitchFamily="34" charset="0"/>
              </a:rPr>
              <a:t>You are sons of the prophets, and of the covenant which God made with our fathers, saying to Abraham, And in your seed all the families of the earth shall be blessed.' </a:t>
            </a:r>
          </a:p>
          <a:p>
            <a:pPr eaLnBrk="1" hangingPunct="1">
              <a:lnSpc>
                <a:spcPct val="95000"/>
              </a:lnSpc>
            </a:pPr>
            <a:r>
              <a:rPr lang="en-US" altLang="en-US" sz="3500" b="0" i="1" dirty="0">
                <a:latin typeface="Arial" panose="020B0604020202020204" pitchFamily="34" charset="0"/>
              </a:rPr>
              <a:t>26 To you first, God, having raised up His Servant Jesus, sent Him to bless you, in turning away every one of you from your iniquities.</a:t>
            </a:r>
          </a:p>
          <a:p>
            <a:pPr eaLnBrk="1" hangingPunct="1">
              <a:lnSpc>
                <a:spcPct val="95000"/>
              </a:lnSpc>
              <a:spcBef>
                <a:spcPct val="50000"/>
              </a:spcBef>
              <a:buFontTx/>
              <a:buChar char="•"/>
            </a:pPr>
            <a:r>
              <a:rPr lang="en-US" altLang="en-US" sz="3500" b="0" u="sng" dirty="0">
                <a:latin typeface="Arial" panose="020B0604020202020204" pitchFamily="34" charset="0"/>
              </a:rPr>
              <a:t>Luke 24:44-45</a:t>
            </a:r>
            <a:r>
              <a:rPr lang="en-US" altLang="en-US" sz="3500" b="0" dirty="0">
                <a:latin typeface="Arial" panose="020B0604020202020204" pitchFamily="34" charset="0"/>
              </a:rPr>
              <a:t>,</a:t>
            </a:r>
            <a:r>
              <a:rPr lang="en-US" altLang="en-US" sz="3500" b="0" dirty="0"/>
              <a:t> </a:t>
            </a:r>
            <a:r>
              <a:rPr lang="en-US" altLang="en-US" sz="3500" b="0" i="1" dirty="0">
                <a:latin typeface="Arial" panose="020B0604020202020204" pitchFamily="34" charset="0"/>
              </a:rPr>
              <a:t>Then He said to them, “These are the words which I spoke to you while I was still with you, that all things must be fulfilled which were written in the Law of Moses and the Prophets and the Psalms concerning Me.” </a:t>
            </a:r>
          </a:p>
          <a:p>
            <a:pPr eaLnBrk="1" hangingPunct="1">
              <a:lnSpc>
                <a:spcPct val="90000"/>
              </a:lnSpc>
            </a:pPr>
            <a:r>
              <a:rPr lang="en-US" altLang="en-US" sz="3500" b="0" i="1" dirty="0">
                <a:latin typeface="Arial" panose="020B0604020202020204" pitchFamily="34" charset="0"/>
              </a:rPr>
              <a:t>45 And He opened their understanding, that they might comprehend the Scriptures.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p:cTn id="7" dur="500" fill="hold"/>
                                        <p:tgtEl>
                                          <p:spTgt spid="27651"/>
                                        </p:tgtEl>
                                        <p:attrNameLst>
                                          <p:attrName>ppt_w</p:attrName>
                                        </p:attrNameLst>
                                      </p:cBhvr>
                                      <p:tavLst>
                                        <p:tav tm="0">
                                          <p:val>
                                            <p:fltVal val="0"/>
                                          </p:val>
                                        </p:tav>
                                        <p:tav tm="100000">
                                          <p:val>
                                            <p:strVal val="#ppt_w"/>
                                          </p:val>
                                        </p:tav>
                                      </p:tavLst>
                                    </p:anim>
                                    <p:anim calcmode="lin" valueType="num">
                                      <p:cBhvr>
                                        <p:cTn id="8" dur="500" fill="hold"/>
                                        <p:tgtEl>
                                          <p:spTgt spid="2765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27652">
                                            <p:txEl>
                                              <p:pRg st="0" end="0"/>
                                            </p:txEl>
                                          </p:spTgt>
                                        </p:tgtEl>
                                        <p:attrNameLst>
                                          <p:attrName>style.visibility</p:attrName>
                                        </p:attrNameLst>
                                      </p:cBhvr>
                                      <p:to>
                                        <p:strVal val="visible"/>
                                      </p:to>
                                    </p:set>
                                    <p:animEffect transition="in" filter="wipe(up)">
                                      <p:cBhvr>
                                        <p:cTn id="13" dur="500"/>
                                        <p:tgtEl>
                                          <p:spTgt spid="27652">
                                            <p:txEl>
                                              <p:pRg st="0" end="0"/>
                                            </p:txEl>
                                          </p:spTgt>
                                        </p:tgtEl>
                                      </p:cBhvr>
                                    </p:animEffect>
                                  </p:childTnLst>
                                </p:cTn>
                              </p:par>
                            </p:childTnLst>
                          </p:cTn>
                        </p:par>
                        <p:par>
                          <p:cTn id="14" fill="hold" nodeType="afterGroup">
                            <p:stCondLst>
                              <p:cond delay="500"/>
                            </p:stCondLst>
                            <p:childTnLst>
                              <p:par>
                                <p:cTn id="15" presetID="22" presetClass="entr" presetSubtype="1" fill="hold" nodeType="afterEffect">
                                  <p:stCondLst>
                                    <p:cond delay="0"/>
                                  </p:stCondLst>
                                  <p:childTnLst>
                                    <p:set>
                                      <p:cBhvr>
                                        <p:cTn id="16" dur="1" fill="hold">
                                          <p:stCondLst>
                                            <p:cond delay="0"/>
                                          </p:stCondLst>
                                        </p:cTn>
                                        <p:tgtEl>
                                          <p:spTgt spid="27652">
                                            <p:txEl>
                                              <p:pRg st="1" end="1"/>
                                            </p:txEl>
                                          </p:spTgt>
                                        </p:tgtEl>
                                        <p:attrNameLst>
                                          <p:attrName>style.visibility</p:attrName>
                                        </p:attrNameLst>
                                      </p:cBhvr>
                                      <p:to>
                                        <p:strVal val="visible"/>
                                      </p:to>
                                    </p:set>
                                    <p:animEffect transition="in" filter="wipe(up)">
                                      <p:cBhvr>
                                        <p:cTn id="17" dur="500"/>
                                        <p:tgtEl>
                                          <p:spTgt spid="2765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7652">
                                            <p:txEl>
                                              <p:pRg st="2" end="2"/>
                                            </p:txEl>
                                          </p:spTgt>
                                        </p:tgtEl>
                                        <p:attrNameLst>
                                          <p:attrName>style.visibility</p:attrName>
                                        </p:attrNameLst>
                                      </p:cBhvr>
                                      <p:to>
                                        <p:strVal val="visible"/>
                                      </p:to>
                                    </p:set>
                                    <p:animEffect transition="in" filter="wipe(up)">
                                      <p:cBhvr>
                                        <p:cTn id="22" dur="500"/>
                                        <p:tgtEl>
                                          <p:spTgt spid="27652">
                                            <p:txEl>
                                              <p:pRg st="2" end="2"/>
                                            </p:txEl>
                                          </p:spTgt>
                                        </p:tgtEl>
                                      </p:cBhvr>
                                    </p:animEffect>
                                  </p:childTnLst>
                                </p:cTn>
                              </p:par>
                            </p:childTnLst>
                          </p:cTn>
                        </p:par>
                        <p:par>
                          <p:cTn id="23" fill="hold" nodeType="afterGroup">
                            <p:stCondLst>
                              <p:cond delay="500"/>
                            </p:stCondLst>
                            <p:childTnLst>
                              <p:par>
                                <p:cTn id="24" presetID="22" presetClass="entr" presetSubtype="1" fill="hold" nodeType="afterEffect">
                                  <p:stCondLst>
                                    <p:cond delay="0"/>
                                  </p:stCondLst>
                                  <p:childTnLst>
                                    <p:set>
                                      <p:cBhvr>
                                        <p:cTn id="25" dur="1" fill="hold">
                                          <p:stCondLst>
                                            <p:cond delay="0"/>
                                          </p:stCondLst>
                                        </p:cTn>
                                        <p:tgtEl>
                                          <p:spTgt spid="27652">
                                            <p:txEl>
                                              <p:pRg st="3" end="3"/>
                                            </p:txEl>
                                          </p:spTgt>
                                        </p:tgtEl>
                                        <p:attrNameLst>
                                          <p:attrName>style.visibility</p:attrName>
                                        </p:attrNameLst>
                                      </p:cBhvr>
                                      <p:to>
                                        <p:strVal val="visible"/>
                                      </p:to>
                                    </p:set>
                                    <p:animEffect transition="in" filter="wipe(up)">
                                      <p:cBhvr>
                                        <p:cTn id="26" dur="500"/>
                                        <p:tgtEl>
                                          <p:spTgt spid="276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Lst>
  </p:timing>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306513" rtl="0" eaLnBrk="0" fontAlgn="base" latinLnBrk="0" hangingPunct="0">
          <a:lnSpc>
            <a:spcPct val="100000"/>
          </a:lnSpc>
          <a:spcBef>
            <a:spcPct val="0"/>
          </a:spcBef>
          <a:spcAft>
            <a:spcPct val="0"/>
          </a:spcAft>
          <a:buClrTx/>
          <a:buSzTx/>
          <a:buFontTx/>
          <a:buNone/>
          <a:tabLst/>
          <a:defRPr kumimoji="0" lang="en-US" altLang="en-US" sz="34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306513" rtl="0" eaLnBrk="0" fontAlgn="base" latinLnBrk="0" hangingPunct="0">
          <a:lnSpc>
            <a:spcPct val="100000"/>
          </a:lnSpc>
          <a:spcBef>
            <a:spcPct val="0"/>
          </a:spcBef>
          <a:spcAft>
            <a:spcPct val="0"/>
          </a:spcAft>
          <a:buClrTx/>
          <a:buSzTx/>
          <a:buFontTx/>
          <a:buNone/>
          <a:tabLst/>
          <a:defRPr kumimoji="0" lang="en-US" altLang="en-US" sz="34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12544</TotalTime>
  <Words>957</Words>
  <Application>Microsoft Office PowerPoint</Application>
  <PresentationFormat>Custom</PresentationFormat>
  <Paragraphs>149</Paragraphs>
  <Slides>16</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Arial Black</vt:lpstr>
      <vt:lpstr>Arial Narrow</vt:lpstr>
      <vt:lpstr>Arial Rounded MT Bold</vt:lpstr>
      <vt:lpstr>Times New Roman</vt:lpstr>
      <vt:lpstr>Wingdings</vt:lpstr>
      <vt:lpstr>Blank Presentation.pot</vt:lpstr>
      <vt:lpstr>Picture</vt:lpstr>
      <vt:lpstr>PowerPoint Presentation</vt:lpstr>
      <vt:lpstr>Promise</vt:lpstr>
      <vt:lpstr>Promises Need Reasons</vt:lpstr>
      <vt:lpstr>PowerPoint Presentation</vt:lpstr>
      <vt:lpstr>“Grand Theme”…Two Basic Facts From Bruises Gen 3:15</vt:lpstr>
      <vt:lpstr>BLOOD ATONEMENT</vt:lpstr>
      <vt:lpstr>KINGDOM or CHURCH</vt:lpstr>
      <vt:lpstr>OT Is A History Of Gen 3:15</vt:lpstr>
      <vt:lpstr>PowerPoint Presentation</vt:lpstr>
      <vt:lpstr>PowerPoint Presentation</vt:lpstr>
      <vt:lpstr>PowerPoint Presentation</vt:lpstr>
      <vt:lpstr>PowerPoint Presentation</vt:lpstr>
      <vt:lpstr>PowerPoint Presentation</vt:lpstr>
      <vt:lpstr>PowerPoint Presentation</vt:lpstr>
      <vt:lpstr>Gospel is the “Good News” of….</vt:lpstr>
      <vt:lpstr>PowerPoint Presentation</vt:lpstr>
    </vt:vector>
  </TitlesOfParts>
  <Company>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Promise To Satan</dc:title>
  <dc:creator>Jimmy Stevens</dc:creator>
  <cp:keywords>salvation</cp:keywords>
  <dc:description>BOYS, Centerville 10/30/05, Lubbock (Ind Ave) 02/27/06 MON-PM, Lufkin (Loop 287) 03/27/06 MON, P&amp;L Baytown 02/04/07 SUN-PM, Granbury 04/29/07 SUN-PM, 84th St OK City 03/03/08 MON, Wylie 03/23/08, Seminole 07/07/08, Alvin MON 09/08/08, San Angelo 03/30/09, Temple 04/20/09, Cleveland 10/04/09, Seffner, FL TUES-PM 03/02/10, Blue Springs, MO 04/06/10, Tucumcari, NM 11/07/10, Weatherford 09/12/11, Lindale 03/26/12, Conway, AR 04/02/12, Corinth, MS 04/23/12, Richmond, MO 01/14/13, Shepherdsville, KY (Hebron) 02/04/13, Brenham 04/04/13, West Allen 05/06/13, Midwest City, OK 09/19/13. Cookeville, TN 04/13/15, Batesville, AR 04/27/15, Kemp 08/09/21, Colorado Springs, CO 09/22/22, Mulvane, KS 04/13/23, Fort Worth (Westside) 05/06/23 </dc:description>
  <cp:lastModifiedBy>Stan Cox</cp:lastModifiedBy>
  <cp:revision>90</cp:revision>
  <cp:lastPrinted>2023-04-05T01:19:31Z</cp:lastPrinted>
  <dcterms:created xsi:type="dcterms:W3CDTF">2003-10-16T16:13:55Z</dcterms:created>
  <dcterms:modified xsi:type="dcterms:W3CDTF">2023-05-06T21:20:05Z</dcterms:modified>
</cp:coreProperties>
</file>