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7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438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FBEA3D5-BEAA-7BEC-14A5-6C4D326B89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979231E-FAA0-6B6B-C5D4-46904AB6F6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6A4D5F63-5FB0-132A-44C3-B28055A902F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55D32507-0848-E9FD-6339-7545ACAB4DE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09C8AE04-DF39-4742-97FD-6C7F44E45B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0C0BC4A-F0EB-F215-2FEE-01D9E74CC14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6C50597-AD4C-4D04-4CBC-FAC9F7A292D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F4ABC881-8BDF-D406-325E-E87A88A0478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FCB138CF-B89B-671C-B25B-657EAB9E6A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D9B50C8F-A222-D254-1638-8EA5A729DB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8923CB6E-B33D-F413-8AE3-191C02BE46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25BF47B8-EDF6-431E-A7A2-194FC53061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C44A7CE-FEAC-F46C-8244-FDBEED1A7B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CFAAD8-45AE-473F-8962-4A9914C6186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9FBBB0C0-11B1-2A47-5DDB-43582C100D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3692654-871A-1EA3-B575-32C723A728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3180685-DAF8-F7E9-A649-0C38930F5F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D55E6F-DC4B-479F-948E-BF0E0D8F325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DA8D009-8DCE-6022-BB06-7AA7E4D166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10C4D6A-163C-C6C8-4AC8-B8BEECC97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46AB11E-C1E4-6AD1-AA01-5E4A5573B0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96A67F-6D6E-4047-98EF-8EBF3F85570B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B7FBA06-7D6B-B891-E140-853352FB97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1D77F52-5786-D52E-D781-539E42C693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AB3E81F-427C-B18B-2E8E-3CBF8D38B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96F092-8722-4784-B464-3F401848CCFA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B338DBD7-09B0-16C1-5359-D733AC41E0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1B6D79C-B839-67BA-DB9E-3B103F74A8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251DA7-8ED9-8B0B-E3EC-8040217B3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75E773-1AA2-4F46-9C36-ED9BCB32005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A8E1741-E9DE-A52E-27D1-6A9878C6EF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C56D65E-787A-C733-914E-28FFD82C1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C34201-77EE-2515-EB29-3BC3AEF169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CF93F4-1EA0-4FD4-BC07-8D8EDD7CA732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633023D7-7B03-EFD6-E82F-5D359DD6C3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520A3E2-957C-A1D6-516A-24849E6C9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1DAAA1-18E3-4363-006C-D7C7022B9B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40B1BF-96A5-4285-9BAE-D20A10DC842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DC875F2-933C-D48C-A0D5-B1DB88ABAD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0ADFDEE-FA68-2ED7-10BA-84230D0EA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268D4C-A85D-1BE4-6D46-BE70E948D6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59237-FE90-4232-9CF1-6D5A41788E42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FA406060-49AC-50D5-DB24-5D4F085192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20224E0-3068-9916-F681-A522EB1C5A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518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268D4C-A85D-1BE4-6D46-BE70E948D6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59237-FE90-4232-9CF1-6D5A41788E42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FA406060-49AC-50D5-DB24-5D4F085192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20224E0-3068-9916-F681-A522EB1C5A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8320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CD256AD-0394-9860-FD33-7A02A95225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662D0F-89F0-4108-8BBF-61265F07B21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8C7260E3-3487-5666-9E96-1E4696BAD5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8CAC2E6-31C9-3906-2F92-111C26CBA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24E15B0-C3B8-BD43-1140-A3E11F40C4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86E9F-AB3E-4EE7-9CEB-FBE40754D23B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69C2A6C8-7935-22BE-AE71-11706882E2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EE25F54-4269-D870-8B75-AC41A5172F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3789500-4544-E224-8CA4-DCBA066E3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39446D-00EB-43CC-B14B-4AC544A9370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0F89C00-AB75-96CC-840C-EC162A5B30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61D9A81-B228-DC9F-55E3-65F43E6DA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FA2E6B3-B2AD-4030-85E0-0D0D2B4DE9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06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8F077-0A8E-4C36-99DD-6C888CE165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39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7490A61-4007-4C18-A50A-043B13086A7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812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70EC4-646D-4270-B44E-A8074767C6E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0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E01B4-4077-4302-94C6-74E6C34589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50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5DE60-D5E7-474F-A0FB-A00C1897DC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35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6DA33-D642-4711-95D3-E27C4CAE687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750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E29AF-27BB-4BD9-BE1B-6A4986E422B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02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EE58A-6C37-44DE-AB6C-1E868BF68B5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18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51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00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827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84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33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89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23509-168B-4D9D-8AE8-DE8DCFBF5A4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59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3324AB9C-75D3-418C-BD95-87F3CC8A627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8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49AB4-D097-463C-9925-0FD22E190A9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2775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21A2E08-BAD7-8E1B-B694-7D3438982B5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0322" y="2733709"/>
            <a:ext cx="8006478" cy="1228691"/>
          </a:xfrm>
        </p:spPr>
        <p:txBody>
          <a:bodyPr/>
          <a:lstStyle/>
          <a:p>
            <a:r>
              <a:rPr lang="en-US" altLang="en-US" sz="7200" dirty="0"/>
              <a:t>Looking for Jesus</a:t>
            </a: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FCBB3B58-401B-26F9-B21E-4FEA4F8CD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6D77D89-9FCA-D85D-F4CD-1A039BB64D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8997" y="719513"/>
            <a:ext cx="8380203" cy="1158216"/>
          </a:xfrm>
        </p:spPr>
        <p:txBody>
          <a:bodyPr>
            <a:normAutofit/>
          </a:bodyPr>
          <a:lstStyle/>
          <a:p>
            <a:r>
              <a:rPr lang="en-US" altLang="en-US" sz="6600" dirty="0"/>
              <a:t>People Look for Jesus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A0075C5-178F-B76C-6940-6B178A13BB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3124201"/>
            <a:ext cx="11515305" cy="32670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alt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Many look in wrong places for wrong reasons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alt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should you look for Jesus? </a:t>
            </a:r>
            <a:r>
              <a:rPr lang="en-US" alt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2:49)</a:t>
            </a:r>
            <a:endParaRPr lang="en-US" altLang="en-US" sz="4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came looking for you,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19:10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Seek Him to be saved,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7:7; 11:28-30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7318824-FB33-B182-5065-411207FA0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AFE37E-5DF0-3974-5D77-6A41C9EB5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078F077-0A8E-4C36-99DD-6C888CE16517}" type="slidenum">
              <a:rPr lang="en-US" altLang="en-US" sz="2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2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068338-4AE8-4B48-172F-407A1119FD0E}"/>
              </a:ext>
            </a:extLst>
          </p:cNvPr>
          <p:cNvSpPr txBox="1"/>
          <p:nvPr/>
        </p:nvSpPr>
        <p:spPr>
          <a:xfrm>
            <a:off x="469883" y="2078211"/>
            <a:ext cx="102595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6:24-26; 7:10-11, 32; 12:20-21 (26)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7000"/>
                            </p:stCondLst>
                            <p:childTnLst>
                              <p:par>
                                <p:cTn id="18" presetID="12" presetClass="entr" presetSubtype="1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7411132-A281-E092-D002-6D208155B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94" y="579108"/>
            <a:ext cx="10283406" cy="1371600"/>
          </a:xfrm>
        </p:spPr>
        <p:txBody>
          <a:bodyPr>
            <a:normAutofit/>
          </a:bodyPr>
          <a:lstStyle/>
          <a:p>
            <a:r>
              <a:rPr lang="en-US" altLang="en-US" sz="5000" dirty="0"/>
              <a:t>You Will </a:t>
            </a:r>
            <a:r>
              <a:rPr lang="en-US" altLang="en-US" sz="5000" b="1" u="sng" dirty="0"/>
              <a:t>Not</a:t>
            </a:r>
            <a:r>
              <a:rPr lang="en-US" altLang="en-US" sz="5000" dirty="0"/>
              <a:t> Find Jesus </a:t>
            </a:r>
            <a:r>
              <a:rPr lang="en-US" altLang="en-US" sz="5000" b="1" u="sng" dirty="0"/>
              <a:t>Today</a:t>
            </a:r>
            <a:r>
              <a:rPr lang="en-US" altLang="en-US" sz="5000" dirty="0"/>
              <a:t> . . .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B86557B-0C36-789F-1488-52AA69DD3A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3504" y="2286000"/>
            <a:ext cx="11211296" cy="4267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temple keeping the Law of Moses,</a:t>
            </a:r>
            <a:r>
              <a:rPr lang="en-US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2:41-42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kept the Law on earth,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26:18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Jesus fulfilled and removed Law of Moses,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5:17; Col. 2:13-17 (Eph. 2:14-15)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0022E2-43A2-D146-BF6D-D4AC8D7A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14E2737F-0CAA-4CC1-8C89-23D4C5AE4125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3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A3B4192-A9B9-1389-C097-D7E9AC8EF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>
            <a:extLst>
              <a:ext uri="{FF2B5EF4-FFF2-40B4-BE49-F238E27FC236}">
                <a16:creationId xmlns:a16="http://schemas.microsoft.com/office/drawing/2014/main" id="{56451686-6BB8-992A-F9B1-A65626B349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9755" y="2286000"/>
            <a:ext cx="11152645" cy="410527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religious traditions of men,</a:t>
            </a:r>
            <a:r>
              <a:rPr lang="en-US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2:46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Christmas worship services </a:t>
            </a:r>
            <a:r>
              <a:rPr lang="en-US" alt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2:16)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Easter sunrise services </a:t>
            </a:r>
            <a:r>
              <a:rPr lang="en-US" alt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(Mark 16:2)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Such inventions of men are vain worship before God, </a:t>
            </a:r>
            <a:r>
              <a:rPr lang="en-US" altLang="en-US" sz="4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4:23-24 (Matt. 15:7-9)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72284E-B061-57FA-1A63-975EDD90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469DB248-733E-4B08-90AA-A4E32C500097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4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85A46FB7-4093-725B-D282-CB8BB0463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BA9EB7B2-112D-A12B-A123-BDAEBC381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94" y="579108"/>
            <a:ext cx="10283406" cy="1371600"/>
          </a:xfrm>
        </p:spPr>
        <p:txBody>
          <a:bodyPr>
            <a:normAutofit/>
          </a:bodyPr>
          <a:lstStyle/>
          <a:p>
            <a:r>
              <a:rPr lang="en-US" altLang="en-US" sz="5000" dirty="0"/>
              <a:t>You Will </a:t>
            </a:r>
            <a:r>
              <a:rPr lang="en-US" altLang="en-US" sz="5000" b="1" u="sng" dirty="0"/>
              <a:t>Not</a:t>
            </a:r>
            <a:r>
              <a:rPr lang="en-US" altLang="en-US" sz="5000" dirty="0"/>
              <a:t> Find Jesus </a:t>
            </a:r>
            <a:r>
              <a:rPr lang="en-US" altLang="en-US" sz="5000" b="1" u="sng" dirty="0"/>
              <a:t>Today</a:t>
            </a:r>
            <a:r>
              <a:rPr lang="en-US" altLang="en-US" sz="5000" dirty="0"/>
              <a:t> . .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5A7A3AED-6840-A2FF-B20D-B309D810E3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55170" y="2209800"/>
            <a:ext cx="11179629" cy="4495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 relatives and friends,</a:t>
            </a:r>
            <a:r>
              <a:rPr lang="en-US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2:44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the source of truth and salvation,</a:t>
            </a:r>
            <a:b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10:34-37 (Luke 5:8-11)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 of discipleship, </a:t>
            </a:r>
            <a:r>
              <a:rPr lang="en-US" altLang="en-US" sz="4000" i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14:25-26, 33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not find Jesus among those who are </a:t>
            </a:r>
            <a:b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following Him in truth</a:t>
            </a:r>
            <a:endParaRPr lang="en-US" altLang="en-US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3CD693F-C7A6-E028-AC79-BF90F079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AA6926DB-01FC-45D1-8108-BC6EC987A9A2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5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447A143-E17B-3CF6-7BF8-81055AB92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02E460AE-27B1-5D03-35EB-BE45EF323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94" y="579108"/>
            <a:ext cx="10283406" cy="1371600"/>
          </a:xfrm>
        </p:spPr>
        <p:txBody>
          <a:bodyPr>
            <a:normAutofit/>
          </a:bodyPr>
          <a:lstStyle/>
          <a:p>
            <a:r>
              <a:rPr lang="en-US" altLang="en-US" sz="5000" dirty="0"/>
              <a:t>You Will </a:t>
            </a:r>
            <a:r>
              <a:rPr lang="en-US" altLang="en-US" sz="5000" b="1" u="sng" dirty="0"/>
              <a:t>Not</a:t>
            </a:r>
            <a:r>
              <a:rPr lang="en-US" altLang="en-US" sz="5000" dirty="0"/>
              <a:t> Find Jesus </a:t>
            </a:r>
            <a:r>
              <a:rPr lang="en-US" altLang="en-US" sz="5000" b="1" u="sng" dirty="0"/>
              <a:t>Today</a:t>
            </a:r>
            <a:r>
              <a:rPr lang="en-US" altLang="en-US" sz="5000" dirty="0"/>
              <a:t> . .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4078A20B-8EFA-BC56-A1BE-3F176FB840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8394" y="2286000"/>
            <a:ext cx="11628470" cy="4293014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Preparing to reign from Jerusalem,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2:45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Priest and king at the same time, </a:t>
            </a:r>
            <a:b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Zechariah 6:12-13; Hebrews 8:1, 4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He came to be a king,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18:37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kingdom exists today,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John 18:36; </a:t>
            </a:r>
            <a:b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9:1; Colossians 1:13-14 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931FB2-3F87-D75E-4D00-39AAA0FE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26EFFCC8-53A4-4DA4-BB77-EED4A1088761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6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90B5C22F-073C-40C0-5E83-3412953ED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D4F6904-E6DB-5855-43DF-46DD88282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94" y="579108"/>
            <a:ext cx="10283406" cy="1371600"/>
          </a:xfrm>
        </p:spPr>
        <p:txBody>
          <a:bodyPr>
            <a:normAutofit/>
          </a:bodyPr>
          <a:lstStyle/>
          <a:p>
            <a:r>
              <a:rPr lang="en-US" altLang="en-US" sz="5000" dirty="0"/>
              <a:t>You Will </a:t>
            </a:r>
            <a:r>
              <a:rPr lang="en-US" altLang="en-US" sz="5000" b="1" u="sng" dirty="0"/>
              <a:t>Not</a:t>
            </a:r>
            <a:r>
              <a:rPr lang="en-US" altLang="en-US" sz="5000" dirty="0"/>
              <a:t> Find Jesus </a:t>
            </a:r>
            <a:r>
              <a:rPr lang="en-US" altLang="en-US" sz="5000" b="1" u="sng" dirty="0"/>
              <a:t>Today</a:t>
            </a:r>
            <a:r>
              <a:rPr lang="en-US" altLang="en-US" sz="5000" dirty="0"/>
              <a:t> . .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3AD69FC5-9669-756F-13F0-04ACE53DE2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2438400"/>
            <a:ext cx="11442700" cy="3952874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halls of worldly wisdom,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2:40, 46-47, 52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wisdom far exceeds ours,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11:31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World’s wisdom will not bring you to God,</a:t>
            </a:r>
            <a:b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Corinthians 1:18-25 (Col. 2:8)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C84801C-ACB7-ED80-D6A3-6B4BFAF1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A3D33DDC-CF52-4BDF-A9E7-74319E876D86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7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E567E37-0039-7906-19A3-2237D8C58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EC22A58C-B737-B26D-6E88-DF6B62AD4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8394" y="579108"/>
            <a:ext cx="10283406" cy="1371600"/>
          </a:xfrm>
        </p:spPr>
        <p:txBody>
          <a:bodyPr>
            <a:normAutofit/>
          </a:bodyPr>
          <a:lstStyle/>
          <a:p>
            <a:r>
              <a:rPr lang="en-US" altLang="en-US" sz="5000" dirty="0"/>
              <a:t>You Will </a:t>
            </a:r>
            <a:r>
              <a:rPr lang="en-US" altLang="en-US" sz="5000" b="1" u="sng" dirty="0"/>
              <a:t>Not</a:t>
            </a:r>
            <a:r>
              <a:rPr lang="en-US" altLang="en-US" sz="5000" dirty="0"/>
              <a:t> Find Jesus </a:t>
            </a:r>
            <a:r>
              <a:rPr lang="en-US" altLang="en-US" sz="5000" b="1" u="sng" dirty="0"/>
              <a:t>Today</a:t>
            </a:r>
            <a:r>
              <a:rPr lang="en-US" altLang="en-US" sz="5000" dirty="0"/>
              <a:t> . . 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76DE5F6F-EFC0-77DB-229F-F8970729A1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2514600"/>
            <a:ext cx="11366500" cy="35901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His temple, the church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2:46)</a:t>
            </a:r>
          </a:p>
          <a:p>
            <a:pPr marL="566738" lvl="1" indent="-277813">
              <a:lnSpc>
                <a:spcPct val="100000"/>
              </a:lnSpc>
              <a:spcBef>
                <a:spcPts val="24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Jewish temple was destroyed by His authoritative judgment,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23:37-24:2</a:t>
            </a:r>
          </a:p>
          <a:p>
            <a:pPr marL="566738" lvl="1" indent="-277813">
              <a:lnSpc>
                <a:spcPct val="100000"/>
              </a:lnSpc>
              <a:spcBef>
                <a:spcPts val="24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 temple has been built,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2:19-22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D3E1BC0-C2FC-FFDB-E683-22A6CAFF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41EF5A94-2B08-4221-8671-5876BB7B6DE4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8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CD2AE45-A2CC-52C2-EA15-9342E4ED0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AA6DAF28-4CF6-C9E1-356C-39C083611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2821"/>
            <a:ext cx="1043940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/>
              <a:t>Where You Will Find Jesus </a:t>
            </a:r>
            <a:r>
              <a:rPr lang="en-US" altLang="en-US" sz="5400" b="1" u="sng" dirty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126527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76DE5F6F-EFC0-77DB-229F-F8970729A1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1477" y="2286000"/>
            <a:ext cx="11307123" cy="4343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Exalted at God’s right hand,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2:33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Head</a:t>
            </a:r>
            <a:r>
              <a:rPr lang="en-US" alt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His body (church), </a:t>
            </a:r>
            <a:r>
              <a:rPr lang="en-US" alt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1:20-23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Prophet</a:t>
            </a:r>
            <a:r>
              <a:rPr lang="en-US" alt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3:22-26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Priest</a:t>
            </a:r>
            <a:r>
              <a:rPr lang="en-US" alt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Hebrews 8:1-2 (10:21)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</a:t>
            </a:r>
            <a:r>
              <a:rPr lang="en-US" alt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2:33-36 (Psalm 110:1)</a:t>
            </a:r>
          </a:p>
          <a:p>
            <a:pPr lvl="1">
              <a:lnSpc>
                <a:spcPct val="100000"/>
              </a:lnSpc>
              <a:spcBef>
                <a:spcPts val="900"/>
              </a:spcBef>
            </a:pPr>
            <a:r>
              <a:rPr lang="en-US" altLang="en-US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Savior</a:t>
            </a:r>
            <a:r>
              <a:rPr lang="en-US" altLang="en-US" sz="3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His church, </a:t>
            </a:r>
            <a:r>
              <a:rPr lang="en-US" altLang="en-US" sz="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5:23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D3E1BC0-C2FC-FFDB-E683-22A6CAFF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41EF5A94-2B08-4221-8671-5876BB7B6DE4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9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1CD2AE45-A2CC-52C2-EA15-9342E4ED0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58E92A7D-0AD3-EA28-0426-5C011BBF9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2821"/>
            <a:ext cx="1043940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/>
              <a:t>Where You Will Find Jesus </a:t>
            </a:r>
            <a:r>
              <a:rPr lang="en-US" altLang="en-US" sz="5400" b="1" u="sng" dirty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24044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02837E8A-758D-1CE6-6E0C-8663346ACB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300" y="2438400"/>
            <a:ext cx="11214100" cy="38067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Scriptures</a:t>
            </a:r>
            <a:r>
              <a:rPr lang="en-US" alt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 2:46-47)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from Jesus,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Matt. 11:29 (Eph. 4:20-21)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Testimony of Scripture,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5:39-40; 20:31</a:t>
            </a:r>
          </a:p>
          <a:p>
            <a:pPr lvl="1">
              <a:lnSpc>
                <a:spcPct val="100000"/>
              </a:lnSpc>
              <a:spcBef>
                <a:spcPts val="15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Willing hearts hear, believe, obey, and are saved,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Acts 17:11-12 (John 14:6)</a:t>
            </a:r>
            <a:endParaRPr lang="en-US" altLang="en-US" sz="3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C221DD3-73CE-5CDA-D87C-7CAD2C94D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53943ADD-58AA-4524-85AD-295ECF159AE4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10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C9B8AFB-8700-489F-3D05-99452577A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EBA0E32-07E9-0FFF-2420-50323460FD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2821"/>
            <a:ext cx="1043940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/>
              <a:t>Where You Will Find Jesus </a:t>
            </a:r>
            <a:r>
              <a:rPr lang="en-US" altLang="en-US" sz="5400" b="1" u="sng" dirty="0"/>
              <a:t>Today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1E3CDC0B-3FCD-FA0F-04F6-616AFFF284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8638" y="2557891"/>
            <a:ext cx="11154724" cy="33857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alt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 His Father’s business, </a:t>
            </a: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2:49 </a:t>
            </a:r>
            <a:b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4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8:29; 9:4)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will find Jesus by humbly, sincerely,   and earnestly looking for Him, </a:t>
            </a:r>
            <a:r>
              <a:rPr lang="en-US" alt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2:48 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ACB318-87ED-0FEA-AB8C-07762EF8A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96F3B775-6D48-4D5F-B946-1AA0EE26F0E7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11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A463F01-67D6-2A47-8C82-B3D7C4607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C8CEE0BF-7E3E-B6A4-F132-58514079E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2821"/>
            <a:ext cx="10439400" cy="1371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5400" dirty="0"/>
              <a:t>Where You Will Find Jesus </a:t>
            </a:r>
            <a:r>
              <a:rPr lang="en-US" altLang="en-US" sz="5400" u="sng" dirty="0"/>
              <a:t>Today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0606C57-21A1-8EFC-C75A-802605145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265" y="753226"/>
            <a:ext cx="10221135" cy="1090789"/>
          </a:xfrm>
        </p:spPr>
        <p:txBody>
          <a:bodyPr>
            <a:noAutofit/>
          </a:bodyPr>
          <a:lstStyle/>
          <a:p>
            <a:r>
              <a:rPr lang="en-US" altLang="en-US" sz="5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for Jesus in the </a:t>
            </a:r>
            <a:r>
              <a:rPr lang="en-US" altLang="en-US" sz="5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Places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BFBC7D6-C874-3348-9CAF-EC1A41AF46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199" y="2209800"/>
            <a:ext cx="11045407" cy="41814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right hand of God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His church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His word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Doing the Father’s will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altLang="en-US" sz="4400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and you will find Him, </a:t>
            </a:r>
            <a:r>
              <a:rPr lang="en-US" altLang="en-US" sz="4400" i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7:7-8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81E9B3-C0D6-253B-DD02-40F882DD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algn="ctr"/>
            <a:fld id="{0093E4D6-8CFF-4AA3-9DD6-8C717BD87E93}" type="slidenum"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 algn="ctr"/>
              <a:t>12</a:t>
            </a:fld>
            <a:endParaRPr lang="en-US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F95AD06B-F80B-AFA0-128E-8A9C68C89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" y="6391274"/>
            <a:ext cx="300070" cy="37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4">
                <a:lumMod val="1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10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uiExpand="1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528</TotalTime>
  <Words>539</Words>
  <Application>Microsoft Office PowerPoint</Application>
  <PresentationFormat>Widescreen</PresentationFormat>
  <Paragraphs>78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Trebuchet MS</vt:lpstr>
      <vt:lpstr>Berlin</vt:lpstr>
      <vt:lpstr>Looking for Jesus</vt:lpstr>
      <vt:lpstr>People Look for Jesus</vt:lpstr>
      <vt:lpstr>You Will Not Find Jesus Today . . .</vt:lpstr>
      <vt:lpstr>You Will Not Find Jesus Today . . .</vt:lpstr>
      <vt:lpstr>You Will Not Find Jesus Today . . .</vt:lpstr>
      <vt:lpstr>You Will Not Find Jesus Today . . .</vt:lpstr>
      <vt:lpstr>You Will Not Find Jesus Today . . .</vt:lpstr>
      <vt:lpstr>Where You Will Find Jesus Today</vt:lpstr>
      <vt:lpstr>Where You Will Find Jesus Today</vt:lpstr>
      <vt:lpstr>Where You Will Find Jesus Today</vt:lpstr>
      <vt:lpstr>Where You Will Find Jesus Today</vt:lpstr>
      <vt:lpstr>Look for Jesus in the Right Places</vt:lpstr>
    </vt:vector>
  </TitlesOfParts>
  <Company>DCI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for Jesus</dc:title>
  <dc:creator>DCIR</dc:creator>
  <cp:lastModifiedBy>Joe R Price</cp:lastModifiedBy>
  <cp:revision>148</cp:revision>
  <dcterms:created xsi:type="dcterms:W3CDTF">2004-04-07T21:03:04Z</dcterms:created>
  <dcterms:modified xsi:type="dcterms:W3CDTF">2026-11-07T14:56:55Z</dcterms:modified>
</cp:coreProperties>
</file>