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85A3AD"/>
    <a:srgbClr val="7696A2"/>
    <a:srgbClr val="4D4D4D"/>
    <a:srgbClr val="777777"/>
    <a:srgbClr val="464138"/>
    <a:srgbClr val="7EA5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7B0E26-1DEE-467F-94C6-E9549BE06EAE}" v="4" dt="2026-11-07T17:56:57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4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modSld">
      <pc:chgData name="Stan Cox" userId="9376f276357bfffd" providerId="LiveId" clId="{D6A38ECA-CFFF-4F81-A50A-FF406F190B2A}" dt="2026-11-07T17:57:06.520" v="11" actId="1076"/>
      <pc:docMkLst>
        <pc:docMk/>
      </pc:docMkLst>
      <pc:sldChg chg="addSp delSp modSp mod setBg">
        <pc:chgData name="Stan Cox" userId="9376f276357bfffd" providerId="LiveId" clId="{D6A38ECA-CFFF-4F81-A50A-FF406F190B2A}" dt="2026-11-07T17:57:06.520" v="11" actId="1076"/>
        <pc:sldMkLst>
          <pc:docMk/>
          <pc:sldMk cId="0" sldId="256"/>
        </pc:sldMkLst>
        <pc:spChg chg="mod">
          <ac:chgData name="Stan Cox" userId="9376f276357bfffd" providerId="LiveId" clId="{D6A38ECA-CFFF-4F81-A50A-FF406F190B2A}" dt="2026-11-07T17:57:03.157" v="10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Stan Cox" userId="9376f276357bfffd" providerId="LiveId" clId="{D6A38ECA-CFFF-4F81-A50A-FF406F190B2A}" dt="2026-11-07T17:57:06.520" v="11" actId="1076"/>
          <ac:spMkLst>
            <pc:docMk/>
            <pc:sldMk cId="0" sldId="256"/>
            <ac:spMk id="3" creationId="{00000000-0000-0000-0000-000000000000}"/>
          </ac:spMkLst>
        </pc:spChg>
        <pc:spChg chg="add del mod">
          <ac:chgData name="Stan Cox" userId="9376f276357bfffd" providerId="LiveId" clId="{D6A38ECA-CFFF-4F81-A50A-FF406F190B2A}" dt="2026-11-07T17:56:29.368" v="2"/>
          <ac:spMkLst>
            <pc:docMk/>
            <pc:sldMk cId="0" sldId="256"/>
            <ac:spMk id="4" creationId="{4DE778A6-CF08-E483-106B-E882AE4E0265}"/>
          </ac:spMkLst>
        </pc:spChg>
        <pc:spChg chg="add del mod">
          <ac:chgData name="Stan Cox" userId="9376f276357bfffd" providerId="LiveId" clId="{D6A38ECA-CFFF-4F81-A50A-FF406F190B2A}" dt="2026-11-07T17:56:30.444" v="5"/>
          <ac:spMkLst>
            <pc:docMk/>
            <pc:sldMk cId="0" sldId="256"/>
            <ac:spMk id="5" creationId="{9A322D8B-C7EB-60B6-B45A-B402BE54F10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5BE44-4EB0-4397-A2B1-79C0BD52824E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4FD12-4A1A-4120-B13A-557FB39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4FD12-4A1A-4120-B13A-557FB39B716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8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4FD12-4A1A-4120-B13A-557FB39B716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63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657600"/>
            <a:ext cx="9448800" cy="609600"/>
          </a:xfrm>
        </p:spPr>
        <p:txBody>
          <a:bodyPr/>
          <a:lstStyle>
            <a:lvl1pPr marL="0" indent="0" algn="r">
              <a:buFontTx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40F7624-CF7C-4831-A9C0-1DB362885E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E0A7A-6636-4AA9-9779-3BE4ACCF86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781DC-C18B-4CC9-A5C3-25A53A55BD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47800"/>
            <a:ext cx="43180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0800" y="1447800"/>
            <a:ext cx="43180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EDE9D-8AD9-411E-9EE4-28A756418E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E7EE8-DCE4-4CFD-9ECF-4BC3CF0C3D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22FD1F-3D87-432C-A68F-30D30001DD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8639B-17CF-4EC4-B7B0-AACFCB6760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16D13-CB9D-4056-AB3D-EB8A02BEC7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DFA4A-2C6B-4B97-B69A-8422109B67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1FF09-676B-4602-A102-428DDD812C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"/>
            <a:ext cx="2743200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"/>
            <a:ext cx="8026400" cy="6126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26A90-2FC4-4321-9678-63F90EF0A6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0"/>
            <a:ext cx="10972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47800"/>
            <a:ext cx="88392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43277399-2A2F-49F4-9BC3-9F84784BB568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219200"/>
            <a:ext cx="7924800" cy="1524000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How Shall the Old </a:t>
            </a:r>
            <a:br>
              <a:rPr lang="en-US" sz="5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5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Secure Their Hearts?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657600"/>
            <a:ext cx="7086600" cy="1066800"/>
          </a:xfrm>
        </p:spPr>
        <p:txBody>
          <a:bodyPr/>
          <a:lstStyle/>
          <a:p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71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1000" y="6400800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724400"/>
            <a:ext cx="7772400" cy="1600200"/>
          </a:xfrm>
        </p:spPr>
        <p:txBody>
          <a:bodyPr/>
          <a:lstStyle/>
          <a:p>
            <a:pPr algn="ctr"/>
            <a:r>
              <a:rPr lang="en-US" sz="48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How Shall the Old  Secure Their Hearts?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3505200"/>
            <a:ext cx="9296400" cy="838200"/>
          </a:xfrm>
        </p:spPr>
        <p:txBody>
          <a:bodyPr/>
          <a:lstStyle/>
          <a:p>
            <a:pPr algn="ctr"/>
            <a:r>
              <a:rPr lang="en-US" sz="4800" i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Leviticus 19:32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 bwMode="auto">
          <a:xfrm>
            <a:off x="152400" y="1600200"/>
            <a:ext cx="9296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4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The righteous bear fruit in old age!</a:t>
            </a:r>
          </a:p>
          <a:p>
            <a:pPr lvl="0" algn="ctr" eaLnBrk="1" hangingPunct="1">
              <a:spcBef>
                <a:spcPct val="20000"/>
              </a:spcBef>
            </a:pPr>
            <a:r>
              <a:rPr lang="en-US" sz="44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92:12-15; 2 Cor. 4:16-18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76200" y="6553200"/>
            <a:ext cx="304800" cy="304800"/>
          </a:xfrm>
        </p:spPr>
        <p:txBody>
          <a:bodyPr/>
          <a:lstStyle/>
          <a:p>
            <a:fld id="{DE1E0A7A-6636-4AA9-9779-3BE4ACCF8662}" type="slidenum">
              <a: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/>
              <a:t>2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39ED0F6-ADDE-476A-43A2-1F77AD2A5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0" y="6421259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1430000" cy="1142999"/>
          </a:xfrm>
        </p:spPr>
        <p:txBody>
          <a:bodyPr/>
          <a:lstStyle/>
          <a:p>
            <a:r>
              <a:rPr lang="en-US" sz="6600" spc="3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As We Grow 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763000" cy="489441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Physical weakness and illnesses, </a:t>
            </a:r>
            <a:b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90:10; Eccl. 12:3-8 (1-2)</a:t>
            </a:r>
          </a:p>
          <a:p>
            <a:pPr>
              <a:spcBef>
                <a:spcPts val="1800"/>
              </a:spcBef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 time of increasing solitude, </a:t>
            </a:r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Hebrews 13:5-6</a:t>
            </a:r>
          </a:p>
          <a:p>
            <a:pPr>
              <a:spcBef>
                <a:spcPts val="1800"/>
              </a:spcBef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 time of solemn reflection, </a:t>
            </a:r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Proverbs 16:31; 20:29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60345" y="2514600"/>
            <a:ext cx="2590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92:12-15</a:t>
            </a:r>
          </a:p>
          <a:p>
            <a:pPr algn="ctr"/>
            <a:endParaRPr lang="en-US" sz="12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 Cor. 4:16-18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76200" y="6541725"/>
            <a:ext cx="304800" cy="363380"/>
          </a:xfrm>
        </p:spPr>
        <p:txBody>
          <a:bodyPr/>
          <a:lstStyle/>
          <a:p>
            <a:fld id="{DE1E0A7A-6636-4AA9-9779-3BE4ACCF8662}" type="slidenum">
              <a: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/>
              <a:t>3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B953A8F-13F8-A950-4496-0033DA824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0" y="6421259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9154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Be diligent in prayer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71:1-4, 9, 12 (Philippians 4:4-7)</a:t>
            </a: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spcBef>
                <a:spcPts val="1200"/>
              </a:spcBef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Trust the Lord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71:1-7; Ps. 9:9-10</a:t>
            </a:r>
          </a:p>
          <a:p>
            <a:pPr marL="509588" lvl="1" indent="-277813">
              <a:spcBef>
                <a:spcPts val="12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Unscrupulous mistreat, </a:t>
            </a:r>
            <a: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71:4, 10-11</a:t>
            </a:r>
          </a:p>
          <a:p>
            <a:pPr marL="509588" lvl="1" indent="-277813">
              <a:spcBef>
                <a:spcPts val="12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But God is not far away, </a:t>
            </a:r>
            <a: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71:9, 12;</a:t>
            </a:r>
            <a:b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(Psalm 121; 37:25)</a:t>
            </a:r>
          </a:p>
          <a:p>
            <a:pPr marL="509588" lvl="1" indent="-277813">
              <a:spcBef>
                <a:spcPts val="12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God’s enduring care, </a:t>
            </a:r>
            <a: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Isaiah 46:3-4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0DF9083-FFCB-4FE2-9367-EDF525AE7719}"/>
              </a:ext>
            </a:extLst>
          </p:cNvPr>
          <p:cNvSpPr txBox="1">
            <a:spLocks/>
          </p:cNvSpPr>
          <p:nvPr/>
        </p:nvSpPr>
        <p:spPr bwMode="auto">
          <a:xfrm>
            <a:off x="0" y="6527800"/>
            <a:ext cx="152400" cy="36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/>
            <a:fld id="{DE1E0A7A-6636-4AA9-9779-3BE4ACCF8662}" type="slidenum">
              <a:rPr lang="en-US" sz="1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 algn="ctr"/>
              <a:t>4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0EBD90-86FE-46C8-9666-F18E93DFF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1811000" cy="114300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How Shall the Old Secure Their Hearts?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485E35-9CC5-4111-A6AD-CB12C00A2C65}"/>
              </a:ext>
            </a:extLst>
          </p:cNvPr>
          <p:cNvSpPr txBox="1"/>
          <p:nvPr/>
        </p:nvSpPr>
        <p:spPr>
          <a:xfrm>
            <a:off x="9448800" y="2431066"/>
            <a:ext cx="2514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71</a:t>
            </a:r>
          </a:p>
          <a:p>
            <a:pPr algn="ctr"/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 prayer of the aged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5BB36BF-462C-84D4-FA19-F15CE59ED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34800" y="6473015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1"/>
            <a:ext cx="9144000" cy="4419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Hope continually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71:5, 14 </a:t>
            </a:r>
            <a:b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(33:18-22)</a:t>
            </a:r>
          </a:p>
          <a:p>
            <a:pPr marL="509588" lvl="1" indent="-277813">
              <a:spcBef>
                <a:spcPts val="12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Wait on the Lord, </a:t>
            </a:r>
            <a: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71:19-21</a:t>
            </a:r>
          </a:p>
          <a:p>
            <a:pPr marL="509588" lvl="1" indent="-277813">
              <a:spcBef>
                <a:spcPts val="12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This aged man had seen God’s power   and mercy in trials, </a:t>
            </a:r>
            <a: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 Timothy 4:16-18</a:t>
            </a:r>
          </a:p>
          <a:p>
            <a:pPr marL="909638" lvl="2" indent="-277813">
              <a:spcBef>
                <a:spcPts val="12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Simeon, </a:t>
            </a:r>
            <a: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Luke 2:25-32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A042511-3493-40C7-AD09-2ACEC90B4723}"/>
              </a:ext>
            </a:extLst>
          </p:cNvPr>
          <p:cNvSpPr txBox="1">
            <a:spLocks/>
          </p:cNvSpPr>
          <p:nvPr/>
        </p:nvSpPr>
        <p:spPr bwMode="auto">
          <a:xfrm>
            <a:off x="-1" y="6525560"/>
            <a:ext cx="163945" cy="36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/>
            <a:fld id="{DE1E0A7A-6636-4AA9-9779-3BE4ACCF8662}" type="slidenum">
              <a:rPr lang="en-US" sz="1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 algn="ctr"/>
              <a:t>5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24CD481-07F7-4480-8CF3-9D0C908DF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1811000" cy="114300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How Shall the Old Secure Their Hearts?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623205-2CB1-47C2-9773-9029A829C303}"/>
              </a:ext>
            </a:extLst>
          </p:cNvPr>
          <p:cNvSpPr txBox="1"/>
          <p:nvPr/>
        </p:nvSpPr>
        <p:spPr>
          <a:xfrm>
            <a:off x="9448800" y="2431066"/>
            <a:ext cx="2514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71</a:t>
            </a:r>
          </a:p>
          <a:p>
            <a:pPr algn="ctr"/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 prayer of the aged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A9FC071-0750-EEE4-1CFF-18985D229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0" y="6421259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853948" cy="396239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Speak of God’s righteousness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en-US" sz="4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71:15-16, 19, 24</a:t>
            </a:r>
          </a:p>
          <a:p>
            <a:pPr marL="509588" lvl="1" indent="-277813">
              <a:spcBef>
                <a:spcPts val="1200"/>
              </a:spcBef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Can be an effective teacher in your old age, 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90:12</a:t>
            </a:r>
          </a:p>
          <a:p>
            <a:pPr marL="909638" lvl="2" indent="-277813">
              <a:spcBef>
                <a:spcPts val="12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Anna, </a:t>
            </a:r>
            <a: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Luke 2:36-38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A0A4304-4EB2-4533-8DE3-3787F42AF28F}"/>
              </a:ext>
            </a:extLst>
          </p:cNvPr>
          <p:cNvSpPr txBox="1">
            <a:spLocks/>
          </p:cNvSpPr>
          <p:nvPr/>
        </p:nvSpPr>
        <p:spPr bwMode="auto">
          <a:xfrm>
            <a:off x="0" y="6543181"/>
            <a:ext cx="211914" cy="36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/>
            <a:fld id="{DE1E0A7A-6636-4AA9-9779-3BE4ACCF8662}" type="slidenum">
              <a:rPr lang="en-US" sz="1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 algn="ctr"/>
              <a:t>6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83DB5A9-0A83-4FBB-B250-F0C0809F9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1811000" cy="106680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How Shall the Old Secure Their Hearts?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8F7660-C53B-4C12-BB17-FCD8AB950C71}"/>
              </a:ext>
            </a:extLst>
          </p:cNvPr>
          <p:cNvSpPr txBox="1"/>
          <p:nvPr/>
        </p:nvSpPr>
        <p:spPr>
          <a:xfrm>
            <a:off x="9448800" y="2431066"/>
            <a:ext cx="2514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71</a:t>
            </a:r>
          </a:p>
          <a:p>
            <a:pPr algn="ctr"/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 prayer of the aged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60D10CD-7A98-0199-B228-26A5B8511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0" y="6421259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763000" cy="5335651"/>
          </a:xfrm>
        </p:spPr>
        <p:txBody>
          <a:bodyPr/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Tell the next generation of God’s works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71:17-18</a:t>
            </a:r>
          </a:p>
          <a:p>
            <a:pPr marL="463550" lvl="1" indent="-290513"/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Leave a spiritual legacy, </a:t>
            </a:r>
            <a:r>
              <a:rPr 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78:1-8</a:t>
            </a:r>
          </a:p>
          <a:p>
            <a:pPr marL="463550" lvl="1" indent="-290513"/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Use your opportunities to teach your children and grandchildren to follow Christ</a:t>
            </a:r>
          </a:p>
          <a:p>
            <a:pPr marL="798513" lvl="2" indent="-288925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Tell them His wondrous works, 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71:17</a:t>
            </a:r>
          </a:p>
          <a:p>
            <a:pPr marL="798513" lvl="2" indent="-288925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Tell them His mighty power, 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71:18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F0D4DCF-70C8-4559-9121-BAFFF818996A}"/>
              </a:ext>
            </a:extLst>
          </p:cNvPr>
          <p:cNvSpPr txBox="1">
            <a:spLocks/>
          </p:cNvSpPr>
          <p:nvPr/>
        </p:nvSpPr>
        <p:spPr bwMode="auto">
          <a:xfrm>
            <a:off x="-76200" y="6525561"/>
            <a:ext cx="278924" cy="36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fld id="{DE1E0A7A-6636-4AA9-9779-3BE4ACCF8662}" type="slidenum">
              <a:rPr lang="en-US" sz="1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/>
              <a:t>7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DDFF678-9507-4244-B371-F9223839F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1811000" cy="106680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How Shall the Old Secure Their Hearts?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AAC99C-05A6-41AE-ABA5-302B20E9D60B}"/>
              </a:ext>
            </a:extLst>
          </p:cNvPr>
          <p:cNvSpPr txBox="1"/>
          <p:nvPr/>
        </p:nvSpPr>
        <p:spPr>
          <a:xfrm>
            <a:off x="9448800" y="2431066"/>
            <a:ext cx="2514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71</a:t>
            </a:r>
          </a:p>
          <a:p>
            <a:pPr algn="ctr"/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 prayer of the aged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C0ADA88-4607-B2A4-DE3D-0FDE0E0AA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0" y="6421259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11811000" cy="106680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How Shall the Old Secure Their Hearts?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763000" cy="525945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Praise God always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71:6, 8, 14, </a:t>
            </a:r>
            <a:b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22-23 (148:12-13)</a:t>
            </a:r>
          </a:p>
          <a:p>
            <a:pPr marL="509588" lvl="1" indent="-277813">
              <a:spcBef>
                <a:spcPts val="600"/>
              </a:spcBef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Worship God for His power, salvation, redemption, and glory</a:t>
            </a:r>
          </a:p>
          <a:p>
            <a:pPr marL="509588" lvl="1" indent="-277813">
              <a:spcBef>
                <a:spcPts val="600"/>
              </a:spcBef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Anna did not depart temple, 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Luke 2:37</a:t>
            </a:r>
          </a:p>
          <a:p>
            <a:pPr marL="509588" lvl="1" indent="-277813">
              <a:spcBef>
                <a:spcPts val="600"/>
              </a:spcBef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What a joy and encouragement to see aged Christians worshiping God! 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Hebrews 10:24-25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062CBE-98BD-4B9E-B86C-677882B8927F}"/>
              </a:ext>
            </a:extLst>
          </p:cNvPr>
          <p:cNvSpPr txBox="1"/>
          <p:nvPr/>
        </p:nvSpPr>
        <p:spPr>
          <a:xfrm>
            <a:off x="9448800" y="2431066"/>
            <a:ext cx="2514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71</a:t>
            </a:r>
          </a:p>
          <a:p>
            <a:pPr algn="ctr"/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 prayer of the aged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68B495A-4F62-4747-89E7-51C839634270}"/>
              </a:ext>
            </a:extLst>
          </p:cNvPr>
          <p:cNvSpPr txBox="1">
            <a:spLocks/>
          </p:cNvSpPr>
          <p:nvPr/>
        </p:nvSpPr>
        <p:spPr bwMode="auto">
          <a:xfrm>
            <a:off x="0" y="6525561"/>
            <a:ext cx="152400" cy="36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/>
            <a:fld id="{DE1E0A7A-6636-4AA9-9779-3BE4ACCF8662}" type="slidenum">
              <a:rPr lang="en-US" sz="1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 algn="ctr"/>
              <a:t>8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828F89D-A1A5-F3CF-B80D-229E7F352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58600" y="6421259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534400" cy="3886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Older men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509588" lvl="1" indent="-277813">
              <a:spcBef>
                <a:spcPts val="1200"/>
              </a:spcBef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Sober (vigilant)</a:t>
            </a:r>
          </a:p>
          <a:p>
            <a:pPr marL="509588" lvl="1" indent="-277813">
              <a:spcBef>
                <a:spcPts val="1200"/>
              </a:spcBef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Reverent (honorable)</a:t>
            </a:r>
          </a:p>
          <a:p>
            <a:pPr marL="509588" lvl="1" indent="-277813">
              <a:spcBef>
                <a:spcPts val="1200"/>
              </a:spcBef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Temperate (moderate)</a:t>
            </a:r>
          </a:p>
          <a:p>
            <a:pPr marL="509588" lvl="1" indent="-277813">
              <a:spcBef>
                <a:spcPts val="1200"/>
              </a:spcBef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Sound in faith, in love, in patience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3328" y="2828835"/>
            <a:ext cx="274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Titus</a:t>
            </a:r>
            <a:b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2:2-4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553200"/>
            <a:ext cx="152400" cy="304800"/>
          </a:xfrm>
        </p:spPr>
        <p:txBody>
          <a:bodyPr/>
          <a:lstStyle/>
          <a:p>
            <a:pPr algn="ctr"/>
            <a:fld id="{DE1E0A7A-6636-4AA9-9779-3BE4ACCF8662}" type="slidenum">
              <a: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 algn="ctr"/>
              <a:t>9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5CC85A-A712-46D6-B327-CD67890D3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76200"/>
            <a:ext cx="10439400" cy="960564"/>
          </a:xfrm>
        </p:spPr>
        <p:txBody>
          <a:bodyPr/>
          <a:lstStyle/>
          <a:p>
            <a:pPr algn="ctr"/>
            <a:r>
              <a:rPr lang="en-US" sz="5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You Have a Place in God’s Service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BA401C9-710D-0125-1EE3-5551011BB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0" y="6421259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0"/>
            <a:ext cx="10439400" cy="1143000"/>
          </a:xfrm>
        </p:spPr>
        <p:txBody>
          <a:bodyPr/>
          <a:lstStyle/>
          <a:p>
            <a:pPr algn="ctr"/>
            <a:r>
              <a:rPr lang="en-US" sz="54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You Have a Place in God’s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763000" cy="533565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Older women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509588" lvl="1" indent="-277813">
              <a:spcBef>
                <a:spcPts val="6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Reverent in behavior </a:t>
            </a:r>
            <a:b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(fitting deportment)</a:t>
            </a:r>
          </a:p>
          <a:p>
            <a:pPr marL="509588" lvl="1" indent="-277813">
              <a:spcBef>
                <a:spcPts val="6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Not slanderers (not accusers)</a:t>
            </a:r>
          </a:p>
          <a:p>
            <a:pPr marL="509588" lvl="1" indent="-277813">
              <a:spcBef>
                <a:spcPts val="6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Not enslaved to much wine </a:t>
            </a:r>
            <a:b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(self-control)</a:t>
            </a:r>
          </a:p>
          <a:p>
            <a:pPr marL="509588" lvl="1" indent="-277813">
              <a:spcBef>
                <a:spcPts val="6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Teachers of good things</a:t>
            </a:r>
          </a:p>
          <a:p>
            <a:pPr marL="509588" lvl="1" indent="-277813">
              <a:spcBef>
                <a:spcPts val="600"/>
              </a:spcBef>
            </a:pP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Earnestly exhort the young women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293D0B-084A-4B27-BE94-F9406FF49A1F}"/>
              </a:ext>
            </a:extLst>
          </p:cNvPr>
          <p:cNvSpPr txBox="1">
            <a:spLocks/>
          </p:cNvSpPr>
          <p:nvPr/>
        </p:nvSpPr>
        <p:spPr bwMode="auto">
          <a:xfrm>
            <a:off x="-76200" y="6525561"/>
            <a:ext cx="381000" cy="36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/>
            <a:fld id="{DE1E0A7A-6636-4AA9-9779-3BE4ACCF8662}" type="slidenum">
              <a:rPr lang="en-US" sz="1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 algn="ctr"/>
              <a:t>10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EB6FA89-3A90-2413-54CC-E00A97880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0" y="6421259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939E9F-5F43-6236-2586-D348984736F8}"/>
              </a:ext>
            </a:extLst>
          </p:cNvPr>
          <p:cNvSpPr txBox="1"/>
          <p:nvPr/>
        </p:nvSpPr>
        <p:spPr>
          <a:xfrm>
            <a:off x="9413328" y="2828835"/>
            <a:ext cx="274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Titus</a:t>
            </a:r>
            <a:b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2:2-4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algn="ctr"/>
            <a:r>
              <a:rPr lang="en-US" sz="58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Bear Fruit . . . Secure Your Heart!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6120"/>
            <a:ext cx="8686800" cy="5181600"/>
          </a:xfrm>
        </p:spPr>
        <p:txBody>
          <a:bodyPr/>
          <a:lstStyle/>
          <a:p>
            <a:pPr marL="0" indent="0" algn="ctr">
              <a:spcBef>
                <a:spcPts val="300"/>
              </a:spcBef>
              <a:buNone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The </a:t>
            </a:r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righteous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shall </a:t>
            </a:r>
            <a:r>
              <a:rPr lang="en-US" sz="4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flourish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like a palm tree . . . they shall </a:t>
            </a:r>
            <a:r>
              <a:rPr 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still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bear</a:t>
            </a: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fruit in old age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; they shall be </a:t>
            </a:r>
            <a:r>
              <a:rPr lang="en-US" sz="4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fresh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and </a:t>
            </a:r>
            <a:r>
              <a:rPr lang="en-US" sz="4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flourishing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to declare that the </a:t>
            </a:r>
            <a:r>
              <a:rPr lang="en-US" sz="44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Lord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is upright; He is my rock, and there is no unrighteousness in Him.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48800" y="2843481"/>
            <a:ext cx="259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Psalm 92:12-15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52D6137-1709-4697-8122-FC17000F7251}"/>
              </a:ext>
            </a:extLst>
          </p:cNvPr>
          <p:cNvSpPr txBox="1">
            <a:spLocks/>
          </p:cNvSpPr>
          <p:nvPr/>
        </p:nvSpPr>
        <p:spPr bwMode="auto">
          <a:xfrm>
            <a:off x="-76200" y="6576030"/>
            <a:ext cx="314632" cy="36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/>
            <a:fld id="{DE1E0A7A-6636-4AA9-9779-3BE4ACCF8662}" type="slidenum">
              <a:rPr lang="en-US" sz="1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pPr algn="ctr"/>
              <a:t>11</a:t>
            </a:fld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AA52135-41BE-BBAF-FED7-23513C2C6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8600" y="6421259"/>
            <a:ext cx="281830" cy="35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ocused senses design template">
  <a:themeElements>
    <a:clrScheme name="Office Theme 10">
      <a:dk1>
        <a:srgbClr val="777777"/>
      </a:dk1>
      <a:lt1>
        <a:srgbClr val="FFFFFF"/>
      </a:lt1>
      <a:dk2>
        <a:srgbClr val="686B5D"/>
      </a:dk2>
      <a:lt2>
        <a:srgbClr val="D1D1CB"/>
      </a:lt2>
      <a:accent1>
        <a:srgbClr val="909082"/>
      </a:accent1>
      <a:accent2>
        <a:srgbClr val="809EA8"/>
      </a:accent2>
      <a:accent3>
        <a:srgbClr val="B9BAB6"/>
      </a:accent3>
      <a:accent4>
        <a:srgbClr val="DADADA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Office Them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Focused senses design template</Template>
  <TotalTime>898</TotalTime>
  <Words>508</Words>
  <Application>Microsoft Office PowerPoint</Application>
  <PresentationFormat>Widescreen</PresentationFormat>
  <Paragraphs>84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Georgia</vt:lpstr>
      <vt:lpstr>Focused senses design template</vt:lpstr>
      <vt:lpstr>How Shall the Old  Secure Their Hearts?</vt:lpstr>
      <vt:lpstr>How Shall the Old  Secure Their Hearts?</vt:lpstr>
      <vt:lpstr>As We Grow Old</vt:lpstr>
      <vt:lpstr>How Shall the Old Secure Their Hearts?</vt:lpstr>
      <vt:lpstr>How Shall the Old Secure Their Hearts?</vt:lpstr>
      <vt:lpstr>How Shall the Old Secure Their Hearts?</vt:lpstr>
      <vt:lpstr>How Shall the Old Secure Their Hearts?</vt:lpstr>
      <vt:lpstr>How Shall the Old Secure Their Hearts?</vt:lpstr>
      <vt:lpstr>You Have a Place in God’s Service</vt:lpstr>
      <vt:lpstr>You Have a Place in God’s Service</vt:lpstr>
      <vt:lpstr>Bear Fruit . . . Secure Your Heart!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Shall the Old Secure Their Hearts?</dc:title>
  <dc:creator>Joe R Price</dc:creator>
  <cp:lastModifiedBy>Stan Cox</cp:lastModifiedBy>
  <cp:revision>155</cp:revision>
  <cp:lastPrinted>1601-01-01T00:00:00Z</cp:lastPrinted>
  <dcterms:created xsi:type="dcterms:W3CDTF">2013-05-02T16:54:42Z</dcterms:created>
  <dcterms:modified xsi:type="dcterms:W3CDTF">2026-11-07T17:57:14Z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TC010902951033</vt:lpwstr>
  </property>
</Properties>
</file>