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15"/>
  </p:notesMasterIdLst>
  <p:sldIdLst>
    <p:sldId id="256" r:id="rId3"/>
    <p:sldId id="277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5" r:id="rId12"/>
    <p:sldId id="274" r:id="rId13"/>
    <p:sldId id="276" r:id="rId14"/>
  </p:sldIdLst>
  <p:sldSz cx="12192000" cy="6858000"/>
  <p:notesSz cx="6858000" cy="9144000"/>
  <p:defaultTextStyle>
    <a:defPPr>
      <a:defRPr lang="en-US"/>
    </a:defPPr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9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scrgbClr r="0" g="0" b="0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874" y="-5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n Cox" userId="9376f276357bfffd" providerId="LiveId" clId="{D6A38ECA-CFFF-4F81-A50A-FF406F190B2A}"/>
    <pc:docChg chg="custSel modSld">
      <pc:chgData name="Stan Cox" userId="9376f276357bfffd" providerId="LiveId" clId="{D6A38ECA-CFFF-4F81-A50A-FF406F190B2A}" dt="2026-11-07T17:58:13.188" v="11" actId="478"/>
      <pc:docMkLst>
        <pc:docMk/>
      </pc:docMkLst>
      <pc:sldChg chg="delSp mod">
        <pc:chgData name="Stan Cox" userId="9376f276357bfffd" providerId="LiveId" clId="{D6A38ECA-CFFF-4F81-A50A-FF406F190B2A}" dt="2026-11-07T17:57:40.334" v="0" actId="478"/>
        <pc:sldMkLst>
          <pc:docMk/>
          <pc:sldMk cId="0" sldId="256"/>
        </pc:sldMkLst>
        <pc:picChg chg="del">
          <ac:chgData name="Stan Cox" userId="9376f276357bfffd" providerId="LiveId" clId="{D6A38ECA-CFFF-4F81-A50A-FF406F190B2A}" dt="2026-11-07T17:57:40.334" v="0" actId="478"/>
          <ac:picMkLst>
            <pc:docMk/>
            <pc:sldMk cId="0" sldId="256"/>
            <ac:picMk id="20482" creationId="{00000000-0000-0000-0000-000000000000}"/>
          </ac:picMkLst>
        </pc:picChg>
      </pc:sldChg>
      <pc:sldChg chg="delSp mod">
        <pc:chgData name="Stan Cox" userId="9376f276357bfffd" providerId="LiveId" clId="{D6A38ECA-CFFF-4F81-A50A-FF406F190B2A}" dt="2026-11-07T17:57:47.229" v="2" actId="478"/>
        <pc:sldMkLst>
          <pc:docMk/>
          <pc:sldMk cId="0" sldId="267"/>
        </pc:sldMkLst>
        <pc:picChg chg="del">
          <ac:chgData name="Stan Cox" userId="9376f276357bfffd" providerId="LiveId" clId="{D6A38ECA-CFFF-4F81-A50A-FF406F190B2A}" dt="2026-11-07T17:57:47.229" v="2" actId="478"/>
          <ac:picMkLst>
            <pc:docMk/>
            <pc:sldMk cId="0" sldId="267"/>
            <ac:picMk id="10" creationId="{26650C35-CE6B-40B1-9497-660253E74925}"/>
          </ac:picMkLst>
        </pc:picChg>
      </pc:sldChg>
      <pc:sldChg chg="delSp mod">
        <pc:chgData name="Stan Cox" userId="9376f276357bfffd" providerId="LiveId" clId="{D6A38ECA-CFFF-4F81-A50A-FF406F190B2A}" dt="2026-11-07T17:57:49.353" v="3" actId="478"/>
        <pc:sldMkLst>
          <pc:docMk/>
          <pc:sldMk cId="0" sldId="268"/>
        </pc:sldMkLst>
        <pc:picChg chg="del">
          <ac:chgData name="Stan Cox" userId="9376f276357bfffd" providerId="LiveId" clId="{D6A38ECA-CFFF-4F81-A50A-FF406F190B2A}" dt="2026-11-07T17:57:49.353" v="3" actId="478"/>
          <ac:picMkLst>
            <pc:docMk/>
            <pc:sldMk cId="0" sldId="268"/>
            <ac:picMk id="11" creationId="{90264B59-E74A-4AC4-A46B-9B018600D04F}"/>
          </ac:picMkLst>
        </pc:picChg>
      </pc:sldChg>
      <pc:sldChg chg="delSp mod">
        <pc:chgData name="Stan Cox" userId="9376f276357bfffd" providerId="LiveId" clId="{D6A38ECA-CFFF-4F81-A50A-FF406F190B2A}" dt="2026-11-07T17:57:52.841" v="4" actId="478"/>
        <pc:sldMkLst>
          <pc:docMk/>
          <pc:sldMk cId="0" sldId="269"/>
        </pc:sldMkLst>
        <pc:picChg chg="del">
          <ac:chgData name="Stan Cox" userId="9376f276357bfffd" providerId="LiveId" clId="{D6A38ECA-CFFF-4F81-A50A-FF406F190B2A}" dt="2026-11-07T17:57:52.841" v="4" actId="478"/>
          <ac:picMkLst>
            <pc:docMk/>
            <pc:sldMk cId="0" sldId="269"/>
            <ac:picMk id="11" creationId="{09BD3044-E61E-4220-BB49-04A93649712B}"/>
          </ac:picMkLst>
        </pc:picChg>
      </pc:sldChg>
      <pc:sldChg chg="delSp mod">
        <pc:chgData name="Stan Cox" userId="9376f276357bfffd" providerId="LiveId" clId="{D6A38ECA-CFFF-4F81-A50A-FF406F190B2A}" dt="2026-11-07T17:57:55.127" v="5" actId="478"/>
        <pc:sldMkLst>
          <pc:docMk/>
          <pc:sldMk cId="0" sldId="270"/>
        </pc:sldMkLst>
        <pc:picChg chg="del">
          <ac:chgData name="Stan Cox" userId="9376f276357bfffd" providerId="LiveId" clId="{D6A38ECA-CFFF-4F81-A50A-FF406F190B2A}" dt="2026-11-07T17:57:55.127" v="5" actId="478"/>
          <ac:picMkLst>
            <pc:docMk/>
            <pc:sldMk cId="0" sldId="270"/>
            <ac:picMk id="11" creationId="{5352FA3D-6B50-4119-8843-54AA04A375C8}"/>
          </ac:picMkLst>
        </pc:picChg>
      </pc:sldChg>
      <pc:sldChg chg="delSp mod">
        <pc:chgData name="Stan Cox" userId="9376f276357bfffd" providerId="LiveId" clId="{D6A38ECA-CFFF-4F81-A50A-FF406F190B2A}" dt="2026-11-07T17:57:57.764" v="6" actId="478"/>
        <pc:sldMkLst>
          <pc:docMk/>
          <pc:sldMk cId="0" sldId="271"/>
        </pc:sldMkLst>
        <pc:picChg chg="del">
          <ac:chgData name="Stan Cox" userId="9376f276357bfffd" providerId="LiveId" clId="{D6A38ECA-CFFF-4F81-A50A-FF406F190B2A}" dt="2026-11-07T17:57:57.764" v="6" actId="478"/>
          <ac:picMkLst>
            <pc:docMk/>
            <pc:sldMk cId="0" sldId="271"/>
            <ac:picMk id="11" creationId="{50D26D58-2FBF-45BA-B7CF-F05680CF3868}"/>
          </ac:picMkLst>
        </pc:picChg>
      </pc:sldChg>
      <pc:sldChg chg="delSp mod">
        <pc:chgData name="Stan Cox" userId="9376f276357bfffd" providerId="LiveId" clId="{D6A38ECA-CFFF-4F81-A50A-FF406F190B2A}" dt="2026-11-07T17:58:00.440" v="7" actId="478"/>
        <pc:sldMkLst>
          <pc:docMk/>
          <pc:sldMk cId="0" sldId="272"/>
        </pc:sldMkLst>
        <pc:picChg chg="del">
          <ac:chgData name="Stan Cox" userId="9376f276357bfffd" providerId="LiveId" clId="{D6A38ECA-CFFF-4F81-A50A-FF406F190B2A}" dt="2026-11-07T17:58:00.440" v="7" actId="478"/>
          <ac:picMkLst>
            <pc:docMk/>
            <pc:sldMk cId="0" sldId="272"/>
            <ac:picMk id="11" creationId="{52ED1F8E-76DC-4AA8-A089-725691168282}"/>
          </ac:picMkLst>
        </pc:picChg>
      </pc:sldChg>
      <pc:sldChg chg="delSp mod">
        <pc:chgData name="Stan Cox" userId="9376f276357bfffd" providerId="LiveId" clId="{D6A38ECA-CFFF-4F81-A50A-FF406F190B2A}" dt="2026-11-07T17:58:03.238" v="8" actId="478"/>
        <pc:sldMkLst>
          <pc:docMk/>
          <pc:sldMk cId="0" sldId="273"/>
        </pc:sldMkLst>
        <pc:picChg chg="del">
          <ac:chgData name="Stan Cox" userId="9376f276357bfffd" providerId="LiveId" clId="{D6A38ECA-CFFF-4F81-A50A-FF406F190B2A}" dt="2026-11-07T17:58:03.238" v="8" actId="478"/>
          <ac:picMkLst>
            <pc:docMk/>
            <pc:sldMk cId="0" sldId="273"/>
            <ac:picMk id="11" creationId="{518182D0-CD42-4138-9FE0-321A67053FEF}"/>
          </ac:picMkLst>
        </pc:picChg>
      </pc:sldChg>
      <pc:sldChg chg="delSp mod">
        <pc:chgData name="Stan Cox" userId="9376f276357bfffd" providerId="LiveId" clId="{D6A38ECA-CFFF-4F81-A50A-FF406F190B2A}" dt="2026-11-07T17:58:08.972" v="10" actId="478"/>
        <pc:sldMkLst>
          <pc:docMk/>
          <pc:sldMk cId="0" sldId="274"/>
        </pc:sldMkLst>
        <pc:picChg chg="del">
          <ac:chgData name="Stan Cox" userId="9376f276357bfffd" providerId="LiveId" clId="{D6A38ECA-CFFF-4F81-A50A-FF406F190B2A}" dt="2026-11-07T17:58:08.972" v="10" actId="478"/>
          <ac:picMkLst>
            <pc:docMk/>
            <pc:sldMk cId="0" sldId="274"/>
            <ac:picMk id="11" creationId="{154EE7C5-C0E4-4572-A24C-2676E73EA525}"/>
          </ac:picMkLst>
        </pc:picChg>
      </pc:sldChg>
      <pc:sldChg chg="delSp mod">
        <pc:chgData name="Stan Cox" userId="9376f276357bfffd" providerId="LiveId" clId="{D6A38ECA-CFFF-4F81-A50A-FF406F190B2A}" dt="2026-11-07T17:58:06.213" v="9" actId="478"/>
        <pc:sldMkLst>
          <pc:docMk/>
          <pc:sldMk cId="187773403" sldId="275"/>
        </pc:sldMkLst>
        <pc:picChg chg="del">
          <ac:chgData name="Stan Cox" userId="9376f276357bfffd" providerId="LiveId" clId="{D6A38ECA-CFFF-4F81-A50A-FF406F190B2A}" dt="2026-11-07T17:58:06.213" v="9" actId="478"/>
          <ac:picMkLst>
            <pc:docMk/>
            <pc:sldMk cId="187773403" sldId="275"/>
            <ac:picMk id="11" creationId="{518182D0-CD42-4138-9FE0-321A67053FEF}"/>
          </ac:picMkLst>
        </pc:picChg>
      </pc:sldChg>
      <pc:sldChg chg="delSp mod">
        <pc:chgData name="Stan Cox" userId="9376f276357bfffd" providerId="LiveId" clId="{D6A38ECA-CFFF-4F81-A50A-FF406F190B2A}" dt="2026-11-07T17:58:13.188" v="11" actId="478"/>
        <pc:sldMkLst>
          <pc:docMk/>
          <pc:sldMk cId="1105327529" sldId="276"/>
        </pc:sldMkLst>
        <pc:picChg chg="del">
          <ac:chgData name="Stan Cox" userId="9376f276357bfffd" providerId="LiveId" clId="{D6A38ECA-CFFF-4F81-A50A-FF406F190B2A}" dt="2026-11-07T17:58:13.188" v="11" actId="478"/>
          <ac:picMkLst>
            <pc:docMk/>
            <pc:sldMk cId="1105327529" sldId="276"/>
            <ac:picMk id="11" creationId="{154EE7C5-C0E4-4572-A24C-2676E73EA525}"/>
          </ac:picMkLst>
        </pc:picChg>
      </pc:sldChg>
      <pc:sldChg chg="delSp mod">
        <pc:chgData name="Stan Cox" userId="9376f276357bfffd" providerId="LiveId" clId="{D6A38ECA-CFFF-4F81-A50A-FF406F190B2A}" dt="2026-11-07T17:57:44.716" v="1" actId="478"/>
        <pc:sldMkLst>
          <pc:docMk/>
          <pc:sldMk cId="2733300102" sldId="277"/>
        </pc:sldMkLst>
        <pc:picChg chg="del">
          <ac:chgData name="Stan Cox" userId="9376f276357bfffd" providerId="LiveId" clId="{D6A38ECA-CFFF-4F81-A50A-FF406F190B2A}" dt="2026-11-07T17:57:44.716" v="1" actId="478"/>
          <ac:picMkLst>
            <pc:docMk/>
            <pc:sldMk cId="2733300102" sldId="277"/>
            <ac:picMk id="18434" creationId="{340459F8-4B17-84DB-AFF4-2F2FF8F55AD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F97678DB-3F8D-4CD0-BA77-3656CB4B8304}" type="datetimeFigureOut">
              <a:rPr lang="en-US" smtClean="0"/>
              <a:pPr/>
              <a:t>11/7/2026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55A5A28D-BDB6-46FF-A1EF-D3D59E3A726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42406-19BE-73F8-9D4E-E9A0D2F2F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6C2B63-E3A6-07E9-FD1D-0F8EBBAE56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noFill/>
          <a:ln w="12700">
            <a:solidFill>
              <a:prstClr val="black"/>
            </a:solidFill>
          </a:ln>
        </p:spPr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93480A-BBA6-C0AB-5D29-1D3CB30371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 a map of your country.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ACB6FC8-0508-77E4-937F-8873DC8F86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991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 a map of your country.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 a map of your country.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 a map of your country.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 a map of your country.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 a map of your country.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 a map of your country.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 a map of your country.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 a map of your country.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604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 a map of your country.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 a map of your country.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973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12217400" cy="6858000"/>
            <a:chOff x="0" y="0"/>
            <a:chExt cx="9163050" cy="6858000"/>
          </a:xfrm>
        </p:grpSpPr>
        <p:pic>
          <p:nvPicPr>
            <p:cNvPr id="7" name="Rectangle 6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1292" y="457200"/>
              <a:ext cx="9144000" cy="6400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Rectangle 7"/>
            <p:cNvSpPr/>
            <p:nvPr/>
          </p:nvSpPr>
          <p:spPr>
            <a:xfrm>
              <a:off x="1292" y="0"/>
              <a:ext cx="9144000" cy="6858000"/>
            </a:xfrm>
            <a:prstGeom prst="rect">
              <a:avLst/>
            </a:prstGeom>
            <a:solidFill>
              <a:schemeClr val="accent2">
                <a:shade val="75000"/>
                <a:alpha val="90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0" y="0"/>
              <a:ext cx="9144000" cy="2286000"/>
            </a:xfrm>
            <a:prstGeom prst="rect">
              <a:avLst/>
            </a:prstGeom>
            <a:gradFill flip="none" rotWithShape="1">
              <a:gsLst>
                <a:gs pos="33000">
                  <a:schemeClr val="accent3">
                    <a:alpha val="49000"/>
                  </a:schemeClr>
                </a:gs>
                <a:gs pos="100000">
                  <a:schemeClr val="bg1">
                    <a:alpha val="43000"/>
                  </a:schemeClr>
                </a:gs>
              </a:gsLst>
              <a:lin ang="5400000" scaled="1"/>
              <a:tileRect/>
            </a:gradFill>
            <a:ln w="25400" cap="rnd" cmpd="sng" algn="ctr">
              <a:noFill/>
              <a:prstDash val="solid"/>
            </a:ln>
            <a:effectLst/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292" y="1981200"/>
              <a:ext cx="9144000" cy="609600"/>
            </a:xfrm>
            <a:prstGeom prst="rect">
              <a:avLst/>
            </a:prstGeom>
            <a:solidFill>
              <a:schemeClr val="tx2"/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66" y="2590800"/>
              <a:ext cx="9144000" cy="457200"/>
            </a:xfrm>
            <a:prstGeom prst="rect">
              <a:avLst/>
            </a:prstGeom>
            <a:solidFill>
              <a:schemeClr val="accent6">
                <a:shade val="10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9050" y="0"/>
              <a:ext cx="9144000" cy="1981200"/>
            </a:xfrm>
            <a:prstGeom prst="rect">
              <a:avLst/>
            </a:prstGeom>
            <a:gradFill flip="none" rotWithShape="1">
              <a:gsLst>
                <a:gs pos="33000">
                  <a:schemeClr val="accent3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 w="25400" cap="rnd" cmpd="sng" algn="ctr">
              <a:noFill/>
              <a:prstDash val="solid"/>
            </a:ln>
            <a:effectLst/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52625"/>
            <a:ext cx="10363200" cy="666750"/>
          </a:xfrm>
        </p:spPr>
        <p:txBody>
          <a:bodyPr/>
          <a:lstStyle>
            <a:lvl1pPr algn="ctr">
              <a:defRPr sz="3600" cap="all" baseline="0">
                <a:effectLst>
                  <a:outerShdw blurRad="254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667000"/>
            <a:ext cx="10363200" cy="381000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1"/>
                </a:solidFill>
                <a:effectLst>
                  <a:outerShdw blurRad="254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F8E0F-E544-4EEF-A087-4B2573C8BF3D}" type="datetime1">
              <a:rPr lang="en-US" smtClean="0"/>
              <a:pPr/>
              <a:t>11/7/2026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6">
            <a:shade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228600"/>
            <a:ext cx="12192000" cy="6400800"/>
            <a:chOff x="0" y="228600"/>
            <a:chExt cx="9144000" cy="6400800"/>
          </a:xfrm>
        </p:grpSpPr>
        <p:pic>
          <p:nvPicPr>
            <p:cNvPr id="7" name="Rectangle 6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0" y="228600"/>
              <a:ext cx="9144000" cy="6400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Rectangle 7"/>
            <p:cNvSpPr/>
            <p:nvPr/>
          </p:nvSpPr>
          <p:spPr>
            <a:xfrm>
              <a:off x="0" y="228600"/>
              <a:ext cx="9144000" cy="6400800"/>
            </a:xfrm>
            <a:prstGeom prst="rect">
              <a:avLst/>
            </a:prstGeom>
            <a:solidFill>
              <a:schemeClr val="accent2">
                <a:shade val="50000"/>
                <a:alpha val="93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228600"/>
              <a:ext cx="9144000" cy="6199632"/>
            </a:xfrm>
            <a:prstGeom prst="rect">
              <a:avLst/>
            </a:prstGeom>
            <a:gradFill>
              <a:gsLst>
                <a:gs pos="66000">
                  <a:schemeClr val="accent3">
                    <a:alpha val="7900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5400000" scaled="1"/>
            </a:gradFill>
            <a:ln w="25400" cap="rnd" cmpd="sng" algn="ctr">
              <a:noFill/>
              <a:prstDash val="solid"/>
            </a:ln>
            <a:effectLst/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3505201"/>
            <a:ext cx="10363200" cy="1362075"/>
          </a:xfrm>
        </p:spPr>
        <p:txBody>
          <a:bodyPr anchor="b" anchorCtr="0"/>
          <a:lstStyle>
            <a:lvl1pPr algn="l">
              <a:defRPr sz="3600" b="0" cap="all" baseline="0">
                <a:effectLst>
                  <a:outerShdw blurRad="254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0" y="4876802"/>
            <a:ext cx="10363200" cy="1042987"/>
          </a:xfrm>
        </p:spPr>
        <p:txBody>
          <a:bodyPr anchor="t" anchorCtr="0"/>
          <a:lstStyle>
            <a:lvl1pPr marL="0" indent="0">
              <a:buNone/>
              <a:defRPr sz="1600">
                <a:solidFill>
                  <a:schemeClr val="accent6">
                    <a:shade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7F68-D41D-411B-83CC-496C9813306B}" type="datetime1">
              <a:rPr lang="en-US" smtClean="0"/>
              <a:pPr/>
              <a:t>11/7/2026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03A1-730E-48AC-8BCF-839B8B82CA6D}" type="datetime1">
              <a:rPr lang="en-US" smtClean="0"/>
              <a:pPr/>
              <a:t>11/7/2026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AB87-9496-445F-9D42-ADA6D513440E}" type="datetime1">
              <a:rPr lang="en-US" smtClean="0"/>
              <a:pPr/>
              <a:t>11/7/2026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12619-45FA-4429-8819-109B2F43E25A}" type="datetime1">
              <a:rPr lang="en-US" smtClean="0"/>
              <a:pPr/>
              <a:t>11/7/2026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4E789-C665-4CBB-8D81-43FC6BC3D9E9}" type="datetime1">
              <a:rPr lang="en-US" smtClean="0"/>
              <a:pPr/>
              <a:t>11/7/2026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31D4C-934B-47E4-AA54-20378C38211B}" type="datetime1">
              <a:rPr lang="en-US" smtClean="0"/>
              <a:pPr/>
              <a:t>11/7/2026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accent6">
                <a:shade val="10000"/>
              </a:schemeClr>
            </a:solidFill>
            <a:ln w="25400" cap="rnd" cmpd="sng" algn="ctr">
              <a:noFill/>
              <a:prstDash val="solid"/>
            </a:ln>
            <a:effectLst/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13" name="Rectangle 12"/>
            <p:cNvPicPr>
              <a:picLocks noChangeAspect="1"/>
            </p:cNvPicPr>
            <p:nvPr/>
          </p:nvPicPr>
          <p:blipFill>
            <a:blip r:embed="rId11" cstate="screen"/>
            <a:stretch>
              <a:fillRect/>
            </a:stretch>
          </p:blipFill>
          <p:spPr>
            <a:xfrm>
              <a:off x="0" y="228600"/>
              <a:ext cx="9144000" cy="6400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Rectangle 13"/>
            <p:cNvSpPr/>
            <p:nvPr/>
          </p:nvSpPr>
          <p:spPr>
            <a:xfrm>
              <a:off x="0" y="228600"/>
              <a:ext cx="9144000" cy="6400800"/>
            </a:xfrm>
            <a:prstGeom prst="rect">
              <a:avLst/>
            </a:prstGeom>
            <a:solidFill>
              <a:schemeClr val="accent2">
                <a:shade val="50000"/>
                <a:alpha val="90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1371601"/>
              <a:ext cx="9144000" cy="5057775"/>
            </a:xfrm>
            <a:prstGeom prst="rect">
              <a:avLst/>
            </a:prstGeom>
            <a:gradFill>
              <a:gsLst>
                <a:gs pos="66000">
                  <a:schemeClr val="accent3">
                    <a:alpha val="7900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5400000" scaled="1"/>
            </a:gradFill>
            <a:ln w="25400" cap="rnd" cmpd="sng" algn="ctr">
              <a:noFill/>
              <a:prstDash val="solid"/>
            </a:ln>
            <a:effectLst/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27013"/>
            <a:ext cx="10972800" cy="1143000"/>
          </a:xfrm>
          <a:prstGeom prst="rect">
            <a:avLst/>
          </a:prstGeom>
        </p:spPr>
        <p:txBody>
          <a:bodyPr vert="horz" rtlCol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14476"/>
            <a:ext cx="10972800" cy="4611688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92637"/>
            <a:ext cx="28448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919C0969-BCA6-4D9F-B038-C9523BED1E9E}" type="datetime1">
              <a:rPr lang="en-US" smtClean="0">
                <a:solidFill>
                  <a:schemeClr val="bg1"/>
                </a:solidFill>
              </a:rPr>
              <a:pPr/>
              <a:t>11/7/2026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92637"/>
            <a:ext cx="3860800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92637"/>
            <a:ext cx="28448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62D56ECA-4C16-4208-B374-27591EF545A3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hf hdr="0" ftr="0" dt="0"/>
  <p:txStyles>
    <p:titleStyle>
      <a:lvl1pPr algn="l" rtl="0" eaLnBrk="1" latinLnBrk="0" hangingPunct="1">
        <a:spcBef>
          <a:spcPct val="0"/>
        </a:spcBef>
        <a:buNone/>
        <a:defRPr sz="3600" kern="1200" cap="all" baseline="0">
          <a:solidFill>
            <a:schemeClr val="bg1"/>
          </a:solidFill>
          <a:effectLst>
            <a:outerShdw blurRad="254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accent6">
              <a:shade val="10000"/>
            </a:schemeClr>
          </a:solidFill>
          <a:latin typeface="+mj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accent6">
              <a:shade val="10000"/>
            </a:schemeClr>
          </a:solidFill>
          <a:latin typeface="+mj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accent6">
              <a:shade val="10000"/>
            </a:schemeClr>
          </a:solidFill>
          <a:latin typeface="+mj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accent6">
              <a:shade val="10000"/>
            </a:schemeClr>
          </a:solidFill>
          <a:latin typeface="+mj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accent6">
              <a:shade val="10000"/>
            </a:schemeClr>
          </a:solidFill>
          <a:latin typeface="+mj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418228" y="3581400"/>
            <a:ext cx="6553200" cy="1219200"/>
          </a:xfrm>
        </p:spPr>
        <p:txBody>
          <a:bodyPr>
            <a:noAutofit/>
          </a:bodyPr>
          <a:lstStyle/>
          <a:p>
            <a:pPr algn="l"/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East of Eden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516747-CBDF-5E49-C4FC-F0EC4A46F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7175" y="6410528"/>
            <a:ext cx="293618" cy="367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0270D-D16E-89FB-E4EC-1122A465B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3703F9-5BFA-0A24-1834-91DD72BDC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"/>
            <a:ext cx="8080862" cy="125436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East of Eden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74F705-EB5F-84C4-2BA5-41035F36B3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1524001"/>
            <a:ext cx="10820400" cy="485624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sz="4000" dirty="0">
                <a:latin typeface="Cambria" pitchFamily="18" charset="0"/>
              </a:rPr>
              <a:t>Garden was “eastward” in Eden, </a:t>
            </a:r>
            <a:r>
              <a:rPr lang="en-US" sz="4000" i="1" dirty="0">
                <a:latin typeface="Cambria" pitchFamily="18" charset="0"/>
              </a:rPr>
              <a:t>Genesis 2:8</a:t>
            </a:r>
          </a:p>
          <a:p>
            <a:pPr>
              <a:spcBef>
                <a:spcPts val="1200"/>
              </a:spcBef>
            </a:pPr>
            <a:r>
              <a:rPr lang="en-US" sz="4000" dirty="0">
                <a:latin typeface="Cambria" pitchFamily="18" charset="0"/>
              </a:rPr>
              <a:t>East of Eden is </a:t>
            </a:r>
            <a:r>
              <a:rPr lang="en-US" sz="4000" u="sng" dirty="0">
                <a:latin typeface="Cambria" pitchFamily="18" charset="0"/>
              </a:rPr>
              <a:t>away</a:t>
            </a:r>
            <a:r>
              <a:rPr lang="en-US" sz="4000" dirty="0">
                <a:latin typeface="Cambria" pitchFamily="18" charset="0"/>
              </a:rPr>
              <a:t> from the land of God’s presence, fellowship, and blessings</a:t>
            </a:r>
          </a:p>
          <a:p>
            <a:pPr>
              <a:spcBef>
                <a:spcPts val="1200"/>
              </a:spcBef>
            </a:pPr>
            <a:r>
              <a:rPr lang="en-US" sz="4000" dirty="0">
                <a:latin typeface="Cambria" pitchFamily="18" charset="0"/>
              </a:rPr>
              <a:t>East of Eden is the land where hope turns to awful ruin</a:t>
            </a:r>
          </a:p>
          <a:p>
            <a:pPr>
              <a:spcBef>
                <a:spcPts val="1200"/>
              </a:spcBef>
            </a:pPr>
            <a:r>
              <a:rPr lang="en-US" sz="4000" dirty="0">
                <a:latin typeface="Cambria" pitchFamily="18" charset="0"/>
              </a:rPr>
              <a:t>Living “East of Eden” is Paradise lost and attempts to regain it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594D9-72BD-AAE0-0368-305C2E5B5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594232"/>
            <a:ext cx="533400" cy="304800"/>
          </a:xfrm>
        </p:spPr>
        <p:txBody>
          <a:bodyPr/>
          <a:lstStyle/>
          <a:p>
            <a:fld id="{62D56ECA-4C16-4208-B374-27591EF545A3}" type="slidenum">
              <a:rPr lang="en-US" sz="1400"/>
              <a:pPr/>
              <a:t>2</a:t>
            </a:fld>
            <a:endParaRPr lang="en-US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8CB13A-5370-E194-CE1F-A272ACB84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7175" y="6410528"/>
            <a:ext cx="293618" cy="367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3330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838200" y="1524000"/>
            <a:ext cx="10972800" cy="47244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4400" u="sng" dirty="0">
                <a:latin typeface="Cambria" pitchFamily="18" charset="0"/>
              </a:rPr>
              <a:t>East of Eden</a:t>
            </a:r>
            <a:r>
              <a:rPr lang="en-US" sz="4400" dirty="0">
                <a:latin typeface="Cambria" pitchFamily="18" charset="0"/>
              </a:rPr>
              <a:t>: We see lives damaged by sinful choices in need of redemption</a:t>
            </a:r>
          </a:p>
          <a:p>
            <a:pPr lvl="1">
              <a:spcBef>
                <a:spcPts val="600"/>
              </a:spcBef>
            </a:pPr>
            <a:r>
              <a:rPr lang="en-US" sz="3800" dirty="0">
                <a:latin typeface="Cambria" pitchFamily="18" charset="0"/>
              </a:rPr>
              <a:t>Adam and Eve, </a:t>
            </a:r>
            <a:r>
              <a:rPr lang="en-US" sz="3800" i="1" dirty="0">
                <a:latin typeface="Cambria" pitchFamily="18" charset="0"/>
              </a:rPr>
              <a:t>Genesis 3:23-24</a:t>
            </a:r>
          </a:p>
          <a:p>
            <a:pPr lvl="1">
              <a:spcBef>
                <a:spcPts val="600"/>
              </a:spcBef>
            </a:pPr>
            <a:r>
              <a:rPr lang="en-US" sz="3800" dirty="0">
                <a:latin typeface="Cambria" pitchFamily="18" charset="0"/>
              </a:rPr>
              <a:t>Cain, </a:t>
            </a:r>
            <a:r>
              <a:rPr lang="en-US" sz="3800" i="1" dirty="0">
                <a:latin typeface="Cambria" pitchFamily="18" charset="0"/>
              </a:rPr>
              <a:t>Genesis 4:16 (Jude 11)</a:t>
            </a:r>
          </a:p>
          <a:p>
            <a:pPr lvl="1">
              <a:spcBef>
                <a:spcPts val="600"/>
              </a:spcBef>
            </a:pPr>
            <a:r>
              <a:rPr lang="en-US" sz="3800" dirty="0">
                <a:latin typeface="Cambria" pitchFamily="18" charset="0"/>
              </a:rPr>
              <a:t>Builders of the tower of Babel, </a:t>
            </a:r>
            <a:r>
              <a:rPr lang="en-US" sz="3800" i="1" dirty="0">
                <a:latin typeface="Cambria" pitchFamily="18" charset="0"/>
              </a:rPr>
              <a:t>Genesis 11:2</a:t>
            </a:r>
          </a:p>
          <a:p>
            <a:pPr lvl="1">
              <a:spcBef>
                <a:spcPts val="600"/>
              </a:spcBef>
            </a:pPr>
            <a:r>
              <a:rPr lang="en-US" sz="3800" dirty="0">
                <a:latin typeface="Cambria" pitchFamily="18" charset="0"/>
              </a:rPr>
              <a:t>Lot, </a:t>
            </a:r>
            <a:r>
              <a:rPr lang="en-US" sz="3800" i="1" dirty="0">
                <a:latin typeface="Cambria" pitchFamily="18" charset="0"/>
              </a:rPr>
              <a:t>Genesis 13:10-11</a:t>
            </a:r>
          </a:p>
          <a:p>
            <a:pPr lvl="1">
              <a:spcBef>
                <a:spcPts val="600"/>
              </a:spcBef>
            </a:pPr>
            <a:r>
              <a:rPr lang="en-US" sz="3800" dirty="0">
                <a:latin typeface="Cambria" pitchFamily="18" charset="0"/>
              </a:rPr>
              <a:t>Sodom and Gomorrah, </a:t>
            </a:r>
            <a:r>
              <a:rPr lang="en-US" sz="3800" i="1" dirty="0">
                <a:latin typeface="Cambria" pitchFamily="18" charset="0"/>
              </a:rPr>
              <a:t>Genesis 13:11-13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82400" y="6629400"/>
            <a:ext cx="304800" cy="228600"/>
          </a:xfrm>
        </p:spPr>
        <p:txBody>
          <a:bodyPr/>
          <a:lstStyle/>
          <a:p>
            <a:fld id="{62D56ECA-4C16-4208-B374-27591EF545A3}" type="slidenum">
              <a:rPr lang="en-US" sz="1400"/>
              <a:pPr/>
              <a:t>3</a:t>
            </a:fld>
            <a:endParaRPr lang="en-US" sz="14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F226890-AE23-4E7C-BDB8-0ED020770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7013"/>
            <a:ext cx="107442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EAST OF EDEN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07B2A9-5EE0-7E6E-2666-6CEBA10FC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7175" y="6410528"/>
            <a:ext cx="293618" cy="367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762000" y="1981201"/>
            <a:ext cx="10668000" cy="3809999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Cambria" pitchFamily="18" charset="0"/>
              </a:rPr>
              <a:t>All of us have lived East of Eden (in sin)</a:t>
            </a:r>
          </a:p>
          <a:p>
            <a:r>
              <a:rPr lang="en-US" sz="4400" dirty="0">
                <a:latin typeface="Cambria" pitchFamily="18" charset="0"/>
              </a:rPr>
              <a:t>Christ will take us to the Garden of God, </a:t>
            </a:r>
            <a:r>
              <a:rPr lang="en-US" sz="4400" i="1" dirty="0">
                <a:latin typeface="Cambria" pitchFamily="18" charset="0"/>
              </a:rPr>
              <a:t>Revelation 22:13-14 (1-5)</a:t>
            </a:r>
          </a:p>
          <a:p>
            <a:r>
              <a:rPr lang="en-US" sz="4400" dirty="0">
                <a:latin typeface="Cambria" pitchFamily="18" charset="0"/>
              </a:rPr>
              <a:t>Redemption through the blood of Christ, </a:t>
            </a:r>
            <a:r>
              <a:rPr lang="en-US" sz="4400" i="1" dirty="0">
                <a:latin typeface="Cambria" pitchFamily="18" charset="0"/>
              </a:rPr>
              <a:t>Ephesians 1:7 (1 Peter 1:18-19)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53800" y="6629399"/>
            <a:ext cx="533400" cy="222253"/>
          </a:xfrm>
        </p:spPr>
        <p:txBody>
          <a:bodyPr/>
          <a:lstStyle/>
          <a:p>
            <a:fld id="{62D56ECA-4C16-4208-B374-27591EF545A3}" type="slidenum">
              <a:rPr lang="en-US" sz="1400"/>
              <a:pPr/>
              <a:t>4</a:t>
            </a:fld>
            <a:endParaRPr lang="en-US" sz="1400" dirty="0"/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8BFABB48-EAC6-47C0-92BB-C23C6F2DD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27013"/>
            <a:ext cx="108204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EAST OF EDEN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E5257D-755B-6B4C-AB61-D549FA881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7175" y="6410528"/>
            <a:ext cx="293618" cy="367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304800" y="1661594"/>
            <a:ext cx="11582400" cy="4510606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4400" b="1" cap="small" dirty="0">
                <a:latin typeface="Cambria" pitchFamily="18" charset="0"/>
              </a:rPr>
              <a:t>Where People Trusted their Own Wisdom and Will instead of God’s</a:t>
            </a:r>
            <a:r>
              <a:rPr lang="en-US" sz="4400" cap="small" dirty="0">
                <a:latin typeface="Cambria" pitchFamily="18" charset="0"/>
              </a:rPr>
              <a:t>,</a:t>
            </a:r>
            <a:r>
              <a:rPr lang="en-US" sz="4400" b="1" cap="small" dirty="0">
                <a:latin typeface="Cambria" pitchFamily="18" charset="0"/>
              </a:rPr>
              <a:t> </a:t>
            </a:r>
            <a:r>
              <a:rPr lang="en-US" sz="4400" i="1" dirty="0">
                <a:latin typeface="Cambria" pitchFamily="18" charset="0"/>
              </a:rPr>
              <a:t>Genesis 4:16, 19-24</a:t>
            </a:r>
          </a:p>
          <a:p>
            <a:pPr marL="339725" lvl="1" indent="0">
              <a:spcBef>
                <a:spcPts val="1200"/>
              </a:spcBef>
            </a:pPr>
            <a:r>
              <a:rPr lang="en-US" sz="4000" dirty="0">
                <a:latin typeface="Cambria" pitchFamily="18" charset="0"/>
              </a:rPr>
              <a:t>Left God’s presence, </a:t>
            </a:r>
            <a:r>
              <a:rPr lang="en-US" sz="4000" i="1" dirty="0">
                <a:latin typeface="Cambria" pitchFamily="18" charset="0"/>
              </a:rPr>
              <a:t>4:16 (John 14:23)</a:t>
            </a:r>
          </a:p>
          <a:p>
            <a:pPr marL="339725" lvl="1" indent="0">
              <a:spcBef>
                <a:spcPts val="1200"/>
              </a:spcBef>
            </a:pPr>
            <a:r>
              <a:rPr lang="en-US" sz="4000" dirty="0">
                <a:latin typeface="Cambria" pitchFamily="18" charset="0"/>
              </a:rPr>
              <a:t>Marriage and home corrupted, </a:t>
            </a:r>
            <a:r>
              <a:rPr lang="en-US" sz="4000" i="1" dirty="0">
                <a:latin typeface="Cambria" pitchFamily="18" charset="0"/>
              </a:rPr>
              <a:t>4:19 (2:21-24)</a:t>
            </a:r>
          </a:p>
          <a:p>
            <a:pPr marL="339725" lvl="1" indent="0">
              <a:spcBef>
                <a:spcPts val="1200"/>
              </a:spcBef>
            </a:pPr>
            <a:r>
              <a:rPr lang="en-US" sz="4000" dirty="0">
                <a:latin typeface="Cambria" pitchFamily="18" charset="0"/>
              </a:rPr>
              <a:t>Oppression and injustice increased, </a:t>
            </a:r>
            <a:r>
              <a:rPr lang="en-US" sz="4000" i="1" dirty="0">
                <a:latin typeface="Cambria" pitchFamily="18" charset="0"/>
              </a:rPr>
              <a:t>4:23-24</a:t>
            </a:r>
          </a:p>
          <a:p>
            <a:pPr marL="339725" lvl="1" indent="0">
              <a:spcBef>
                <a:spcPts val="1200"/>
              </a:spcBef>
              <a:buNone/>
            </a:pPr>
            <a:r>
              <a:rPr lang="en-US" sz="4000" i="1" dirty="0">
                <a:latin typeface="Cambria" pitchFamily="18" charset="0"/>
              </a:rPr>
              <a:t>“Let no one deceive himself…” 1 Corinthians 3:18-19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53800" y="6629399"/>
            <a:ext cx="609600" cy="175937"/>
          </a:xfrm>
        </p:spPr>
        <p:txBody>
          <a:bodyPr/>
          <a:lstStyle/>
          <a:p>
            <a:fld id="{62D56ECA-4C16-4208-B374-27591EF545A3}" type="slidenum">
              <a:rPr lang="en-US" sz="1400"/>
              <a:pPr/>
              <a:t>5</a:t>
            </a:fld>
            <a:endParaRPr lang="en-US" sz="1400" dirty="0"/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EF425ACB-AE99-4D1E-AC99-0123F2FFD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7013"/>
            <a:ext cx="109728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EAST OF EDEN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10E207-74AF-5C5D-3638-30FB03882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7175" y="6410528"/>
            <a:ext cx="293618" cy="367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533400" y="1661594"/>
            <a:ext cx="11353800" cy="4663006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</a:pPr>
            <a:r>
              <a:rPr lang="en-US" sz="4400" b="1" cap="small" dirty="0">
                <a:latin typeface="Cambria" pitchFamily="18" charset="0"/>
              </a:rPr>
              <a:t>Also Where People “Began to Call on </a:t>
            </a:r>
            <a:br>
              <a:rPr lang="en-US" sz="4400" b="1" cap="small" dirty="0">
                <a:latin typeface="Cambria" pitchFamily="18" charset="0"/>
              </a:rPr>
            </a:br>
            <a:r>
              <a:rPr lang="en-US" sz="4400" b="1" cap="small" dirty="0">
                <a:latin typeface="Cambria" pitchFamily="18" charset="0"/>
              </a:rPr>
              <a:t>the Name of the Lord</a:t>
            </a:r>
            <a:r>
              <a:rPr lang="en-US" sz="4400" cap="small" dirty="0">
                <a:latin typeface="Cambria" pitchFamily="18" charset="0"/>
              </a:rPr>
              <a:t>,</a:t>
            </a:r>
            <a:r>
              <a:rPr lang="en-US" sz="4400" b="1" cap="small" dirty="0">
                <a:latin typeface="Cambria" pitchFamily="18" charset="0"/>
              </a:rPr>
              <a:t>” </a:t>
            </a:r>
            <a:r>
              <a:rPr lang="en-US" sz="4400" i="1" dirty="0">
                <a:latin typeface="Cambria" pitchFamily="18" charset="0"/>
              </a:rPr>
              <a:t>Genesis 4:25-26</a:t>
            </a:r>
          </a:p>
          <a:p>
            <a:pPr marL="571500" lvl="1">
              <a:spcBef>
                <a:spcPts val="300"/>
              </a:spcBef>
            </a:pPr>
            <a:r>
              <a:rPr lang="en-US" sz="3800" dirty="0">
                <a:latin typeface="Cambria" pitchFamily="18" charset="0"/>
              </a:rPr>
              <a:t>God did not forget His promise, </a:t>
            </a:r>
            <a:r>
              <a:rPr lang="en-US" sz="3800" i="1" dirty="0">
                <a:latin typeface="Cambria" pitchFamily="18" charset="0"/>
              </a:rPr>
              <a:t>Genesis 3:15</a:t>
            </a:r>
          </a:p>
          <a:p>
            <a:pPr marL="571500" lvl="1">
              <a:spcBef>
                <a:spcPts val="300"/>
              </a:spcBef>
            </a:pPr>
            <a:r>
              <a:rPr lang="en-US" sz="3800" dirty="0">
                <a:latin typeface="Cambria" pitchFamily="18" charset="0"/>
              </a:rPr>
              <a:t>God gives children to comfort us, </a:t>
            </a:r>
            <a:r>
              <a:rPr lang="en-US" sz="3800" i="1" dirty="0">
                <a:latin typeface="Cambria" pitchFamily="18" charset="0"/>
              </a:rPr>
              <a:t>Genesis 5:29</a:t>
            </a:r>
          </a:p>
          <a:p>
            <a:pPr marL="571500" lvl="1">
              <a:spcBef>
                <a:spcPts val="300"/>
              </a:spcBef>
            </a:pPr>
            <a:r>
              <a:rPr lang="en-US" sz="3800" dirty="0">
                <a:latin typeface="Cambria" pitchFamily="18" charset="0"/>
              </a:rPr>
              <a:t>Free will is confirmed, </a:t>
            </a:r>
            <a:r>
              <a:rPr lang="en-US" sz="3800" i="1" dirty="0">
                <a:latin typeface="Cambria" pitchFamily="18" charset="0"/>
              </a:rPr>
              <a:t>Ezekiel 18:20</a:t>
            </a:r>
          </a:p>
          <a:p>
            <a:pPr marL="571500" lvl="1">
              <a:spcBef>
                <a:spcPts val="300"/>
              </a:spcBef>
            </a:pPr>
            <a:r>
              <a:rPr lang="en-US" sz="3800" dirty="0">
                <a:latin typeface="Cambria" pitchFamily="18" charset="0"/>
              </a:rPr>
              <a:t>Culture does not define our faith: </a:t>
            </a:r>
            <a:br>
              <a:rPr lang="en-US" sz="3800" dirty="0">
                <a:latin typeface="Cambria" pitchFamily="18" charset="0"/>
              </a:rPr>
            </a:br>
            <a:r>
              <a:rPr lang="en-US" sz="3800" dirty="0">
                <a:latin typeface="Cambria" pitchFamily="18" charset="0"/>
              </a:rPr>
              <a:t>We must live </a:t>
            </a:r>
            <a:r>
              <a:rPr lang="en-US" sz="3800" i="1" dirty="0">
                <a:latin typeface="Cambria" pitchFamily="18" charset="0"/>
              </a:rPr>
              <a:t>above</a:t>
            </a:r>
            <a:r>
              <a:rPr lang="en-US" sz="3800" dirty="0">
                <a:latin typeface="Cambria" pitchFamily="18" charset="0"/>
              </a:rPr>
              <a:t> the culture, </a:t>
            </a:r>
            <a:r>
              <a:rPr lang="en-US" sz="3800" i="1" dirty="0">
                <a:latin typeface="Cambria" pitchFamily="18" charset="0"/>
              </a:rPr>
              <a:t>Romans 13:11-14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53800" y="6629400"/>
            <a:ext cx="533400" cy="234462"/>
          </a:xfrm>
        </p:spPr>
        <p:txBody>
          <a:bodyPr/>
          <a:lstStyle/>
          <a:p>
            <a:fld id="{62D56ECA-4C16-4208-B374-27591EF545A3}" type="slidenum">
              <a:rPr lang="en-US" sz="1400"/>
              <a:pPr/>
              <a:t>6</a:t>
            </a:fld>
            <a:endParaRPr lang="en-US" sz="1400" dirty="0"/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17B9A0AE-CA80-4FFE-B369-75D510391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27013"/>
            <a:ext cx="110490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EAST OF EDEN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DB47A4-BA85-34F6-DE8A-B623D8D9A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7175" y="6410528"/>
            <a:ext cx="293618" cy="367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381001" y="1828800"/>
            <a:ext cx="11523784" cy="44958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4400" b="1" cap="small" dirty="0">
                <a:latin typeface="Cambria" pitchFamily="18" charset="0"/>
              </a:rPr>
              <a:t>Where People Thoroughly Corrupted Themselves</a:t>
            </a:r>
            <a:r>
              <a:rPr lang="en-US" sz="4400" cap="small" dirty="0">
                <a:latin typeface="Cambria" pitchFamily="18" charset="0"/>
              </a:rPr>
              <a:t>,</a:t>
            </a:r>
            <a:r>
              <a:rPr lang="en-US" sz="4400" b="1" cap="small" dirty="0">
                <a:latin typeface="Cambria" pitchFamily="18" charset="0"/>
              </a:rPr>
              <a:t> </a:t>
            </a:r>
            <a:r>
              <a:rPr lang="en-US" sz="4400" i="1" dirty="0">
                <a:latin typeface="Cambria" pitchFamily="18" charset="0"/>
              </a:rPr>
              <a:t>Genesis 6:1-5, 11-12</a:t>
            </a:r>
          </a:p>
          <a:p>
            <a:pPr marL="571500" lvl="1">
              <a:spcBef>
                <a:spcPts val="600"/>
              </a:spcBef>
            </a:pPr>
            <a:r>
              <a:rPr lang="en-US" sz="4000" u="sng" dirty="0">
                <a:latin typeface="Cambria" pitchFamily="18" charset="0"/>
              </a:rPr>
              <a:t>Spiritual indifference </a:t>
            </a:r>
          </a:p>
          <a:p>
            <a:pPr marL="971550" lvl="2">
              <a:spcBef>
                <a:spcPts val="600"/>
              </a:spcBef>
            </a:pPr>
            <a:r>
              <a:rPr lang="en-US" sz="3800" dirty="0">
                <a:latin typeface="Cambria" pitchFamily="18" charset="0"/>
              </a:rPr>
              <a:t>No love for God, </a:t>
            </a:r>
            <a:r>
              <a:rPr lang="en-US" sz="3800" i="1" dirty="0">
                <a:latin typeface="Cambria" pitchFamily="18" charset="0"/>
              </a:rPr>
              <a:t>6:2, 11 (Matthew 22:37)</a:t>
            </a:r>
          </a:p>
          <a:p>
            <a:pPr marL="571500" lvl="1">
              <a:spcBef>
                <a:spcPts val="600"/>
              </a:spcBef>
            </a:pPr>
            <a:r>
              <a:rPr lang="en-US" sz="4000" u="sng" dirty="0">
                <a:latin typeface="Cambria" pitchFamily="18" charset="0"/>
              </a:rPr>
              <a:t>Violence</a:t>
            </a:r>
          </a:p>
          <a:p>
            <a:pPr marL="971550" lvl="2">
              <a:spcBef>
                <a:spcPts val="600"/>
              </a:spcBef>
            </a:pPr>
            <a:r>
              <a:rPr lang="en-US" sz="3800" dirty="0">
                <a:latin typeface="Cambria" pitchFamily="18" charset="0"/>
              </a:rPr>
              <a:t>No love for fellow man, </a:t>
            </a:r>
            <a:r>
              <a:rPr lang="en-US" sz="3800" i="1" dirty="0">
                <a:latin typeface="Cambria" pitchFamily="18" charset="0"/>
              </a:rPr>
              <a:t>6:4-5, 11 (Matthew 22:39)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47585" y="6616181"/>
            <a:ext cx="457200" cy="241819"/>
          </a:xfrm>
        </p:spPr>
        <p:txBody>
          <a:bodyPr/>
          <a:lstStyle/>
          <a:p>
            <a:fld id="{62D56ECA-4C16-4208-B374-27591EF545A3}" type="slidenum">
              <a:rPr lang="en-US" sz="1400"/>
              <a:pPr/>
              <a:t>7</a:t>
            </a:fld>
            <a:endParaRPr lang="en-US" sz="1400" dirty="0"/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47526FAA-4D36-4C7D-B2EA-64CD7F876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7013"/>
            <a:ext cx="109728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EAST OF EDEN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6F35DB-0F71-56DD-AE52-BD932D1DD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7175" y="6410528"/>
            <a:ext cx="293618" cy="367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10820400" cy="4800600"/>
          </a:xfrm>
        </p:spPr>
        <p:txBody>
          <a:bodyPr>
            <a:normAutofit/>
          </a:bodyPr>
          <a:lstStyle/>
          <a:p>
            <a:pPr>
              <a:spcBef>
                <a:spcPts val="300"/>
              </a:spcBef>
            </a:pPr>
            <a:r>
              <a:rPr lang="en-US" sz="4400" b="1" cap="small" dirty="0">
                <a:latin typeface="Cambria" pitchFamily="18" charset="0"/>
              </a:rPr>
              <a:t>Where God’s Judgment against Sin was Announced and Applied</a:t>
            </a:r>
            <a:r>
              <a:rPr lang="en-US" sz="4400" cap="small" dirty="0">
                <a:latin typeface="Cambria" pitchFamily="18" charset="0"/>
              </a:rPr>
              <a:t>,</a:t>
            </a:r>
            <a:r>
              <a:rPr lang="en-US" sz="4400" b="1" cap="small" dirty="0">
                <a:latin typeface="Cambria" pitchFamily="18" charset="0"/>
              </a:rPr>
              <a:t> </a:t>
            </a:r>
            <a:r>
              <a:rPr lang="en-US" sz="4400" i="1" dirty="0">
                <a:latin typeface="Cambria" pitchFamily="18" charset="0"/>
              </a:rPr>
              <a:t>Genesis 6:6-7, 13, 17; 7:11-12, 19</a:t>
            </a:r>
          </a:p>
          <a:p>
            <a:pPr marL="571500" lvl="1">
              <a:spcBef>
                <a:spcPts val="300"/>
              </a:spcBef>
            </a:pPr>
            <a:r>
              <a:rPr lang="en-US" sz="4000" dirty="0">
                <a:latin typeface="Cambria" pitchFamily="18" charset="0"/>
              </a:rPr>
              <a:t>Water judgment foretells fire judgment, </a:t>
            </a:r>
            <a:br>
              <a:rPr lang="en-US" sz="4000" dirty="0">
                <a:latin typeface="Cambria" pitchFamily="18" charset="0"/>
              </a:rPr>
            </a:br>
            <a:r>
              <a:rPr lang="en-US" sz="4000" i="1" dirty="0">
                <a:latin typeface="Cambria" pitchFamily="18" charset="0"/>
              </a:rPr>
              <a:t>2 Peter 3:5-7</a:t>
            </a:r>
          </a:p>
          <a:p>
            <a:pPr marL="571500" lvl="1">
              <a:spcBef>
                <a:spcPts val="300"/>
              </a:spcBef>
            </a:pPr>
            <a:r>
              <a:rPr lang="en-US" sz="4000" dirty="0">
                <a:latin typeface="Cambria" pitchFamily="18" charset="0"/>
              </a:rPr>
              <a:t>How we live will determine our judgment and eternity, </a:t>
            </a:r>
            <a:r>
              <a:rPr lang="en-US" sz="4000" i="1" dirty="0">
                <a:latin typeface="Cambria" pitchFamily="18" charset="0"/>
              </a:rPr>
              <a:t>John 5:28-29; Jude 5-7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01400" y="6594231"/>
            <a:ext cx="609600" cy="252046"/>
          </a:xfrm>
        </p:spPr>
        <p:txBody>
          <a:bodyPr/>
          <a:lstStyle/>
          <a:p>
            <a:fld id="{62D56ECA-4C16-4208-B374-27591EF545A3}" type="slidenum">
              <a:rPr lang="en-US" sz="1400"/>
              <a:pPr/>
              <a:t>8</a:t>
            </a:fld>
            <a:endParaRPr lang="en-US" sz="1400" dirty="0"/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02366C87-BA0F-4590-A10B-E2B79DF9B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7013"/>
            <a:ext cx="108966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EAST OF EDEN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A25386-3EF5-B60C-4227-BDA29330D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7175" y="6410528"/>
            <a:ext cx="293618" cy="367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609600" y="1828800"/>
            <a:ext cx="11125200" cy="41910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4400" b="1" cap="small" dirty="0">
                <a:latin typeface="Cambria" pitchFamily="18" charset="0"/>
              </a:rPr>
              <a:t>Where Noah Found Grace in the Eyes </a:t>
            </a:r>
            <a:br>
              <a:rPr lang="en-US" sz="4400" b="1" cap="small" dirty="0">
                <a:latin typeface="Cambria" pitchFamily="18" charset="0"/>
              </a:rPr>
            </a:br>
            <a:r>
              <a:rPr lang="en-US" sz="4400" b="1" cap="small" dirty="0">
                <a:latin typeface="Cambria" pitchFamily="18" charset="0"/>
              </a:rPr>
              <a:t>of the Lord</a:t>
            </a:r>
            <a:r>
              <a:rPr lang="en-US" sz="4400" cap="small" dirty="0">
                <a:latin typeface="Cambria" pitchFamily="18" charset="0"/>
              </a:rPr>
              <a:t>,</a:t>
            </a:r>
            <a:r>
              <a:rPr lang="en-US" sz="4400" b="1" cap="small" dirty="0">
                <a:latin typeface="Cambria" pitchFamily="18" charset="0"/>
              </a:rPr>
              <a:t> </a:t>
            </a:r>
            <a:r>
              <a:rPr lang="en-US" sz="4400" i="1" dirty="0">
                <a:latin typeface="Cambria" pitchFamily="18" charset="0"/>
              </a:rPr>
              <a:t>Genesis 6:8</a:t>
            </a:r>
          </a:p>
          <a:p>
            <a:pPr marL="571500" lvl="1">
              <a:spcBef>
                <a:spcPts val="600"/>
              </a:spcBef>
            </a:pPr>
            <a:r>
              <a:rPr lang="en-US" sz="4000" dirty="0">
                <a:latin typeface="Cambria" pitchFamily="18" charset="0"/>
              </a:rPr>
              <a:t>Grace is revealed east of Eden:</a:t>
            </a:r>
          </a:p>
          <a:p>
            <a:pPr marL="850900" lvl="2" indent="-282575">
              <a:spcBef>
                <a:spcPts val="600"/>
              </a:spcBef>
            </a:pPr>
            <a:r>
              <a:rPr lang="en-US" sz="3800" u="sng" dirty="0">
                <a:latin typeface="Cambria" pitchFamily="18" charset="0"/>
              </a:rPr>
              <a:t>Announced</a:t>
            </a:r>
            <a:r>
              <a:rPr lang="en-US" sz="3800" dirty="0">
                <a:latin typeface="Cambria" pitchFamily="18" charset="0"/>
              </a:rPr>
              <a:t> by God’s command and </a:t>
            </a:r>
            <a:r>
              <a:rPr lang="en-US" sz="3800" u="sng" dirty="0">
                <a:latin typeface="Cambria" pitchFamily="18" charset="0"/>
              </a:rPr>
              <a:t>received</a:t>
            </a:r>
            <a:r>
              <a:rPr lang="en-US" sz="3800" dirty="0">
                <a:latin typeface="Cambria" pitchFamily="18" charset="0"/>
              </a:rPr>
              <a:t> </a:t>
            </a:r>
            <a:br>
              <a:rPr lang="en-US" sz="3800" dirty="0">
                <a:latin typeface="Cambria" pitchFamily="18" charset="0"/>
              </a:rPr>
            </a:br>
            <a:r>
              <a:rPr lang="en-US" sz="3800" dirty="0">
                <a:latin typeface="Cambria" pitchFamily="18" charset="0"/>
              </a:rPr>
              <a:t>by obedient faith, </a:t>
            </a:r>
            <a:r>
              <a:rPr lang="en-US" sz="3800" i="1" dirty="0">
                <a:latin typeface="Cambria" pitchFamily="18" charset="0"/>
              </a:rPr>
              <a:t>Genesis 6:9, 13-14; 6:22-7:1</a:t>
            </a:r>
            <a:br>
              <a:rPr lang="en-US" sz="3800" i="1" dirty="0">
                <a:latin typeface="Cambria" pitchFamily="18" charset="0"/>
              </a:rPr>
            </a:br>
            <a:r>
              <a:rPr lang="en-US" sz="3800" i="1" dirty="0">
                <a:latin typeface="Cambria" pitchFamily="18" charset="0"/>
              </a:rPr>
              <a:t>(Hebrews 11:7; 1 Peter 3:20-21; Titus 2:11-14)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53800" y="6616181"/>
            <a:ext cx="533400" cy="241819"/>
          </a:xfrm>
        </p:spPr>
        <p:txBody>
          <a:bodyPr/>
          <a:lstStyle/>
          <a:p>
            <a:fld id="{62D56ECA-4C16-4208-B374-27591EF545A3}" type="slidenum">
              <a:rPr lang="en-US" sz="1400"/>
              <a:pPr/>
              <a:t>9</a:t>
            </a:fld>
            <a:endParaRPr lang="en-US" sz="1400" dirty="0"/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82C38D3B-EBD7-4042-AEBF-0022C4E24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7013"/>
            <a:ext cx="109728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EAST OF EDEN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6802AC-83BA-3AC3-C7ED-594B8E259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7175" y="6410528"/>
            <a:ext cx="293618" cy="367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609600" y="1904999"/>
            <a:ext cx="10972800" cy="4259797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sz="4400" b="1" cap="small" dirty="0">
                <a:latin typeface="Cambria" pitchFamily="18" charset="0"/>
              </a:rPr>
              <a:t>Where Hope and Salvation were Signaled</a:t>
            </a:r>
            <a:endParaRPr lang="en-US" sz="4400" i="1" dirty="0">
              <a:latin typeface="Cambria" pitchFamily="18" charset="0"/>
            </a:endParaRPr>
          </a:p>
          <a:p>
            <a:pPr marL="844550" lvl="2" indent="-276225">
              <a:spcBef>
                <a:spcPts val="1800"/>
              </a:spcBef>
            </a:pPr>
            <a:r>
              <a:rPr lang="en-US" sz="4000" dirty="0">
                <a:latin typeface="Cambria" pitchFamily="18" charset="0"/>
              </a:rPr>
              <a:t>Messiah, </a:t>
            </a:r>
            <a:r>
              <a:rPr lang="en-US" sz="4000" i="1" dirty="0">
                <a:latin typeface="Cambria" pitchFamily="18" charset="0"/>
              </a:rPr>
              <a:t>Matthew 2:1-2; Galatians 4:4</a:t>
            </a:r>
          </a:p>
          <a:p>
            <a:pPr marL="844550" lvl="2" indent="-276225">
              <a:spcBef>
                <a:spcPts val="1800"/>
              </a:spcBef>
            </a:pPr>
            <a:r>
              <a:rPr lang="en-US" sz="4000" dirty="0">
                <a:latin typeface="Cambria" pitchFamily="18" charset="0"/>
              </a:rPr>
              <a:t>Sunrise and Morning Star, </a:t>
            </a:r>
            <a:r>
              <a:rPr lang="en-US" sz="4000" i="1" dirty="0">
                <a:latin typeface="Cambria" pitchFamily="18" charset="0"/>
              </a:rPr>
              <a:t>Luke 1:76-79; Revelation 22:16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77600" y="6579425"/>
            <a:ext cx="609600" cy="278575"/>
          </a:xfrm>
        </p:spPr>
        <p:txBody>
          <a:bodyPr/>
          <a:lstStyle/>
          <a:p>
            <a:fld id="{62D56ECA-4C16-4208-B374-27591EF545A3}" type="slidenum">
              <a:rPr lang="en-US" sz="1400"/>
              <a:pPr/>
              <a:t>10</a:t>
            </a:fld>
            <a:endParaRPr lang="en-US" sz="1400" dirty="0"/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82C38D3B-EBD7-4042-AEBF-0022C4E24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7013"/>
            <a:ext cx="109728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EAST OF EDEN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1FE627-4F36-109D-D7AE-03986DC4B2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7175" y="6410528"/>
            <a:ext cx="293618" cy="367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77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609600" y="2362199"/>
            <a:ext cx="10591800" cy="2743201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400"/>
              </a:spcBef>
              <a:buNone/>
            </a:pPr>
            <a:r>
              <a:rPr lang="en-US" sz="5400" dirty="0">
                <a:latin typeface="Cambria" pitchFamily="18" charset="0"/>
              </a:rPr>
              <a:t>Living East of Eden is a </a:t>
            </a:r>
            <a:r>
              <a:rPr lang="en-US" sz="5400" i="1" dirty="0">
                <a:latin typeface="Cambria" pitchFamily="18" charset="0"/>
              </a:rPr>
              <a:t>metaphor</a:t>
            </a:r>
            <a:r>
              <a:rPr lang="en-US" sz="5400" dirty="0">
                <a:latin typeface="Cambria" pitchFamily="18" charset="0"/>
              </a:rPr>
              <a:t> for life after sin came into the world and into our lives . . .</a:t>
            </a:r>
            <a:endParaRPr lang="en-US" sz="5400" i="1" dirty="0">
              <a:latin typeface="Cambria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53800" y="6629400"/>
            <a:ext cx="609600" cy="216876"/>
          </a:xfrm>
        </p:spPr>
        <p:txBody>
          <a:bodyPr/>
          <a:lstStyle/>
          <a:p>
            <a:fld id="{62D56ECA-4C16-4208-B374-27591EF545A3}" type="slidenum">
              <a:rPr lang="en-US" sz="1400"/>
              <a:pPr/>
              <a:t>11</a:t>
            </a:fld>
            <a:endParaRPr lang="en-US" sz="1400" dirty="0"/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25CF1021-9E1B-4051-B5B9-6C46BAB9E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7013"/>
            <a:ext cx="109728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EAST OF EDEN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CBFDDD-5947-7142-16E8-86405984D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7175" y="6410528"/>
            <a:ext cx="293618" cy="367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494428" y="1752600"/>
            <a:ext cx="11468972" cy="4267200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sz="4400" dirty="0">
                <a:latin typeface="Cambria" pitchFamily="18" charset="0"/>
              </a:rPr>
              <a:t>Metaphor of lives lived away from God, </a:t>
            </a:r>
            <a:br>
              <a:rPr lang="en-US" sz="4400" dirty="0">
                <a:latin typeface="Cambria" pitchFamily="18" charset="0"/>
              </a:rPr>
            </a:br>
            <a:r>
              <a:rPr lang="en-US" sz="4400" dirty="0">
                <a:latin typeface="Cambria" pitchFamily="18" charset="0"/>
              </a:rPr>
              <a:t>His presence, and blessings</a:t>
            </a:r>
            <a:endParaRPr lang="en-US" sz="4400" i="1" dirty="0">
              <a:latin typeface="Cambria" pitchFamily="18" charset="0"/>
            </a:endParaRPr>
          </a:p>
          <a:p>
            <a:pPr marL="628650" lvl="1">
              <a:spcBef>
                <a:spcPts val="400"/>
              </a:spcBef>
            </a:pPr>
            <a:r>
              <a:rPr lang="en-US" sz="4000" dirty="0">
                <a:latin typeface="Cambria" pitchFamily="18" charset="0"/>
              </a:rPr>
              <a:t>Sin, death, and condemnation</a:t>
            </a:r>
          </a:p>
          <a:p>
            <a:pPr marL="628650" lvl="1">
              <a:spcBef>
                <a:spcPts val="400"/>
              </a:spcBef>
            </a:pPr>
            <a:r>
              <a:rPr lang="en-US" sz="4000" dirty="0">
                <a:latin typeface="Cambria" pitchFamily="18" charset="0"/>
              </a:rPr>
              <a:t>Redemption (grace, salvation, and hope)</a:t>
            </a:r>
          </a:p>
          <a:p>
            <a:pPr>
              <a:spcBef>
                <a:spcPts val="400"/>
              </a:spcBef>
            </a:pPr>
            <a:r>
              <a:rPr lang="en-US" sz="4400" dirty="0">
                <a:latin typeface="Cambria" pitchFamily="18" charset="0"/>
              </a:rPr>
              <a:t>Live by faith that obeys Jesus and enter the  eternal Garden of God, </a:t>
            </a:r>
            <a:r>
              <a:rPr lang="en-US" sz="4400" i="1" dirty="0">
                <a:latin typeface="Cambria" pitchFamily="18" charset="0"/>
              </a:rPr>
              <a:t>Revelation 22:1-3; 2:7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53800" y="6629400"/>
            <a:ext cx="609600" cy="216876"/>
          </a:xfrm>
        </p:spPr>
        <p:txBody>
          <a:bodyPr/>
          <a:lstStyle/>
          <a:p>
            <a:fld id="{62D56ECA-4C16-4208-B374-27591EF545A3}" type="slidenum">
              <a:rPr lang="en-US" sz="1400"/>
              <a:pPr/>
              <a:t>12</a:t>
            </a:fld>
            <a:endParaRPr lang="en-US" sz="1400" dirty="0"/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25CF1021-9E1B-4051-B5B9-6C46BAB9E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7013"/>
            <a:ext cx="109728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EAST OF EDEN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09D39C-161E-1628-47A9-127FAE02B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7175" y="6410528"/>
            <a:ext cx="293618" cy="367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532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EdCountryRpt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E47E7E"/>
      </a:hlink>
      <a:folHlink>
        <a:srgbClr val="C84447"/>
      </a:folHlink>
    </a:clrScheme>
    <a:fontScheme name="Office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spDef>
      <a:spPr>
        <a:solidFill>
          <a:schemeClr val="accent3"/>
        </a:solidFill>
        <a:ln w="25400" cap="rnd" cmpd="sng" algn="ctr">
          <a:noFill/>
          <a:prstDash val="solid"/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/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745B0B8-F12E-4BA6-AED8-2FA9328FAD6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EdCountryRpt</Template>
  <TotalTime>186</TotalTime>
  <Words>611</Words>
  <Application>Microsoft Office PowerPoint</Application>
  <PresentationFormat>Widescreen</PresentationFormat>
  <Paragraphs>88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Cambria</vt:lpstr>
      <vt:lpstr>EdCountryRpt</vt:lpstr>
      <vt:lpstr>East of Eden</vt:lpstr>
      <vt:lpstr>East of Eden</vt:lpstr>
      <vt:lpstr>EAST OF EDEN</vt:lpstr>
      <vt:lpstr>EAST OF EDEN</vt:lpstr>
      <vt:lpstr>EAST OF EDEN</vt:lpstr>
      <vt:lpstr>EAST OF EDEN</vt:lpstr>
      <vt:lpstr>EAST OF EDEN</vt:lpstr>
      <vt:lpstr>EAST OF EDEN</vt:lpstr>
      <vt:lpstr>EAST OF EDEN</vt:lpstr>
      <vt:lpstr>EAST OF EDEN</vt:lpstr>
      <vt:lpstr>EAST OF EDEN</vt:lpstr>
      <vt:lpstr>EAST OF EDEN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Joe R Price</dc:creator>
  <cp:lastModifiedBy>Stan Cox</cp:lastModifiedBy>
  <cp:revision>50</cp:revision>
  <dcterms:created xsi:type="dcterms:W3CDTF">2016-09-09T18:03:43Z</dcterms:created>
  <dcterms:modified xsi:type="dcterms:W3CDTF">2026-11-07T17:58:16Z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TC101659609990</vt:lpwstr>
  </property>
</Properties>
</file>