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1"/>
  </p:notesMasterIdLst>
  <p:sldIdLst>
    <p:sldId id="256" r:id="rId2"/>
    <p:sldId id="266" r:id="rId3"/>
    <p:sldId id="265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66CC"/>
    <a:srgbClr val="99CCFF"/>
    <a:srgbClr val="FF99FF"/>
    <a:srgbClr val="00FFFF"/>
    <a:srgbClr val="FFFF00"/>
    <a:srgbClr val="CC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R Price" userId="412d8fc6085f4e15" providerId="LiveId" clId="{00717C1A-FF43-4661-9749-20E2D46D27C0}"/>
    <pc:docChg chg="delSld modSld">
      <pc:chgData name="Joe R Price" userId="412d8fc6085f4e15" providerId="LiveId" clId="{00717C1A-FF43-4661-9749-20E2D46D27C0}" dt="2026-08-19T22:40:14.525" v="6" actId="14100"/>
      <pc:docMkLst>
        <pc:docMk/>
      </pc:docMkLst>
      <pc:sldChg chg="del">
        <pc:chgData name="Joe R Price" userId="412d8fc6085f4e15" providerId="LiveId" clId="{00717C1A-FF43-4661-9749-20E2D46D27C0}" dt="2026-08-19T22:39:45.043" v="0" actId="47"/>
        <pc:sldMkLst>
          <pc:docMk/>
          <pc:sldMk cId="0" sldId="257"/>
        </pc:sldMkLst>
      </pc:sldChg>
      <pc:sldChg chg="modSp mod">
        <pc:chgData name="Joe R Price" userId="412d8fc6085f4e15" providerId="LiveId" clId="{00717C1A-FF43-4661-9749-20E2D46D27C0}" dt="2026-08-19T22:40:14.525" v="6" actId="14100"/>
        <pc:sldMkLst>
          <pc:docMk/>
          <pc:sldMk cId="0" sldId="263"/>
        </pc:sldMkLst>
        <pc:spChg chg="mod">
          <ac:chgData name="Joe R Price" userId="412d8fc6085f4e15" providerId="LiveId" clId="{00717C1A-FF43-4661-9749-20E2D46D27C0}" dt="2026-08-19T22:40:14.525" v="6" actId="14100"/>
          <ac:spMkLst>
            <pc:docMk/>
            <pc:sldMk cId="0" sldId="263"/>
            <ac:spMk id="28674" creationId="{A37C57B1-5351-03C2-2812-D2B3AACC8CBF}"/>
          </ac:spMkLst>
        </pc:spChg>
      </pc:sldChg>
      <pc:sldChg chg="del">
        <pc:chgData name="Joe R Price" userId="412d8fc6085f4e15" providerId="LiveId" clId="{00717C1A-FF43-4661-9749-20E2D46D27C0}" dt="2026-08-19T22:39:45.043" v="0" actId="47"/>
        <pc:sldMkLst>
          <pc:docMk/>
          <pc:sldMk cId="532757521" sldId="267"/>
        </pc:sldMkLst>
      </pc:sldChg>
      <pc:sldChg chg="del">
        <pc:chgData name="Joe R Price" userId="412d8fc6085f4e15" providerId="LiveId" clId="{00717C1A-FF43-4661-9749-20E2D46D27C0}" dt="2026-08-19T22:39:45.043" v="0" actId="47"/>
        <pc:sldMkLst>
          <pc:docMk/>
          <pc:sldMk cId="1842427165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D8E5816-BA0A-2FC6-2A2D-AFCF04E7DB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E589185-96A8-39B4-CBAE-D5794AD015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56D2303-8A3A-A421-D8DF-9A033E1F40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42B4D8A-44C0-A6B0-EBE7-890307C462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CD4C5AE-081D-AD81-A9CC-A4E755FF1E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0F1295DD-E95D-BC73-91C0-ED1B8878F2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DE4E83D-C7C0-4866-9279-2E7E2CFF223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33DDA7B-CAA7-D270-C372-D8C5617949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9040C0-4DFF-4CF1-A8E1-8158BBBFD452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B10646A8-F85F-194E-9B28-9887EE1BF0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188B60C-35D0-B832-D1CE-97296BC26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1650E-8A02-4773-7522-66F5D6E21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5B5941-950C-6499-3952-ADC02A0DBB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AF6E5-BB39-40CA-996E-0352B275971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5A7AE731-BA49-58FC-4081-8A9013CEBC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DFBBD68-FFAF-E392-8B95-24D800D1D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3235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C7180-980B-24BD-BD28-F72A366CC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11DAFE-762B-95BF-7359-4EEE66F7E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D7377F-A593-466A-87A3-95874763EC25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AC0CA15-941D-860B-728A-97C9418751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1452696-0C1E-6F31-5F64-447F67638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442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763DA7E-49B8-60EA-6FD2-07FE0159C1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D7377F-A593-466A-87A3-95874763EC2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4DE9F305-4AB0-7516-11F8-0C5FE55506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9DD2FCF-6717-DFE1-E39E-24E4A4C43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E4A37B-7C5B-2751-2772-AE988E5D9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B22CE4-6F91-4C24-9816-6EF74A541627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70482F3-C2C8-CEA1-3EFF-CA4E41C297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76EAFE5-E27A-03C9-CC18-FFE8E5E8B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99FB55-DC9A-E7E4-9568-9C41A31B39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DB25D2-C59F-431E-BBCE-BE2A095B3B8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BA9EAFCB-BA78-8135-3D2A-E9A927E7DF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2E2CC0B-C84A-7637-495C-1FC899BB7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F328FA-E7DE-FE32-5FDC-D450E3BCC1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0B3DC9-FFBB-42A5-A4D0-0C7E2D0D056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9CCB5CF2-9961-8D01-EDA6-984B75199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7EA5557-90ED-69C7-4ED7-8B26BEA55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D861D3-382D-D313-89FF-81020BA8BB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6BEAA7-4CA1-4655-8C54-2D74A607C64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9CAE146E-F8A8-A2AF-DBFC-FED65D7F3A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16E4DEB-734A-5760-D989-5B30CA014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2ED5EF-97E6-8D5B-7252-28AF2FF424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C4C91C-F3FF-44E0-8A27-57BF1430C50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D78F7EE5-D696-9B77-C1E7-1F39F9D238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D18F0B4-171D-A72F-137B-5D5D1C4A6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B28B-FC40-43AC-86DC-E349902627D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077361"/>
      </p:ext>
    </p:extLst>
  </p:cSld>
  <p:clrMapOvr>
    <a:masterClrMapping/>
  </p:clrMapOvr>
  <p:transition spd="med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0185-24E0-4834-BC98-4388A92E45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519730"/>
      </p:ext>
    </p:extLst>
  </p:cSld>
  <p:clrMapOvr>
    <a:masterClrMapping/>
  </p:clrMapOvr>
  <p:transition spd="med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852-7D70-4267-A878-E640F6BD85F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003782"/>
      </p:ext>
    </p:extLst>
  </p:cSld>
  <p:clrMapOvr>
    <a:masterClrMapping/>
  </p:clrMapOvr>
  <p:transition spd="med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76ACE-76C3-4969-BC45-22927A822D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798731"/>
      </p:ext>
    </p:extLst>
  </p:cSld>
  <p:clrMapOvr>
    <a:masterClrMapping/>
  </p:clrMapOvr>
  <p:transition spd="med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D0AD-5D53-46DF-9222-F62D0B9B853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0443912"/>
      </p:ext>
    </p:extLst>
  </p:cSld>
  <p:clrMapOvr>
    <a:masterClrMapping/>
  </p:clrMapOvr>
  <p:transition spd="med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F879-990A-464F-A42E-87883FB4D6E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376874"/>
      </p:ext>
    </p:extLst>
  </p:cSld>
  <p:clrMapOvr>
    <a:masterClrMapping/>
  </p:clrMapOvr>
  <p:transition spd="med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8CEB-B692-429C-B561-09CDDB0F3F2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48420"/>
      </p:ext>
    </p:extLst>
  </p:cSld>
  <p:clrMapOvr>
    <a:masterClrMapping/>
  </p:clrMapOvr>
  <p:transition spd="med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41398F-1AE1-4EFA-85E4-4D3ECB32442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5522277"/>
      </p:ext>
    </p:extLst>
  </p:cSld>
  <p:clrMapOvr>
    <a:masterClrMapping/>
  </p:clrMapOvr>
  <p:transition spd="med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7ECC-FA3C-43C9-8BD0-B1D69DB0C7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389375"/>
      </p:ext>
    </p:extLst>
  </p:cSld>
  <p:clrMapOvr>
    <a:masterClrMapping/>
  </p:clrMapOvr>
  <p:transition spd="med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3CC7D-B58D-4643-A6B0-5ADA747A5C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442794"/>
      </p:ext>
    </p:extLst>
  </p:cSld>
  <p:clrMapOvr>
    <a:masterClrMapping/>
  </p:clrMapOvr>
  <p:transition spd="med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8F92-41A9-4084-9EBD-9E461C97179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647631"/>
      </p:ext>
    </p:extLst>
  </p:cSld>
  <p:clrMapOvr>
    <a:masterClrMapping/>
  </p:clrMapOvr>
  <p:transition spd="med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1643B3C-CFD4-43D9-800B-2C14BE83F7B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59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 spd="med">
    <p:wheel spokes="3"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EE9F03E-13EA-599F-361D-84573C4AE9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057400"/>
            <a:ext cx="12192000" cy="1371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7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“I’m the Exception!”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6C691D-AA3F-A4ED-FC03-A814AF3DC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med"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BBF583D-7E6B-BDD7-2C76-02594996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8A25E58-FD68-47EF-C672-D177E5EE69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8610600" cy="16002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4C05263-40EC-F9EA-FAD0-435F011423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905000"/>
            <a:ext cx="10287000" cy="4419600"/>
          </a:xfrm>
          <a:effectLst/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be blinded,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Matthew 7:1-5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Exempt ourselves from commands: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Burdensome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 John 5:3)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Hardship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(Matthew 11:30)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Inconvenient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(Acts 24:25)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Undesirable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(Matthew 6:21)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E74D641-BEAC-567F-258F-14BFB4477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446837"/>
            <a:ext cx="1312025" cy="365125"/>
          </a:xfrm>
        </p:spPr>
        <p:txBody>
          <a:bodyPr vert="horz" lIns="91440" tIns="45720" rIns="91440" bIns="45720" rtlCol="0" anchor="ctr"/>
          <a:lstStyle/>
          <a:p>
            <a:fld id="{4B8B8206-377D-4A82-809D-A1CA46B480D5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2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C8B23-59D3-A515-7CEB-BBEE522FE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8103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002B6-BA50-B999-E3BF-340F68728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ACAC6BA-0AA9-81EC-09DE-95103F4702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199" y="41409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4CBBACC-7662-1D8D-AE6A-A7DCE0564F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199" y="2133600"/>
            <a:ext cx="10363201" cy="3873253"/>
          </a:xfrm>
          <a:effectLst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400" u="sng" dirty="0">
                <a:solidFill>
                  <a:schemeClr val="tx1"/>
                </a:solidFill>
              </a:rPr>
              <a:t>Exception</a:t>
            </a:r>
            <a:r>
              <a:rPr lang="en-US" altLang="en-US" sz="4400" dirty="0">
                <a:solidFill>
                  <a:schemeClr val="tx1"/>
                </a:solidFill>
              </a:rPr>
              <a:t>: “A person or thing different from others of the same class; case to which a  rule does not apply” (Webster)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400" dirty="0">
                <a:solidFill>
                  <a:schemeClr val="tx1"/>
                </a:solidFill>
              </a:rPr>
              <a:t>Ignores personal responsibility before God, </a:t>
            </a:r>
            <a:r>
              <a:rPr lang="en-US" altLang="en-US" sz="4400" i="1" dirty="0">
                <a:solidFill>
                  <a:schemeClr val="tx1"/>
                </a:solidFill>
              </a:rPr>
              <a:t>Galatians 6:5; 2 Corinthians 5:10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3F45FCD-2E9D-6889-5A4A-E8F4729C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467854"/>
            <a:ext cx="1312025" cy="365125"/>
          </a:xfrm>
        </p:spPr>
        <p:txBody>
          <a:bodyPr vert="horz" lIns="91440" tIns="45720" rIns="91440" bIns="45720" rtlCol="0" anchor="ctr"/>
          <a:lstStyle/>
          <a:p>
            <a:fld id="{A3A12359-6D3C-47C8-AFF5-FCAFD76187E5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3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17EA84-78E6-70A9-187D-7977EF840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0371971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1A0BD36A-8CF5-3D8E-EC88-B663B33B56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199" y="1828800"/>
            <a:ext cx="9993283" cy="4527551"/>
          </a:xfrm>
          <a:effectLst/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400" b="1" dirty="0">
                <a:solidFill>
                  <a:schemeClr val="tx1"/>
                </a:solidFill>
              </a:rPr>
              <a:t>Results from pride</a:t>
            </a:r>
          </a:p>
          <a:p>
            <a:pPr lvl="1">
              <a:lnSpc>
                <a:spcPct val="100000"/>
              </a:lnSpc>
            </a:pPr>
            <a:r>
              <a:rPr lang="en-US" altLang="en-US" sz="4400" dirty="0">
                <a:solidFill>
                  <a:schemeClr val="tx1"/>
                </a:solidFill>
              </a:rPr>
              <a:t>Humility necessary to examine ourselves, </a:t>
            </a:r>
            <a:r>
              <a:rPr lang="en-US" altLang="en-US" sz="4400" i="1" dirty="0">
                <a:solidFill>
                  <a:schemeClr val="tx1"/>
                </a:solidFill>
              </a:rPr>
              <a:t>2 Cor. 13:5; Matt. 23:12 (James 4:5-6)</a:t>
            </a:r>
          </a:p>
          <a:p>
            <a:pPr lvl="1">
              <a:lnSpc>
                <a:spcPct val="100000"/>
              </a:lnSpc>
            </a:pPr>
            <a:r>
              <a:rPr lang="en-US" altLang="en-US" sz="4400" dirty="0">
                <a:solidFill>
                  <a:schemeClr val="tx1"/>
                </a:solidFill>
              </a:rPr>
              <a:t>Pride blinds, </a:t>
            </a:r>
            <a:r>
              <a:rPr lang="en-US" altLang="en-US" sz="4400" i="1" dirty="0">
                <a:solidFill>
                  <a:schemeClr val="tx1"/>
                </a:solidFill>
              </a:rPr>
              <a:t>Luke 18:9-14; 1 Cor. 10:12</a:t>
            </a:r>
          </a:p>
          <a:p>
            <a:pPr lvl="1">
              <a:lnSpc>
                <a:spcPct val="100000"/>
              </a:lnSpc>
            </a:pPr>
            <a:r>
              <a:rPr lang="en-US" altLang="en-US" sz="4400" dirty="0">
                <a:solidFill>
                  <a:schemeClr val="tx1"/>
                </a:solidFill>
              </a:rPr>
              <a:t>Ignores our need for God, </a:t>
            </a:r>
            <a:r>
              <a:rPr lang="en-US" altLang="en-US" sz="4400" i="1" dirty="0">
                <a:solidFill>
                  <a:schemeClr val="tx1"/>
                </a:solidFill>
              </a:rPr>
              <a:t>Proverbs 16:18 </a:t>
            </a:r>
          </a:p>
          <a:p>
            <a:pPr lvl="2">
              <a:lnSpc>
                <a:spcPct val="100000"/>
              </a:lnSpc>
            </a:pPr>
            <a:r>
              <a:rPr lang="en-US" altLang="en-US" sz="4000" dirty="0">
                <a:solidFill>
                  <a:schemeClr val="tx1"/>
                </a:solidFill>
              </a:rPr>
              <a:t>Consider Naaman,</a:t>
            </a:r>
            <a:r>
              <a:rPr lang="en-US" altLang="en-US" sz="4000" i="1" dirty="0">
                <a:solidFill>
                  <a:schemeClr val="tx1"/>
                </a:solidFill>
              </a:rPr>
              <a:t> 2 Kings 5:9-14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D59B6CA-53F0-1A8B-EF01-419AF6C5A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6469" y="6448412"/>
            <a:ext cx="1312025" cy="365125"/>
          </a:xfrm>
        </p:spPr>
        <p:txBody>
          <a:bodyPr vert="horz" lIns="91440" tIns="45720" rIns="91440" bIns="45720" rtlCol="0" anchor="ctr"/>
          <a:lstStyle/>
          <a:p>
            <a:fld id="{A3A12359-6D3C-47C8-AFF5-FCAFD76187E5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4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5E498FC-794C-D3A7-22A2-959BD85F5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199" y="41409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BBCB10-38FB-065C-A11B-35F650291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DB71F977-DA85-2529-02EC-DD53090563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981200"/>
            <a:ext cx="9993284" cy="4191000"/>
          </a:xfrm>
          <a:effectLst/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400" b="1" dirty="0">
                <a:solidFill>
                  <a:schemeClr val="tx1"/>
                </a:solidFill>
              </a:rPr>
              <a:t>Motivated by self-will </a:t>
            </a:r>
            <a:r>
              <a:rPr lang="en-US" altLang="en-US" sz="4400" dirty="0">
                <a:solidFill>
                  <a:schemeClr val="tx1"/>
                </a:solidFill>
              </a:rPr>
              <a:t>(presumption)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800" dirty="0">
                <a:solidFill>
                  <a:schemeClr val="tx1"/>
                </a:solidFill>
              </a:rPr>
              <a:t>Lose your life to find it, </a:t>
            </a:r>
            <a:r>
              <a:rPr lang="en-US" altLang="en-US" sz="3800" i="1" dirty="0">
                <a:solidFill>
                  <a:schemeClr val="tx1"/>
                </a:solidFill>
              </a:rPr>
              <a:t>Matthew 16:24-25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800" dirty="0">
                <a:solidFill>
                  <a:schemeClr val="tx1"/>
                </a:solidFill>
              </a:rPr>
              <a:t>Nadab and Abihu acted like they were exempt from God’s word, </a:t>
            </a:r>
            <a:r>
              <a:rPr lang="en-US" altLang="en-US" sz="3800" i="1" dirty="0">
                <a:solidFill>
                  <a:schemeClr val="tx1"/>
                </a:solidFill>
              </a:rPr>
              <a:t>Leviticus 10:1-2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400" dirty="0">
                <a:solidFill>
                  <a:schemeClr val="tx1"/>
                </a:solidFill>
              </a:rPr>
              <a:t>Avoid the presumptuous sin of ignoring God’s commands, </a:t>
            </a:r>
            <a:r>
              <a:rPr lang="en-US" altLang="en-US" sz="4400" i="1" dirty="0">
                <a:solidFill>
                  <a:schemeClr val="tx1"/>
                </a:solidFill>
              </a:rPr>
              <a:t>Psalm 19:13; James 4:17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450E5D5-ADA1-9CEA-E64B-92660A21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8871" y="6413747"/>
            <a:ext cx="1254529" cy="365125"/>
          </a:xfrm>
        </p:spPr>
        <p:txBody>
          <a:bodyPr vert="horz" lIns="91440" tIns="45720" rIns="91440" bIns="45720" rtlCol="0" anchor="ctr"/>
          <a:lstStyle/>
          <a:p>
            <a:fld id="{C59856E1-AF72-4307-86A5-637E1C64AA8E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5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B7A500D-997C-76FE-BB6E-15DA8FDE3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599" y="414090"/>
            <a:ext cx="7619999" cy="11430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7453AB-C9D3-2537-5903-3B44FE281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C2BFC449-08C8-FD1C-2D93-2DC2FFD87B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2057400"/>
            <a:ext cx="9993282" cy="3962400"/>
          </a:xfrm>
          <a:effectLst/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Sporadic attendance at worship services,</a:t>
            </a:r>
            <a:b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Hebrews 10:24-25; John 4:23-24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Prayer,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Luke 18:1; 1 Thess. 5:17; Colossians 4:2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Bible study,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Timothy 2:15; 2 Peter 3:16-18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Teaching others, </a:t>
            </a:r>
            <a:r>
              <a:rPr lang="en-US" altLang="en-US" sz="4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Timothy 2:2; Acts 8:4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56FB4E2-20C8-B385-445C-162689775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6469" y="6487188"/>
            <a:ext cx="1312025" cy="365125"/>
          </a:xfrm>
        </p:spPr>
        <p:txBody>
          <a:bodyPr vert="horz" lIns="91440" tIns="45720" rIns="91440" bIns="45720" rtlCol="0" anchor="ctr"/>
          <a:lstStyle/>
          <a:p>
            <a:fld id="{5B816DB3-F929-4EEB-B1DE-F77704B6F080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6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65E7D70-A827-2160-8AF7-65261B9B8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414090"/>
            <a:ext cx="7772399" cy="11430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D8336-8141-15F8-7625-2A903F1C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id="{9E1CD1E4-28E1-E40C-2F14-0BD7C649CC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752600"/>
            <a:ext cx="10210800" cy="4572000"/>
          </a:xfrm>
          <a:effectLst/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Moral purity</a:t>
            </a:r>
            <a:r>
              <a:rPr lang="en-US" altLang="en-US" sz="4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42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Timothy 4:12; 6:11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Gossip, </a:t>
            </a:r>
            <a:r>
              <a:rPr lang="en-US" altLang="en-US" sz="3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Timothy 5:13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Immodest clothing, </a:t>
            </a:r>
            <a:r>
              <a:rPr lang="en-US" altLang="en-US" sz="3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Timothy 2:9-10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Corrupt speech, </a:t>
            </a:r>
            <a:r>
              <a:rPr lang="en-US" altLang="en-US" sz="3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Ephesians 4:29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Unholy attitudes, </a:t>
            </a:r>
            <a:r>
              <a:rPr lang="en-US" altLang="en-US" sz="3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Philippians 4:8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Harmful habits, </a:t>
            </a:r>
            <a:r>
              <a:rPr lang="en-US" altLang="en-US" sz="3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Corinthians 6:19-20; 2 Peter 2:19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Unspotted (not camouflaged), </a:t>
            </a:r>
            <a:r>
              <a:rPr lang="en-US" altLang="en-US" sz="3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 1:27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1A0435F-2977-5049-6E4A-5F196DB08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439013"/>
            <a:ext cx="1312025" cy="365125"/>
          </a:xfrm>
        </p:spPr>
        <p:txBody>
          <a:bodyPr vert="horz" lIns="91440" tIns="45720" rIns="91440" bIns="45720" rtlCol="0" anchor="ctr"/>
          <a:lstStyle/>
          <a:p>
            <a:fld id="{08EA2541-6043-4C3D-A9F2-77062F115208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7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C5B4024-D854-8F10-EC54-A12C58A20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414090"/>
            <a:ext cx="7772399" cy="11430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02258F-DA70-E165-20C8-285F97C1E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37C57B1-5351-03C2-2812-D2B3AACC8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90708"/>
            <a:ext cx="9906000" cy="1433708"/>
          </a:xfrm>
        </p:spPr>
        <p:txBody>
          <a:bodyPr>
            <a:noAutofit/>
          </a:bodyPr>
          <a:lstStyle/>
          <a:p>
            <a:r>
              <a:rPr lang="en-US" altLang="en-US" sz="5400" b="1" dirty="0">
                <a:solidFill>
                  <a:schemeClr val="tx1"/>
                </a:solidFill>
              </a:rPr>
              <a:t>Excuses Used For Not Meeting Our Personal Obligation to Obey God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2EA6E78-05B8-0450-8ED1-6471C5F062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2209800"/>
            <a:ext cx="10210800" cy="3733800"/>
          </a:xfrm>
          <a:effectLst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didn’t know.”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Acts 17:30-31</a:t>
            </a:r>
          </a:p>
          <a:p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didn’t have time.”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Ephesians 5:16</a:t>
            </a:r>
          </a:p>
          <a:p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did some good things.”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Matthew 7:21-23</a:t>
            </a:r>
          </a:p>
          <a:p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wasn’t as bad as others.”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Galatians 6:4</a:t>
            </a: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 Cor. 10:12; cf. Matt. 7:3)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811081E-E41E-5BBA-D0CA-A70A7A77A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428984"/>
            <a:ext cx="1312025" cy="365125"/>
          </a:xfrm>
        </p:spPr>
        <p:txBody>
          <a:bodyPr/>
          <a:lstStyle/>
          <a:p>
            <a:fld id="{D7CAB2F9-2006-403A-9443-E5D1B8E190CF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8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485EAC-8FAB-AE64-86A1-A0B844473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C08E32E3-F4DF-9D3B-4534-A8BD0A97F1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97280" y="2286000"/>
            <a:ext cx="10058400" cy="3276600"/>
          </a:xfrm>
          <a:effectLst/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allow pride and selfishness to keep</a:t>
            </a:r>
            <a:b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you from obeying God,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James 4:6, 17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 will impartially and righteously judge</a:t>
            </a:r>
            <a:b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us according to our works, </a:t>
            </a:r>
            <a:r>
              <a:rPr lang="en-US" altLang="en-US" sz="4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Romans 2:5-6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1A70B0F-89B9-FB00-F61A-639ECAB10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414090"/>
            <a:ext cx="7772399" cy="1143000"/>
          </a:xfrm>
        </p:spPr>
        <p:txBody>
          <a:bodyPr>
            <a:normAutofit/>
          </a:bodyPr>
          <a:lstStyle/>
          <a:p>
            <a:r>
              <a:rPr lang="en-US" altLang="en-US" sz="6000" b="1" dirty="0">
                <a:solidFill>
                  <a:schemeClr val="tx1"/>
                </a:solidFill>
              </a:rPr>
              <a:t>“I’m the Exception!”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01726-73F0-0D1D-DFD6-AF6C43E27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6351"/>
            <a:ext cx="308812" cy="3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5023C-F9B9-DB20-EFE5-B6B0CD57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428984"/>
            <a:ext cx="1312025" cy="365125"/>
          </a:xfrm>
        </p:spPr>
        <p:txBody>
          <a:bodyPr/>
          <a:lstStyle/>
          <a:p>
            <a:fld id="{D7CAB2F9-2006-403A-9443-E5D1B8E190CF}" type="slidenum"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9</a:t>
            </a:fld>
            <a:endPara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400</Words>
  <Application>Microsoft Office PowerPoint</Application>
  <PresentationFormat>Widescreen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Retrospect</vt:lpstr>
      <vt:lpstr>“I’m the Exception!”</vt:lpstr>
      <vt:lpstr>“I’m the Exception!”</vt:lpstr>
      <vt:lpstr>“I’m the Exception!”</vt:lpstr>
      <vt:lpstr>“I’m the Exception!”</vt:lpstr>
      <vt:lpstr>“I’m the Exception!”</vt:lpstr>
      <vt:lpstr>“I’m the Exception!”</vt:lpstr>
      <vt:lpstr>“I’m the Exception!”</vt:lpstr>
      <vt:lpstr>Excuses Used For Not Meeting Our Personal Obligation to Obey God</vt:lpstr>
      <vt:lpstr>“I’m the Exception!”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“I’m the Exception!”</dc:title>
  <dc:creator>Joe R Price</dc:creator>
  <cp:lastModifiedBy>Joe R Price</cp:lastModifiedBy>
  <cp:revision>59</cp:revision>
  <dcterms:created xsi:type="dcterms:W3CDTF">2008-05-16T18:39:31Z</dcterms:created>
  <dcterms:modified xsi:type="dcterms:W3CDTF">2026-11-03T01:00:53Z</dcterms:modified>
</cp:coreProperties>
</file>