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6" r:id="rId4"/>
  </p:sldMasterIdLst>
  <p:notesMasterIdLst>
    <p:notesMasterId r:id="rId18"/>
  </p:notesMasterIdLst>
  <p:handoutMasterIdLst>
    <p:handoutMasterId r:id="rId19"/>
  </p:handoutMasterIdLst>
  <p:sldIdLst>
    <p:sldId id="1497" r:id="rId5"/>
    <p:sldId id="1514" r:id="rId6"/>
    <p:sldId id="1519" r:id="rId7"/>
    <p:sldId id="1499" r:id="rId8"/>
    <p:sldId id="1522" r:id="rId9"/>
    <p:sldId id="1530" r:id="rId10"/>
    <p:sldId id="1521" r:id="rId11"/>
    <p:sldId id="1523" r:id="rId12"/>
    <p:sldId id="1524" r:id="rId13"/>
    <p:sldId id="1525" r:id="rId14"/>
    <p:sldId id="1526" r:id="rId15"/>
    <p:sldId id="1528" r:id="rId16"/>
    <p:sldId id="152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0079" autoAdjust="0"/>
  </p:normalViewPr>
  <p:slideViewPr>
    <p:cSldViewPr snapToGrid="0">
      <p:cViewPr varScale="1">
        <p:scale>
          <a:sx n="71" d="100"/>
          <a:sy n="71" d="100"/>
        </p:scale>
        <p:origin x="1061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custSel modSld">
      <pc:chgData name="Stan Cox" userId="9376f276357bfffd" providerId="LiveId" clId="{D6A38ECA-CFFF-4F81-A50A-FF406F190B2A}" dt="2026-11-07T17:59:04.210" v="3" actId="478"/>
      <pc:docMkLst>
        <pc:docMk/>
      </pc:docMkLst>
      <pc:sldChg chg="addSp delSp modSp mod">
        <pc:chgData name="Stan Cox" userId="9376f276357bfffd" providerId="LiveId" clId="{D6A38ECA-CFFF-4F81-A50A-FF406F190B2A}" dt="2026-11-07T17:59:00.672" v="2" actId="478"/>
        <pc:sldMkLst>
          <pc:docMk/>
          <pc:sldMk cId="2002021855" sldId="1514"/>
        </pc:sldMkLst>
        <pc:spChg chg="add del mod">
          <ac:chgData name="Stan Cox" userId="9376f276357bfffd" providerId="LiveId" clId="{D6A38ECA-CFFF-4F81-A50A-FF406F190B2A}" dt="2026-11-07T17:59:00.672" v="2" actId="478"/>
          <ac:spMkLst>
            <pc:docMk/>
            <pc:sldMk cId="2002021855" sldId="1514"/>
            <ac:spMk id="6" creationId="{DBF51992-2A11-A17D-6AF2-D8819A08C44D}"/>
          </ac:spMkLst>
        </pc:spChg>
        <pc:picChg chg="del">
          <ac:chgData name="Stan Cox" userId="9376f276357bfffd" providerId="LiveId" clId="{D6A38ECA-CFFF-4F81-A50A-FF406F190B2A}" dt="2026-11-07T17:58:50.072" v="0" actId="478"/>
          <ac:picMkLst>
            <pc:docMk/>
            <pc:sldMk cId="2002021855" sldId="1514"/>
            <ac:picMk id="9" creationId="{9A704739-24FD-2133-4A21-148ACD2B754D}"/>
          </ac:picMkLst>
        </pc:picChg>
      </pc:sldChg>
      <pc:sldChg chg="addSp delSp modSp mod">
        <pc:chgData name="Stan Cox" userId="9376f276357bfffd" providerId="LiveId" clId="{D6A38ECA-CFFF-4F81-A50A-FF406F190B2A}" dt="2026-11-07T17:59:04.210" v="3" actId="478"/>
        <pc:sldMkLst>
          <pc:docMk/>
          <pc:sldMk cId="3342531815" sldId="1519"/>
        </pc:sldMkLst>
        <pc:spChg chg="add del mod">
          <ac:chgData name="Stan Cox" userId="9376f276357bfffd" providerId="LiveId" clId="{D6A38ECA-CFFF-4F81-A50A-FF406F190B2A}" dt="2026-11-07T17:59:04.210" v="3" actId="478"/>
          <ac:spMkLst>
            <pc:docMk/>
            <pc:sldMk cId="3342531815" sldId="1519"/>
            <ac:spMk id="6" creationId="{07663C7A-5FF7-5DC5-6DFF-85D303E29B63}"/>
          </ac:spMkLst>
        </pc:spChg>
        <pc:picChg chg="del">
          <ac:chgData name="Stan Cox" userId="9376f276357bfffd" providerId="LiveId" clId="{D6A38ECA-CFFF-4F81-A50A-FF406F190B2A}" dt="2026-11-07T17:58:53.677" v="1" actId="478"/>
          <ac:picMkLst>
            <pc:docMk/>
            <pc:sldMk cId="3342531815" sldId="1519"/>
            <ac:picMk id="8" creationId="{BDA94414-6364-36AE-3599-6841618EB2D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11/7/2026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0FC0FA77-D157-35E3-0B4D-11C0F67E63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</p:spPr>
        <p:txBody>
          <a:bodyPr/>
          <a:lstStyle/>
          <a:p>
            <a:fld id="{1BAEA117-E82E-4B5C-8443-C9E855F1D302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D55EDDF-CA01-E393-D8E9-0618A68B2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FD1BB6C-22F1-3135-9434-A294C25CC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352243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3115F5E9-2385-4AA3-AE7E-253DBF403AF5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05D4B22-4D6B-3463-9517-CEFA7D2A6E7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7480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3850" y="907302"/>
            <a:ext cx="4222117" cy="3697488"/>
          </a:xfrm>
        </p:spPr>
        <p:txBody>
          <a:bodyPr anchor="b">
            <a:normAutofit/>
          </a:bodyPr>
          <a:lstStyle>
            <a:lvl1pPr algn="l"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850" y="4731335"/>
            <a:ext cx="4222117" cy="1219362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E190545-F7D8-0D1C-1BCC-C670CFFE0C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8140" y="333756"/>
            <a:ext cx="6226810" cy="6190488"/>
          </a:xfrm>
          <a:custGeom>
            <a:avLst/>
            <a:gdLst>
              <a:gd name="connsiteX0" fmla="*/ 186643 w 6226810"/>
              <a:gd name="connsiteY0" fmla="*/ 0 h 6190488"/>
              <a:gd name="connsiteX1" fmla="*/ 6226810 w 6226810"/>
              <a:gd name="connsiteY1" fmla="*/ 0 h 6190488"/>
              <a:gd name="connsiteX2" fmla="*/ 6226810 w 6226810"/>
              <a:gd name="connsiteY2" fmla="*/ 6190488 h 6190488"/>
              <a:gd name="connsiteX3" fmla="*/ 186643 w 6226810"/>
              <a:gd name="connsiteY3" fmla="*/ 6190488 h 6190488"/>
              <a:gd name="connsiteX4" fmla="*/ 0 w 6226810"/>
              <a:gd name="connsiteY4" fmla="*/ 6003845 h 6190488"/>
              <a:gd name="connsiteX5" fmla="*/ 0 w 6226810"/>
              <a:gd name="connsiteY5" fmla="*/ 186643 h 6190488"/>
              <a:gd name="connsiteX6" fmla="*/ 186643 w 6226810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6810" h="6190488">
                <a:moveTo>
                  <a:pt x="186643" y="0"/>
                </a:moveTo>
                <a:lnTo>
                  <a:pt x="6226810" y="0"/>
                </a:lnTo>
                <a:lnTo>
                  <a:pt x="6226810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529916"/>
            <a:ext cx="170762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A8F3D27-3956-467D-AAB5-4FAE8B430E1D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DF5215-34B8-BE6B-A816-58B2F37B1D55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16850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537" y="905256"/>
            <a:ext cx="4206240" cy="3739896"/>
          </a:xfrm>
        </p:spPr>
        <p:txBody>
          <a:bodyPr anchor="t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536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77B7186-FB14-CA62-FE96-5476125CC1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6128" y="333756"/>
            <a:ext cx="6237732" cy="6190488"/>
          </a:xfrm>
          <a:custGeom>
            <a:avLst/>
            <a:gdLst>
              <a:gd name="connsiteX0" fmla="*/ 0 w 6237732"/>
              <a:gd name="connsiteY0" fmla="*/ 0 h 6190488"/>
              <a:gd name="connsiteX1" fmla="*/ 6051089 w 6237732"/>
              <a:gd name="connsiteY1" fmla="*/ 0 h 6190488"/>
              <a:gd name="connsiteX2" fmla="*/ 6237732 w 6237732"/>
              <a:gd name="connsiteY2" fmla="*/ 186643 h 6190488"/>
              <a:gd name="connsiteX3" fmla="*/ 6237732 w 6237732"/>
              <a:gd name="connsiteY3" fmla="*/ 6003845 h 6190488"/>
              <a:gd name="connsiteX4" fmla="*/ 6051089 w 6237732"/>
              <a:gd name="connsiteY4" fmla="*/ 6190488 h 6190488"/>
              <a:gd name="connsiteX5" fmla="*/ 0 w 6237732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37732" h="6190488">
                <a:moveTo>
                  <a:pt x="0" y="0"/>
                </a:moveTo>
                <a:lnTo>
                  <a:pt x="6051089" y="0"/>
                </a:lnTo>
                <a:cubicBezTo>
                  <a:pt x="6154169" y="0"/>
                  <a:pt x="6237732" y="83563"/>
                  <a:pt x="6237732" y="186643"/>
                </a:cubicBezTo>
                <a:lnTo>
                  <a:pt x="6237732" y="6003845"/>
                </a:lnTo>
                <a:cubicBezTo>
                  <a:pt x="6237732" y="6106925"/>
                  <a:pt x="6154169" y="6190488"/>
                  <a:pt x="6051089" y="6190488"/>
                </a:cubicBezTo>
                <a:lnTo>
                  <a:pt x="0" y="6190488"/>
                </a:lnTo>
                <a:close/>
              </a:path>
            </a:pathLst>
          </a:custGeo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47133" y="6529916"/>
            <a:ext cx="1951777" cy="328084"/>
          </a:xfrm>
          <a:prstGeom prst="rect">
            <a:avLst/>
          </a:prstGeom>
        </p:spPr>
        <p:txBody>
          <a:bodyPr/>
          <a:lstStyle/>
          <a:p>
            <a:fld id="{CECBFACB-0E85-4AAF-87F1-055E0E5F0AC4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880928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636569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AE6C76-D3EE-C74F-F49E-97F6141F5D15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066333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703F4AEB-E597-882F-3A69-A923B8DED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7"/>
          <a:stretch/>
        </p:blipFill>
        <p:spPr>
          <a:xfrm>
            <a:off x="398705" y="0"/>
            <a:ext cx="5697291" cy="50217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anchor="b">
            <a:normAutofit/>
          </a:bodyPr>
          <a:lstStyle>
            <a:lvl1pPr algn="l">
              <a:defRPr sz="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9017" y="4349578"/>
            <a:ext cx="6821182" cy="1384726"/>
          </a:xfrm>
        </p:spPr>
        <p:txBody>
          <a:bodyPr anchor="b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97E8A397-5A03-4651-968B-4395D6762427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5621C6-56CB-3166-B017-50A927415F64}"/>
              </a:ext>
            </a:extLst>
          </p:cNvPr>
          <p:cNvCxnSpPr>
            <a:cxnSpLocks/>
          </p:cNvCxnSpPr>
          <p:nvPr/>
        </p:nvCxnSpPr>
        <p:spPr>
          <a:xfrm>
            <a:off x="637839" y="4236969"/>
            <a:ext cx="0" cy="13847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972794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02AE2374-EA36-E826-C9F3-73CD3978F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68" b="47295"/>
          <a:stretch/>
        </p:blipFill>
        <p:spPr>
          <a:xfrm>
            <a:off x="3701142" y="2068286"/>
            <a:ext cx="8490855" cy="47897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0323" y="4617138"/>
            <a:ext cx="6853511" cy="10149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502EE69B-3816-4471-88BD-36AB33194E25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2B0C21-F380-74EA-96A8-0858FD0075A4}"/>
              </a:ext>
            </a:extLst>
          </p:cNvPr>
          <p:cNvCxnSpPr>
            <a:cxnSpLocks/>
          </p:cNvCxnSpPr>
          <p:nvPr/>
        </p:nvCxnSpPr>
        <p:spPr>
          <a:xfrm>
            <a:off x="755780" y="4492300"/>
            <a:ext cx="0" cy="11293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124273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717639-19C5-F877-6AAE-FF488C793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2615" y="905615"/>
            <a:ext cx="5046770" cy="50467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888" y="1427162"/>
            <a:ext cx="9484224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14850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B3F331B2-4EEA-41CC-B9EF-66A0F37C9852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536429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7D4B28D-BD47-8092-F202-DCD18D1BA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4425" y="1198517"/>
            <a:ext cx="4438650" cy="4438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D4D61D-AA1D-D414-2D63-F3B4B0760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708" y="2801929"/>
            <a:ext cx="8686801" cy="2565902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B0EE02-7A0B-46A0-5F6E-CFBC94BDF5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6090" y="1726269"/>
            <a:ext cx="3024899" cy="54790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67AE0A-CAE3-D199-2942-E05831D340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436F191F-2186-496F-A124-BF85AF386633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DFBF0A-E355-74AD-4A6E-8FD2BD7A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71D965-1C87-6430-A8A7-B6EB43D86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236231-7728-F430-19B7-A4956EAFC196}"/>
              </a:ext>
            </a:extLst>
          </p:cNvPr>
          <p:cNvCxnSpPr/>
          <p:nvPr/>
        </p:nvCxnSpPr>
        <p:spPr>
          <a:xfrm>
            <a:off x="1450428" y="2522483"/>
            <a:ext cx="0" cy="26249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87601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9ECA965F-086A-7B72-BC9F-EA4CF32BC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2"/>
          <a:stretch/>
        </p:blipFill>
        <p:spPr>
          <a:xfrm>
            <a:off x="421566" y="1836225"/>
            <a:ext cx="5674434" cy="50217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0428" y="990601"/>
            <a:ext cx="9145991" cy="3630384"/>
          </a:xfrm>
        </p:spPr>
        <p:txBody>
          <a:bodyPr anchor="b">
            <a:noAutofit/>
          </a:bodyPr>
          <a:lstStyle>
            <a:lvl1pPr algn="l">
              <a:defRPr sz="6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65CB96-FC44-4746-8A4C-495FC67BDDED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9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0B3EB36B-144D-A648-1BD5-DBEDDC79D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8" b="16685"/>
          <a:stretch/>
        </p:blipFill>
        <p:spPr>
          <a:xfrm>
            <a:off x="0" y="2754087"/>
            <a:ext cx="4325917" cy="410391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2BD543F-D939-A8C7-FAFA-B555B276D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0428" y="990601"/>
            <a:ext cx="9145991" cy="3630384"/>
          </a:xfrm>
        </p:spPr>
        <p:txBody>
          <a:bodyPr anchor="b">
            <a:noAutofit/>
          </a:bodyPr>
          <a:lstStyle>
            <a:lvl1pPr algn="l">
              <a:defRPr sz="6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3B8064DF-64DA-42DE-8C75-0C1D7FAC5289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26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B90D1FE6-C620-8AEA-8E16-817F8F300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05" b="19272"/>
          <a:stretch/>
        </p:blipFill>
        <p:spPr>
          <a:xfrm>
            <a:off x="7866083" y="2754085"/>
            <a:ext cx="4325917" cy="41039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A06084B1-54A9-43B3-9EDD-C4CDE93CEE01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192676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901" y="907302"/>
            <a:ext cx="4700219" cy="1808466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76C507B-B242-4119-B1FF-3014636CAB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8140" y="333756"/>
            <a:ext cx="5740908" cy="6190488"/>
          </a:xfrm>
          <a:custGeom>
            <a:avLst/>
            <a:gdLst>
              <a:gd name="connsiteX0" fmla="*/ 186643 w 5740908"/>
              <a:gd name="connsiteY0" fmla="*/ 0 h 6190488"/>
              <a:gd name="connsiteX1" fmla="*/ 5740908 w 5740908"/>
              <a:gd name="connsiteY1" fmla="*/ 0 h 6190488"/>
              <a:gd name="connsiteX2" fmla="*/ 5740908 w 5740908"/>
              <a:gd name="connsiteY2" fmla="*/ 6190488 h 6190488"/>
              <a:gd name="connsiteX3" fmla="*/ 186643 w 5740908"/>
              <a:gd name="connsiteY3" fmla="*/ 6190488 h 6190488"/>
              <a:gd name="connsiteX4" fmla="*/ 0 w 5740908"/>
              <a:gd name="connsiteY4" fmla="*/ 6003845 h 6190488"/>
              <a:gd name="connsiteX5" fmla="*/ 0 w 5740908"/>
              <a:gd name="connsiteY5" fmla="*/ 186643 h 6190488"/>
              <a:gd name="connsiteX6" fmla="*/ 186643 w 5740908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0908" h="6190488">
                <a:moveTo>
                  <a:pt x="186643" y="0"/>
                </a:moveTo>
                <a:lnTo>
                  <a:pt x="5740908" y="0"/>
                </a:lnTo>
                <a:lnTo>
                  <a:pt x="5740908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14901" y="2825496"/>
            <a:ext cx="4700219" cy="3125201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68DD83C-D23D-6D82-F95D-3B845F0785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529914"/>
            <a:ext cx="1622776" cy="32808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BE058D4-7E28-4FD8-B157-19377CB6E6F0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AE25BD38-48AE-AB7F-6C54-5CB028645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6A02DBF-D88B-3129-23EF-1ECA54009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4855E23-77DB-A52C-BC0E-EF3C3F4A95C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24508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075E5E20-DCFE-4A35-8911-4F9506629D68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59728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60080CAD-9F52-4390-8553-3C72DE521A7E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329429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E7EADFA0-9967-4F56-B03D-87D124DB8842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824791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FB3B3341-118B-4A1D-AEB0-4A86990C0441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826515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F0D12B40-2EEF-4585-854E-2F8E5105C7BD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83275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93" y="2367643"/>
            <a:ext cx="10465073" cy="3583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84957146-7FD7-418A-8B9C-86C1B8AF1A85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163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705" y="927238"/>
            <a:ext cx="602489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2C8996-C286-B245-2F06-E6E33F9907E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4435746" cy="6190488"/>
          </a:xfrm>
          <a:custGeom>
            <a:avLst/>
            <a:gdLst>
              <a:gd name="connsiteX0" fmla="*/ 186643 w 4435746"/>
              <a:gd name="connsiteY0" fmla="*/ 0 h 6190488"/>
              <a:gd name="connsiteX1" fmla="*/ 4435746 w 4435746"/>
              <a:gd name="connsiteY1" fmla="*/ 0 h 6190488"/>
              <a:gd name="connsiteX2" fmla="*/ 4435746 w 4435746"/>
              <a:gd name="connsiteY2" fmla="*/ 6190488 h 6190488"/>
              <a:gd name="connsiteX3" fmla="*/ 186643 w 4435746"/>
              <a:gd name="connsiteY3" fmla="*/ 6190488 h 6190488"/>
              <a:gd name="connsiteX4" fmla="*/ 0 w 4435746"/>
              <a:gd name="connsiteY4" fmla="*/ 6003845 h 6190488"/>
              <a:gd name="connsiteX5" fmla="*/ 0 w 4435746"/>
              <a:gd name="connsiteY5" fmla="*/ 186643 h 6190488"/>
              <a:gd name="connsiteX6" fmla="*/ 186643 w 4435746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35746" h="6190488">
                <a:moveTo>
                  <a:pt x="186643" y="0"/>
                </a:moveTo>
                <a:lnTo>
                  <a:pt x="4435746" y="0"/>
                </a:lnTo>
                <a:lnTo>
                  <a:pt x="4435746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21704" y="2204566"/>
            <a:ext cx="6004263" cy="37660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21704" y="6529914"/>
            <a:ext cx="3554817" cy="328085"/>
          </a:xfrm>
          <a:prstGeom prst="rect">
            <a:avLst/>
          </a:prstGeom>
        </p:spPr>
        <p:txBody>
          <a:bodyPr/>
          <a:lstStyle/>
          <a:p>
            <a:fld id="{CE3A7B92-500C-440B-8B47-32450E138564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886564-48A7-D356-B519-1753B487C993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843002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5256"/>
            <a:ext cx="6037236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2202135"/>
            <a:ext cx="6037365" cy="37485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B0EB951-12A5-039B-D658-D0E726B238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333756"/>
            <a:ext cx="4433316" cy="6190488"/>
          </a:xfrm>
          <a:custGeom>
            <a:avLst/>
            <a:gdLst>
              <a:gd name="connsiteX0" fmla="*/ 0 w 4433316"/>
              <a:gd name="connsiteY0" fmla="*/ 0 h 6190488"/>
              <a:gd name="connsiteX1" fmla="*/ 4246673 w 4433316"/>
              <a:gd name="connsiteY1" fmla="*/ 0 h 6190488"/>
              <a:gd name="connsiteX2" fmla="*/ 4433316 w 4433316"/>
              <a:gd name="connsiteY2" fmla="*/ 186643 h 6190488"/>
              <a:gd name="connsiteX3" fmla="*/ 4433316 w 4433316"/>
              <a:gd name="connsiteY3" fmla="*/ 6003845 h 6190488"/>
              <a:gd name="connsiteX4" fmla="*/ 4246673 w 4433316"/>
              <a:gd name="connsiteY4" fmla="*/ 6190488 h 6190488"/>
              <a:gd name="connsiteX5" fmla="*/ 0 w 4433316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3316" h="6190488">
                <a:moveTo>
                  <a:pt x="0" y="0"/>
                </a:moveTo>
                <a:lnTo>
                  <a:pt x="4246673" y="0"/>
                </a:lnTo>
                <a:cubicBezTo>
                  <a:pt x="4349753" y="0"/>
                  <a:pt x="4433316" y="83563"/>
                  <a:pt x="4433316" y="186643"/>
                </a:cubicBezTo>
                <a:lnTo>
                  <a:pt x="4433316" y="6003845"/>
                </a:lnTo>
                <a:cubicBezTo>
                  <a:pt x="4433316" y="6106925"/>
                  <a:pt x="4349753" y="6190488"/>
                  <a:pt x="4246673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7132" y="6529916"/>
            <a:ext cx="3284341" cy="328085"/>
          </a:xfrm>
          <a:prstGeom prst="rect">
            <a:avLst/>
          </a:prstGeom>
        </p:spPr>
        <p:txBody>
          <a:bodyPr/>
          <a:lstStyle/>
          <a:p>
            <a:fld id="{9936E15F-9E9D-4165-812D-BF6A31A439B9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8ED8B4C-3B70-7229-7BC1-2CA7F4228544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90644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95" y="912388"/>
            <a:ext cx="6800971" cy="932688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D00EEA7-B56C-0FE1-DD57-6EA7683167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3665220" cy="6190488"/>
          </a:xfrm>
          <a:custGeom>
            <a:avLst/>
            <a:gdLst>
              <a:gd name="connsiteX0" fmla="*/ 186643 w 3665220"/>
              <a:gd name="connsiteY0" fmla="*/ 0 h 6190488"/>
              <a:gd name="connsiteX1" fmla="*/ 3665220 w 3665220"/>
              <a:gd name="connsiteY1" fmla="*/ 0 h 6190488"/>
              <a:gd name="connsiteX2" fmla="*/ 3665220 w 3665220"/>
              <a:gd name="connsiteY2" fmla="*/ 6190488 h 6190488"/>
              <a:gd name="connsiteX3" fmla="*/ 186643 w 3665220"/>
              <a:gd name="connsiteY3" fmla="*/ 6190488 h 6190488"/>
              <a:gd name="connsiteX4" fmla="*/ 0 w 3665220"/>
              <a:gd name="connsiteY4" fmla="*/ 6003845 h 6190488"/>
              <a:gd name="connsiteX5" fmla="*/ 0 w 3665220"/>
              <a:gd name="connsiteY5" fmla="*/ 186643 h 6190488"/>
              <a:gd name="connsiteX6" fmla="*/ 186643 w 3665220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5220" h="6190488">
                <a:moveTo>
                  <a:pt x="186643" y="0"/>
                </a:moveTo>
                <a:lnTo>
                  <a:pt x="3665220" y="0"/>
                </a:lnTo>
                <a:lnTo>
                  <a:pt x="3665220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24996" y="1997625"/>
            <a:ext cx="6800971" cy="3945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529916"/>
            <a:ext cx="3494314" cy="328084"/>
          </a:xfrm>
          <a:prstGeom prst="rect">
            <a:avLst/>
          </a:prstGeom>
        </p:spPr>
        <p:txBody>
          <a:bodyPr/>
          <a:lstStyle/>
          <a:p>
            <a:fld id="{4932BD77-3C8F-41B8-92A3-245B05444977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F2155E-50E7-C260-4CB2-28DE7F08650E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824353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99AA6AA-9FAC-AA42-597B-AAAAEDA9E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12388"/>
            <a:ext cx="6800971" cy="932688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5F8572EB-0F19-5157-1262-D70FB246A99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1997625"/>
            <a:ext cx="6800971" cy="3945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842C4E-40FF-AB86-90DD-9230239CDA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91732" y="333756"/>
            <a:ext cx="3742128" cy="6190488"/>
          </a:xfrm>
          <a:custGeom>
            <a:avLst/>
            <a:gdLst>
              <a:gd name="connsiteX0" fmla="*/ 0 w 3742128"/>
              <a:gd name="connsiteY0" fmla="*/ 0 h 6190488"/>
              <a:gd name="connsiteX1" fmla="*/ 3555485 w 3742128"/>
              <a:gd name="connsiteY1" fmla="*/ 0 h 6190488"/>
              <a:gd name="connsiteX2" fmla="*/ 3742128 w 3742128"/>
              <a:gd name="connsiteY2" fmla="*/ 186643 h 6190488"/>
              <a:gd name="connsiteX3" fmla="*/ 3742128 w 3742128"/>
              <a:gd name="connsiteY3" fmla="*/ 6003845 h 6190488"/>
              <a:gd name="connsiteX4" fmla="*/ 3555485 w 3742128"/>
              <a:gd name="connsiteY4" fmla="*/ 6190488 h 6190488"/>
              <a:gd name="connsiteX5" fmla="*/ 0 w 3742128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42128" h="6190488">
                <a:moveTo>
                  <a:pt x="0" y="0"/>
                </a:moveTo>
                <a:lnTo>
                  <a:pt x="3555485" y="0"/>
                </a:lnTo>
                <a:cubicBezTo>
                  <a:pt x="3658565" y="0"/>
                  <a:pt x="3742128" y="83563"/>
                  <a:pt x="3742128" y="186643"/>
                </a:cubicBezTo>
                <a:lnTo>
                  <a:pt x="3742128" y="6003845"/>
                </a:lnTo>
                <a:cubicBezTo>
                  <a:pt x="3742128" y="6106925"/>
                  <a:pt x="3658565" y="6190488"/>
                  <a:pt x="3555485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94C735F1-11DF-4E92-A5E3-18FEAC61BF23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5E0701-D961-E590-72A4-CFE60A942FB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87024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35B410A-8F1F-C41B-C2EA-3ADD36BB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3972" y="907302"/>
            <a:ext cx="4361688" cy="138696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675BA77-EBBB-9336-6E26-E6A278DEC6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6253369" cy="6190488"/>
          </a:xfrm>
          <a:custGeom>
            <a:avLst/>
            <a:gdLst>
              <a:gd name="connsiteX0" fmla="*/ 186643 w 6253369"/>
              <a:gd name="connsiteY0" fmla="*/ 0 h 6190488"/>
              <a:gd name="connsiteX1" fmla="*/ 6253369 w 6253369"/>
              <a:gd name="connsiteY1" fmla="*/ 0 h 6190488"/>
              <a:gd name="connsiteX2" fmla="*/ 6253369 w 6253369"/>
              <a:gd name="connsiteY2" fmla="*/ 6190488 h 6190488"/>
              <a:gd name="connsiteX3" fmla="*/ 186643 w 6253369"/>
              <a:gd name="connsiteY3" fmla="*/ 6190488 h 6190488"/>
              <a:gd name="connsiteX4" fmla="*/ 0 w 6253369"/>
              <a:gd name="connsiteY4" fmla="*/ 6003845 h 6190488"/>
              <a:gd name="connsiteX5" fmla="*/ 0 w 6253369"/>
              <a:gd name="connsiteY5" fmla="*/ 186643 h 6190488"/>
              <a:gd name="connsiteX6" fmla="*/ 186643 w 6253369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3369" h="6190488">
                <a:moveTo>
                  <a:pt x="186643" y="0"/>
                </a:moveTo>
                <a:lnTo>
                  <a:pt x="6253369" y="0"/>
                </a:lnTo>
                <a:lnTo>
                  <a:pt x="6253369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CFD057C1-E5F9-48C1-C100-98561B816A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53972" y="2438545"/>
            <a:ext cx="4366917" cy="3512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529914"/>
            <a:ext cx="1622776" cy="32808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3099B8B-4624-4516-B68C-35A79D442433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A9C6C39-F32F-7B92-4B04-DE603E8CAB22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19274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7302"/>
            <a:ext cx="4361688" cy="138696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2438545"/>
            <a:ext cx="4366917" cy="3512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89A950D-4E95-617D-73A8-2088AA91A8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9422" y="333756"/>
            <a:ext cx="6086539" cy="6190488"/>
          </a:xfrm>
          <a:custGeom>
            <a:avLst/>
            <a:gdLst>
              <a:gd name="connsiteX0" fmla="*/ 0 w 6086539"/>
              <a:gd name="connsiteY0" fmla="*/ 0 h 6181344"/>
              <a:gd name="connsiteX1" fmla="*/ 5900171 w 6086539"/>
              <a:gd name="connsiteY1" fmla="*/ 0 h 6181344"/>
              <a:gd name="connsiteX2" fmla="*/ 6086539 w 6086539"/>
              <a:gd name="connsiteY2" fmla="*/ 186368 h 6181344"/>
              <a:gd name="connsiteX3" fmla="*/ 6086539 w 6086539"/>
              <a:gd name="connsiteY3" fmla="*/ 5994976 h 6181344"/>
              <a:gd name="connsiteX4" fmla="*/ 5900171 w 6086539"/>
              <a:gd name="connsiteY4" fmla="*/ 6181344 h 6181344"/>
              <a:gd name="connsiteX5" fmla="*/ 0 w 6086539"/>
              <a:gd name="connsiteY5" fmla="*/ 6181344 h 618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6539" h="6181344">
                <a:moveTo>
                  <a:pt x="0" y="0"/>
                </a:moveTo>
                <a:lnTo>
                  <a:pt x="5900171" y="0"/>
                </a:lnTo>
                <a:cubicBezTo>
                  <a:pt x="6003099" y="0"/>
                  <a:pt x="6086539" y="83440"/>
                  <a:pt x="6086539" y="186368"/>
                </a:cubicBezTo>
                <a:lnTo>
                  <a:pt x="6086539" y="5994976"/>
                </a:lnTo>
                <a:cubicBezTo>
                  <a:pt x="6086539" y="6097904"/>
                  <a:pt x="6003099" y="6181344"/>
                  <a:pt x="5900171" y="6181344"/>
                </a:cubicBezTo>
                <a:lnTo>
                  <a:pt x="0" y="6181344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29916"/>
            <a:ext cx="2031073" cy="328084"/>
          </a:xfrm>
          <a:prstGeom prst="rect">
            <a:avLst/>
          </a:prstGeom>
        </p:spPr>
        <p:txBody>
          <a:bodyPr/>
          <a:lstStyle/>
          <a:p>
            <a:fld id="{35458A70-521D-4384-8513-E6E0CD75B956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6B2973-B39B-795B-C998-BD99945AC583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223103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D06E528-2C9F-FF0A-C704-D5311E88B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554" y="905256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8AE6960-1685-F3C4-C297-F7D9C123BD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956" y="338328"/>
            <a:ext cx="6129344" cy="6181344"/>
          </a:xfrm>
          <a:custGeom>
            <a:avLst/>
            <a:gdLst>
              <a:gd name="connsiteX0" fmla="*/ 186368 w 6129344"/>
              <a:gd name="connsiteY0" fmla="*/ 0 h 6181344"/>
              <a:gd name="connsiteX1" fmla="*/ 6129344 w 6129344"/>
              <a:gd name="connsiteY1" fmla="*/ 0 h 6181344"/>
              <a:gd name="connsiteX2" fmla="*/ 6129344 w 6129344"/>
              <a:gd name="connsiteY2" fmla="*/ 6181344 h 6181344"/>
              <a:gd name="connsiteX3" fmla="*/ 186368 w 6129344"/>
              <a:gd name="connsiteY3" fmla="*/ 6181344 h 6181344"/>
              <a:gd name="connsiteX4" fmla="*/ 0 w 6129344"/>
              <a:gd name="connsiteY4" fmla="*/ 5994976 h 6181344"/>
              <a:gd name="connsiteX5" fmla="*/ 0 w 6129344"/>
              <a:gd name="connsiteY5" fmla="*/ 186368 h 6181344"/>
              <a:gd name="connsiteX6" fmla="*/ 186368 w 6129344"/>
              <a:gd name="connsiteY6" fmla="*/ 0 h 618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29344" h="6181344">
                <a:moveTo>
                  <a:pt x="186368" y="0"/>
                </a:moveTo>
                <a:lnTo>
                  <a:pt x="6129344" y="0"/>
                </a:lnTo>
                <a:lnTo>
                  <a:pt x="6129344" y="6181344"/>
                </a:lnTo>
                <a:lnTo>
                  <a:pt x="186368" y="6181344"/>
                </a:lnTo>
                <a:cubicBezTo>
                  <a:pt x="83440" y="6181344"/>
                  <a:pt x="0" y="6097904"/>
                  <a:pt x="0" y="5994976"/>
                </a:cubicBezTo>
                <a:lnTo>
                  <a:pt x="0" y="186368"/>
                </a:lnTo>
                <a:cubicBezTo>
                  <a:pt x="0" y="83440"/>
                  <a:pt x="83440" y="0"/>
                  <a:pt x="186368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F131C32E-547E-EA2F-5C03-0FE10645954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82554" y="1982048"/>
            <a:ext cx="4572000" cy="3968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529916"/>
            <a:ext cx="1772029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768A4AB-AD53-4003-A6F1-D9D56EFF2A77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BBCC467-E248-3764-B263-C14CD99457D8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2037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5256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1982048"/>
            <a:ext cx="4572000" cy="3968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E3331A2-CF3B-E998-CF70-4A75C30A92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333756"/>
            <a:ext cx="5916140" cy="6190488"/>
          </a:xfrm>
          <a:custGeom>
            <a:avLst/>
            <a:gdLst>
              <a:gd name="connsiteX0" fmla="*/ 0 w 5916140"/>
              <a:gd name="connsiteY0" fmla="*/ 0 h 6190488"/>
              <a:gd name="connsiteX1" fmla="*/ 5729497 w 5916140"/>
              <a:gd name="connsiteY1" fmla="*/ 0 h 6190488"/>
              <a:gd name="connsiteX2" fmla="*/ 5916140 w 5916140"/>
              <a:gd name="connsiteY2" fmla="*/ 186643 h 6190488"/>
              <a:gd name="connsiteX3" fmla="*/ 5916140 w 5916140"/>
              <a:gd name="connsiteY3" fmla="*/ 6003845 h 6190488"/>
              <a:gd name="connsiteX4" fmla="*/ 5729497 w 5916140"/>
              <a:gd name="connsiteY4" fmla="*/ 6190488 h 6190488"/>
              <a:gd name="connsiteX5" fmla="*/ 0 w 5916140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6140" h="6190488">
                <a:moveTo>
                  <a:pt x="0" y="0"/>
                </a:moveTo>
                <a:lnTo>
                  <a:pt x="5729497" y="0"/>
                </a:lnTo>
                <a:cubicBezTo>
                  <a:pt x="5832577" y="0"/>
                  <a:pt x="5916140" y="83563"/>
                  <a:pt x="5916140" y="186643"/>
                </a:cubicBezTo>
                <a:lnTo>
                  <a:pt x="5916140" y="6003845"/>
                </a:lnTo>
                <a:cubicBezTo>
                  <a:pt x="5916140" y="6106925"/>
                  <a:pt x="5832577" y="6190488"/>
                  <a:pt x="5729497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3" y="6529916"/>
            <a:ext cx="2031073" cy="328084"/>
          </a:xfrm>
          <a:prstGeom prst="rect">
            <a:avLst/>
          </a:prstGeom>
        </p:spPr>
        <p:txBody>
          <a:bodyPr/>
          <a:lstStyle/>
          <a:p>
            <a:fld id="{A95E55A7-DF09-41BE-8011-92F2382A3656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41A81A3-09AD-4886-CA58-1C5308FB34ED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942848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3044" y="907299"/>
            <a:ext cx="3222923" cy="1203162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26FC952-7E45-FC54-E540-F375172C0E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7226004" cy="6190488"/>
          </a:xfrm>
          <a:custGeom>
            <a:avLst/>
            <a:gdLst>
              <a:gd name="connsiteX0" fmla="*/ 186643 w 7226004"/>
              <a:gd name="connsiteY0" fmla="*/ 0 h 6190488"/>
              <a:gd name="connsiteX1" fmla="*/ 7226004 w 7226004"/>
              <a:gd name="connsiteY1" fmla="*/ 0 h 6190488"/>
              <a:gd name="connsiteX2" fmla="*/ 7226004 w 7226004"/>
              <a:gd name="connsiteY2" fmla="*/ 6190488 h 6190488"/>
              <a:gd name="connsiteX3" fmla="*/ 186643 w 7226004"/>
              <a:gd name="connsiteY3" fmla="*/ 6190488 h 6190488"/>
              <a:gd name="connsiteX4" fmla="*/ 0 w 7226004"/>
              <a:gd name="connsiteY4" fmla="*/ 6003845 h 6190488"/>
              <a:gd name="connsiteX5" fmla="*/ 0 w 7226004"/>
              <a:gd name="connsiteY5" fmla="*/ 186643 h 6190488"/>
              <a:gd name="connsiteX6" fmla="*/ 186643 w 7226004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26004" h="6190488">
                <a:moveTo>
                  <a:pt x="186643" y="0"/>
                </a:moveTo>
                <a:lnTo>
                  <a:pt x="7226004" y="0"/>
                </a:lnTo>
                <a:lnTo>
                  <a:pt x="7226004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03044" y="2240265"/>
            <a:ext cx="3222923" cy="371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103044" y="6529915"/>
            <a:ext cx="922372" cy="328084"/>
          </a:xfrm>
          <a:prstGeom prst="rect">
            <a:avLst/>
          </a:prstGeom>
        </p:spPr>
        <p:txBody>
          <a:bodyPr/>
          <a:lstStyle/>
          <a:p>
            <a:fld id="{9BCF4E12-8643-4543-803C-0DAC13B0D38D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025417" y="6529915"/>
            <a:ext cx="2390244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B9005A-8E92-C720-BABE-52545C043BA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72084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7299"/>
            <a:ext cx="3351329" cy="120316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2244789"/>
            <a:ext cx="3351329" cy="37059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3031C5B-201F-65FC-977A-E04E980A8D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333756"/>
            <a:ext cx="7072080" cy="6190488"/>
          </a:xfrm>
          <a:custGeom>
            <a:avLst/>
            <a:gdLst>
              <a:gd name="connsiteX0" fmla="*/ 0 w 7072080"/>
              <a:gd name="connsiteY0" fmla="*/ 0 h 6190488"/>
              <a:gd name="connsiteX1" fmla="*/ 6885437 w 7072080"/>
              <a:gd name="connsiteY1" fmla="*/ 0 h 6190488"/>
              <a:gd name="connsiteX2" fmla="*/ 7072080 w 7072080"/>
              <a:gd name="connsiteY2" fmla="*/ 186643 h 6190488"/>
              <a:gd name="connsiteX3" fmla="*/ 7072080 w 7072080"/>
              <a:gd name="connsiteY3" fmla="*/ 6003845 h 6190488"/>
              <a:gd name="connsiteX4" fmla="*/ 6885437 w 7072080"/>
              <a:gd name="connsiteY4" fmla="*/ 6190488 h 6190488"/>
              <a:gd name="connsiteX5" fmla="*/ 0 w 7072080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72080" h="6190488">
                <a:moveTo>
                  <a:pt x="0" y="0"/>
                </a:moveTo>
                <a:lnTo>
                  <a:pt x="6885437" y="0"/>
                </a:lnTo>
                <a:cubicBezTo>
                  <a:pt x="6988517" y="0"/>
                  <a:pt x="7072080" y="83563"/>
                  <a:pt x="7072080" y="186643"/>
                </a:cubicBezTo>
                <a:lnTo>
                  <a:pt x="7072080" y="6003845"/>
                </a:lnTo>
                <a:cubicBezTo>
                  <a:pt x="7072080" y="6106925"/>
                  <a:pt x="6988517" y="6190488"/>
                  <a:pt x="6885437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3" y="6529916"/>
            <a:ext cx="1067625" cy="328084"/>
          </a:xfrm>
          <a:prstGeom prst="rect">
            <a:avLst/>
          </a:prstGeom>
        </p:spPr>
        <p:txBody>
          <a:bodyPr/>
          <a:lstStyle/>
          <a:p>
            <a:fld id="{8C164657-C09F-4CA2-97F0-21329DC1148B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5A9B769-FEAE-2962-E26F-2A44DC7B32A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38947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0265" y="907300"/>
            <a:ext cx="3025702" cy="2114466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58BC462-E794-03C0-9112-F7F3BCEED1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7423225" cy="6190488"/>
          </a:xfrm>
          <a:custGeom>
            <a:avLst/>
            <a:gdLst>
              <a:gd name="connsiteX0" fmla="*/ 186643 w 7423225"/>
              <a:gd name="connsiteY0" fmla="*/ 0 h 6190488"/>
              <a:gd name="connsiteX1" fmla="*/ 7423225 w 7423225"/>
              <a:gd name="connsiteY1" fmla="*/ 0 h 6190488"/>
              <a:gd name="connsiteX2" fmla="*/ 7423225 w 7423225"/>
              <a:gd name="connsiteY2" fmla="*/ 6190488 h 6190488"/>
              <a:gd name="connsiteX3" fmla="*/ 186643 w 7423225"/>
              <a:gd name="connsiteY3" fmla="*/ 6190488 h 6190488"/>
              <a:gd name="connsiteX4" fmla="*/ 0 w 7423225"/>
              <a:gd name="connsiteY4" fmla="*/ 6003845 h 6190488"/>
              <a:gd name="connsiteX5" fmla="*/ 0 w 7423225"/>
              <a:gd name="connsiteY5" fmla="*/ 186643 h 6190488"/>
              <a:gd name="connsiteX6" fmla="*/ 186643 w 7423225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23225" h="6190488">
                <a:moveTo>
                  <a:pt x="186643" y="0"/>
                </a:moveTo>
                <a:lnTo>
                  <a:pt x="7423225" y="0"/>
                </a:lnTo>
                <a:lnTo>
                  <a:pt x="7423225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00265" y="3156095"/>
            <a:ext cx="3025702" cy="27945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529915"/>
            <a:ext cx="1003659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393EC6B-A253-4535-8A54-2816B0BC79F3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529915"/>
            <a:ext cx="2068899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CB8547-3131-E62F-78BD-1E2AB8979C91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644839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21437E69-B823-4137-B1A4-25E5C068A247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465646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C0E46234-01F6-4427-9080-E76C71990349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97558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  <a:prstGeom prst="rect">
            <a:avLst/>
          </a:prstGeom>
        </p:spPr>
        <p:txBody>
          <a:bodyPr/>
          <a:lstStyle/>
          <a:p>
            <a:fld id="{5AC7F252-E086-4A33-B327-8496BCFCC8F0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64812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707AF85-94F0-A688-031E-5C9B12E7D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646" y="1810322"/>
            <a:ext cx="4547183" cy="44441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FEB7308-4C28-B462-9DD9-8D821D48BB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8331" y="2044501"/>
            <a:ext cx="3975817" cy="3975817"/>
          </a:xfrm>
          <a:custGeom>
            <a:avLst/>
            <a:gdLst>
              <a:gd name="connsiteX0" fmla="*/ 1987909 w 3975817"/>
              <a:gd name="connsiteY0" fmla="*/ 0 h 3975817"/>
              <a:gd name="connsiteX1" fmla="*/ 3975817 w 3975817"/>
              <a:gd name="connsiteY1" fmla="*/ 1987909 h 3975817"/>
              <a:gd name="connsiteX2" fmla="*/ 1987909 w 3975817"/>
              <a:gd name="connsiteY2" fmla="*/ 3975817 h 3975817"/>
              <a:gd name="connsiteX3" fmla="*/ 0 w 3975817"/>
              <a:gd name="connsiteY3" fmla="*/ 1987909 h 3975817"/>
              <a:gd name="connsiteX4" fmla="*/ 1987909 w 3975817"/>
              <a:gd name="connsiteY4" fmla="*/ 0 h 397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5817" h="3975817">
                <a:moveTo>
                  <a:pt x="1987909" y="0"/>
                </a:moveTo>
                <a:cubicBezTo>
                  <a:pt x="3085800" y="0"/>
                  <a:pt x="3975817" y="890017"/>
                  <a:pt x="3975817" y="1987909"/>
                </a:cubicBezTo>
                <a:cubicBezTo>
                  <a:pt x="3975817" y="3085800"/>
                  <a:pt x="3085800" y="3975817"/>
                  <a:pt x="1987909" y="3975817"/>
                </a:cubicBezTo>
                <a:cubicBezTo>
                  <a:pt x="890017" y="3975817"/>
                  <a:pt x="0" y="3085800"/>
                  <a:pt x="0" y="1987909"/>
                </a:cubicBezTo>
                <a:cubicBezTo>
                  <a:pt x="0" y="890017"/>
                  <a:pt x="890017" y="0"/>
                  <a:pt x="1987909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1828800"/>
            <a:ext cx="5483355" cy="4428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69213F25-2437-47D1-BC0F-B105492B1633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120107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5BFD4E-5044-9769-5E8F-5BEC1C2A2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648" y="2271376"/>
            <a:ext cx="4155294" cy="40611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4DA44E7-3265-78D1-59E3-AEFDF6112DD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3710" y="2485372"/>
            <a:ext cx="3633170" cy="3633170"/>
          </a:xfrm>
          <a:custGeom>
            <a:avLst/>
            <a:gdLst>
              <a:gd name="connsiteX0" fmla="*/ 1816585 w 3633170"/>
              <a:gd name="connsiteY0" fmla="*/ 0 h 3633170"/>
              <a:gd name="connsiteX1" fmla="*/ 3633170 w 3633170"/>
              <a:gd name="connsiteY1" fmla="*/ 1816585 h 3633170"/>
              <a:gd name="connsiteX2" fmla="*/ 1816585 w 3633170"/>
              <a:gd name="connsiteY2" fmla="*/ 3633170 h 3633170"/>
              <a:gd name="connsiteX3" fmla="*/ 0 w 3633170"/>
              <a:gd name="connsiteY3" fmla="*/ 1816585 h 3633170"/>
              <a:gd name="connsiteX4" fmla="*/ 1816585 w 3633170"/>
              <a:gd name="connsiteY4" fmla="*/ 0 h 3633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3170" h="3633170">
                <a:moveTo>
                  <a:pt x="1816585" y="0"/>
                </a:moveTo>
                <a:cubicBezTo>
                  <a:pt x="2819857" y="0"/>
                  <a:pt x="3633170" y="813313"/>
                  <a:pt x="3633170" y="1816585"/>
                </a:cubicBezTo>
                <a:cubicBezTo>
                  <a:pt x="3633170" y="2819857"/>
                  <a:pt x="2819857" y="3633170"/>
                  <a:pt x="1816585" y="3633170"/>
                </a:cubicBezTo>
                <a:cubicBezTo>
                  <a:pt x="813313" y="3633170"/>
                  <a:pt x="0" y="2819857"/>
                  <a:pt x="0" y="1816585"/>
                </a:cubicBezTo>
                <a:cubicBezTo>
                  <a:pt x="0" y="813313"/>
                  <a:pt x="813313" y="0"/>
                  <a:pt x="1816585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94CDEC5C-9EB9-4E9B-8C14-C8C33C1DD135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829180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B50B4B-78CB-E542-02D9-864CE61BF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715" y="2311121"/>
            <a:ext cx="4085820" cy="39932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A5E0D2B-AF9D-6520-DEF7-6EF60AC466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4412" y="2521539"/>
            <a:ext cx="3572426" cy="3572426"/>
          </a:xfrm>
          <a:custGeom>
            <a:avLst/>
            <a:gdLst>
              <a:gd name="connsiteX0" fmla="*/ 1786213 w 3572426"/>
              <a:gd name="connsiteY0" fmla="*/ 0 h 3572426"/>
              <a:gd name="connsiteX1" fmla="*/ 3572426 w 3572426"/>
              <a:gd name="connsiteY1" fmla="*/ 1786213 h 3572426"/>
              <a:gd name="connsiteX2" fmla="*/ 1786213 w 3572426"/>
              <a:gd name="connsiteY2" fmla="*/ 3572426 h 3572426"/>
              <a:gd name="connsiteX3" fmla="*/ 0 w 3572426"/>
              <a:gd name="connsiteY3" fmla="*/ 1786213 h 3572426"/>
              <a:gd name="connsiteX4" fmla="*/ 1786213 w 3572426"/>
              <a:gd name="connsiteY4" fmla="*/ 0 h 357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2426" h="3572426">
                <a:moveTo>
                  <a:pt x="1786213" y="0"/>
                </a:moveTo>
                <a:cubicBezTo>
                  <a:pt x="2772711" y="0"/>
                  <a:pt x="3572426" y="799715"/>
                  <a:pt x="3572426" y="1786213"/>
                </a:cubicBezTo>
                <a:cubicBezTo>
                  <a:pt x="3572426" y="2772711"/>
                  <a:pt x="2772711" y="3572426"/>
                  <a:pt x="1786213" y="3572426"/>
                </a:cubicBezTo>
                <a:cubicBezTo>
                  <a:pt x="799715" y="3572426"/>
                  <a:pt x="0" y="2772711"/>
                  <a:pt x="0" y="1786213"/>
                </a:cubicBezTo>
                <a:cubicBezTo>
                  <a:pt x="0" y="799715"/>
                  <a:pt x="799715" y="0"/>
                  <a:pt x="1786213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EAB4BB7D-4E5D-46C2-9906-988027BF390A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14127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25626D2-80B1-31C0-8C4C-03AEBF6B4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5066" y="2105276"/>
            <a:ext cx="4085820" cy="399326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B8AD6A1-C215-DFF8-ECFA-D092D628B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907303"/>
            <a:ext cx="10966706" cy="113225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F6745D6-F853-FF75-28EF-2DD864956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2311121"/>
            <a:ext cx="6158266" cy="399326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66C839-A25F-2CB3-40B9-811BB4C751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91763" y="2315694"/>
            <a:ext cx="3572426" cy="3572426"/>
          </a:xfrm>
          <a:custGeom>
            <a:avLst/>
            <a:gdLst>
              <a:gd name="connsiteX0" fmla="*/ 1786213 w 3572426"/>
              <a:gd name="connsiteY0" fmla="*/ 0 h 3572426"/>
              <a:gd name="connsiteX1" fmla="*/ 3572426 w 3572426"/>
              <a:gd name="connsiteY1" fmla="*/ 1786213 h 3572426"/>
              <a:gd name="connsiteX2" fmla="*/ 1786213 w 3572426"/>
              <a:gd name="connsiteY2" fmla="*/ 3572426 h 3572426"/>
              <a:gd name="connsiteX3" fmla="*/ 0 w 3572426"/>
              <a:gd name="connsiteY3" fmla="*/ 1786213 h 3572426"/>
              <a:gd name="connsiteX4" fmla="*/ 1786213 w 3572426"/>
              <a:gd name="connsiteY4" fmla="*/ 0 h 357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2426" h="3572426">
                <a:moveTo>
                  <a:pt x="1786213" y="0"/>
                </a:moveTo>
                <a:cubicBezTo>
                  <a:pt x="2772711" y="0"/>
                  <a:pt x="3572426" y="799715"/>
                  <a:pt x="3572426" y="1786213"/>
                </a:cubicBezTo>
                <a:cubicBezTo>
                  <a:pt x="3572426" y="2772711"/>
                  <a:pt x="2772711" y="3572426"/>
                  <a:pt x="1786213" y="3572426"/>
                </a:cubicBezTo>
                <a:cubicBezTo>
                  <a:pt x="799715" y="3572426"/>
                  <a:pt x="0" y="2772711"/>
                  <a:pt x="0" y="1786213"/>
                </a:cubicBezTo>
                <a:cubicBezTo>
                  <a:pt x="0" y="799715"/>
                  <a:pt x="799715" y="0"/>
                  <a:pt x="1786213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A683C189-F14B-4680-8E23-192CC1F9D52E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137517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C0B019-1F65-5FF3-EACC-1DBD4333A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0064" y="557784"/>
            <a:ext cx="5914085" cy="578011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763DD55-592C-903A-3F9C-A96924CF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907302"/>
            <a:ext cx="4361688" cy="164969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4361688" cy="3434638"/>
          </a:xfr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51C0813-C057-2B90-9C5A-3AE995C897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71625" y="862357"/>
            <a:ext cx="5170964" cy="5170964"/>
          </a:xfrm>
          <a:custGeom>
            <a:avLst/>
            <a:gdLst>
              <a:gd name="connsiteX0" fmla="*/ 2585482 w 5170964"/>
              <a:gd name="connsiteY0" fmla="*/ 0 h 5170964"/>
              <a:gd name="connsiteX1" fmla="*/ 5170964 w 5170964"/>
              <a:gd name="connsiteY1" fmla="*/ 2585482 h 5170964"/>
              <a:gd name="connsiteX2" fmla="*/ 2585482 w 5170964"/>
              <a:gd name="connsiteY2" fmla="*/ 5170964 h 5170964"/>
              <a:gd name="connsiteX3" fmla="*/ 0 w 5170964"/>
              <a:gd name="connsiteY3" fmla="*/ 2585482 h 5170964"/>
              <a:gd name="connsiteX4" fmla="*/ 2585482 w 5170964"/>
              <a:gd name="connsiteY4" fmla="*/ 0 h 5170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0964" h="5170964">
                <a:moveTo>
                  <a:pt x="2585482" y="0"/>
                </a:moveTo>
                <a:cubicBezTo>
                  <a:pt x="4013405" y="0"/>
                  <a:pt x="5170964" y="1157560"/>
                  <a:pt x="5170964" y="2585482"/>
                </a:cubicBezTo>
                <a:cubicBezTo>
                  <a:pt x="5170964" y="4013405"/>
                  <a:pt x="4013405" y="5170964"/>
                  <a:pt x="2585482" y="5170964"/>
                </a:cubicBezTo>
                <a:cubicBezTo>
                  <a:pt x="1157560" y="5170964"/>
                  <a:pt x="0" y="4013405"/>
                  <a:pt x="0" y="2585482"/>
                </a:cubicBezTo>
                <a:cubicBezTo>
                  <a:pt x="0" y="1157560"/>
                  <a:pt x="1157560" y="0"/>
                  <a:pt x="2585482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C6F29DF6-CD03-4BCE-B7FA-816A26D3F690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12842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967907A-96CA-89D9-9FD8-C85BFFEAF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316" y="4421770"/>
            <a:ext cx="10499656" cy="1528927"/>
          </a:xfrm>
        </p:spPr>
        <p:txBody>
          <a:bodyPr>
            <a:normAutofit/>
          </a:bodyPr>
          <a:lstStyle>
            <a:lvl1pPr algn="l">
              <a:lnSpc>
                <a:spcPct val="110000"/>
              </a:lnSpc>
              <a:defRPr sz="200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824A94E6-CFC2-45CB-1F4E-C00A6DA2F70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66336" y="1330310"/>
            <a:ext cx="10499656" cy="3273331"/>
          </a:xfrm>
        </p:spPr>
        <p:txBody>
          <a:bodyPr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21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59A1E46D-F3F5-460A-8B88-7FD9EAB922E5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A1F52FC-EB68-58F2-85B1-6235B55362A9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387754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804120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76CD779C-A444-4049-B141-42B7E6B40EE4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ACAAB8A-DD1F-F240-8651-22FAC159B42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68103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421770"/>
            <a:ext cx="7525512" cy="1933310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00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1353387"/>
            <a:ext cx="10543032" cy="327333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1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FA5A3801-DA91-4A57-A649-F93117899C59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42EF41C-4509-4150-C0F1-83BB756ACF5F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45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63662" y="561268"/>
            <a:ext cx="9264676" cy="5735465"/>
          </a:xfr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lang="en-US" sz="6600" b="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28600" indent="0" algn="ctr">
              <a:lnSpc>
                <a:spcPct val="80000"/>
              </a:lnSpc>
              <a:buNone/>
              <a:defRPr lang="en-US" sz="6600" b="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457200" indent="0" algn="ctr">
              <a:lnSpc>
                <a:spcPct val="80000"/>
              </a:lnSpc>
              <a:buNone/>
              <a:defRPr lang="en-US" sz="6600" b="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685800" indent="0" algn="ctr">
              <a:lnSpc>
                <a:spcPct val="100000"/>
              </a:lnSpc>
              <a:buNone/>
              <a:defRPr lang="en-US" sz="8000" b="1" kern="1200" cap="all" baseline="0" dirty="0">
                <a:solidFill>
                  <a:schemeClr val="tx1"/>
                </a:solidFill>
                <a:latin typeface="Playfair Display Black" pitchFamily="2" charset="0"/>
                <a:ea typeface="+mj-ea"/>
                <a:cs typeface="+mj-cs"/>
              </a:defRPr>
            </a:lvl4pPr>
            <a:lvl5pPr marL="914400" indent="0" algn="ctr">
              <a:lnSpc>
                <a:spcPct val="100000"/>
              </a:lnSpc>
              <a:buNone/>
              <a:defRPr lang="en-US" sz="8000" b="1" kern="1200" cap="all" baseline="0" dirty="0">
                <a:solidFill>
                  <a:schemeClr val="tx1"/>
                </a:solidFill>
                <a:latin typeface="Playfair Display Black" pitchFamily="2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5FA23858-2AA2-4499-BDED-C35494809BB0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4775AE-F67F-CB44-1D87-AB4D287818A5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6480"/>
      </p:ext>
    </p:extLst>
  </p:cSld>
  <p:clrMapOvr>
    <a:masterClrMapping/>
  </p:clrMapOvr>
  <p:transition spd="slow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FC6232C8-5CC6-4BF9-B058-082976379D1B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34D2A7D-7433-3BD7-B540-CAF81289672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369244"/>
      </p:ext>
    </p:extLst>
  </p:cSld>
  <p:clrMapOvr>
    <a:masterClrMapping/>
  </p:clrMapOvr>
  <p:transition spd="slow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1AE53D09-7DD8-4568-B5EF-B5E21CEE2305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6FAFB8-6136-DD3A-86C3-855ED940D6F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68170"/>
      </p:ext>
    </p:extLst>
  </p:cSld>
  <p:clrMapOvr>
    <a:masterClrMapping/>
  </p:clrMapOvr>
  <p:transition spd="slow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34321655-180C-E5FF-5EBA-CB7C8C900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>
          <a:xfrm>
            <a:off x="492638" y="0"/>
            <a:ext cx="4471248" cy="4191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0322" y="5137616"/>
            <a:ext cx="8054173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93371" y="1188720"/>
            <a:ext cx="8593017" cy="2174966"/>
          </a:xfrm>
        </p:spPr>
        <p:txBody>
          <a:bodyPr anchor="b">
            <a:normAutofit/>
          </a:bodyPr>
          <a:lstStyle>
            <a:lvl1pPr marL="0" indent="-457200" defTabSz="914400">
              <a:lnSpc>
                <a:spcPct val="80000"/>
              </a:lnSpc>
              <a:spcBef>
                <a:spcPts val="0"/>
              </a:spcBef>
              <a:buNone/>
              <a:defRPr sz="45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73948205-1C59-482C-BB09-232EA2B22E9D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59926F-2327-8B2D-085E-499F8F38779A}"/>
              </a:ext>
            </a:extLst>
          </p:cNvPr>
          <p:cNvCxnSpPr/>
          <p:nvPr/>
        </p:nvCxnSpPr>
        <p:spPr>
          <a:xfrm>
            <a:off x="1551214" y="3477986"/>
            <a:ext cx="0" cy="199208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977308"/>
      </p:ext>
    </p:extLst>
  </p:cSld>
  <p:clrMapOvr>
    <a:masterClrMapping/>
  </p:clrMapOvr>
  <p:transition spd="slow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349240"/>
            <a:ext cx="9043416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40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64A17C83-7903-4E41-AC93-33691F234EFB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F5A24BE-62EC-1D31-CC8C-91D6C09F8228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71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041" y="5669280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097280"/>
            <a:ext cx="8961120" cy="347472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42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2ECF47EC-1CB0-4D5B-BC05-09138B002F67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CC92CDB-3DCC-F547-8EEC-BE14157A4259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82334"/>
      </p:ext>
    </p:extLst>
  </p:cSld>
  <p:clrMapOvr>
    <a:masterClrMapping/>
  </p:clrMapOvr>
  <p:transition spd="slow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F63BBBA-62F7-DBEC-F9CF-7226CF222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0C6923B-FF9D-B437-5588-878AF0F8A0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0892" y="2268121"/>
            <a:ext cx="5040809" cy="398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2312870-557C-564C-3520-F00CB9BF52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5157" y="2268121"/>
            <a:ext cx="5040809" cy="398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843233C9-9EF3-4203-AEFA-D0743B177A38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15031E-7D6B-5DB2-0949-3226C3A6B5E9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08343"/>
      </p:ext>
    </p:extLst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4C7CB3-8309-EE97-00D8-73D90094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0893" y="2268121"/>
            <a:ext cx="504080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CF4B8FC-8114-F896-19E9-61BFDBF1E79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85158" y="2268121"/>
            <a:ext cx="504080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0892" y="2969987"/>
            <a:ext cx="5040809" cy="3278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A05586D-8745-CB79-26DE-BB05CF6BF8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5157" y="2969987"/>
            <a:ext cx="5040809" cy="3278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4287EB6B-1FDA-4A81-96D8-085A92C98015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69FD757-76AB-74D2-BF21-512AF236806B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3122"/>
      </p:ext>
    </p:extLst>
  </p:cSld>
  <p:clrMapOvr>
    <a:masterClrMapping/>
  </p:clrMapOvr>
  <p:transition spd="slow">
    <p:push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7CF8608-BD7F-FDF6-C9FE-359BAFBCC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69DB5E5D-473E-4972-9B97-9856832C35D7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44ABFCC-D627-9493-2426-A6E5682EEBD4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19168"/>
      </p:ext>
    </p:extLst>
  </p:cSld>
  <p:clrMapOvr>
    <a:masterClrMapping/>
  </p:clrMapOvr>
  <p:transition spd="slow"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7C1BE31E-BB00-4979-9EBB-F9915C4E35A7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94126D0-8C62-BE14-DAD7-1281C05B8DCA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69313"/>
      </p:ext>
    </p:extLst>
  </p:cSld>
  <p:clrMapOvr>
    <a:masterClrMapping/>
  </p:clrMapOvr>
  <p:transition spd="slow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BB87BAF9-71A3-41AE-80C7-E9BA1E76461F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759643"/>
      </p:ext>
    </p:extLst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1847088"/>
            <a:ext cx="7342307" cy="1133856"/>
          </a:xfrm>
        </p:spPr>
        <p:txBody>
          <a:bodyPr anchor="b">
            <a:noAutofit/>
          </a:bodyPr>
          <a:lstStyle>
            <a:lvl1pPr>
              <a:defRPr sz="6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59536" y="3594099"/>
            <a:ext cx="10472928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1BEB6A84-AC91-4D9B-8EE1-62C922B3C2E0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F630EC-9C35-9636-5C2F-9B305B2CCE3F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847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515E74ED-2A6E-80D7-2247-FD12F2612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00"/>
          <a:stretch/>
        </p:blipFill>
        <p:spPr>
          <a:xfrm>
            <a:off x="462641" y="0"/>
            <a:ext cx="8989429" cy="4755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57" y="3603170"/>
            <a:ext cx="7014009" cy="1507672"/>
          </a:xfrm>
        </p:spPr>
        <p:txBody>
          <a:bodyPr anchor="b">
            <a:noAutofit/>
          </a:bodyPr>
          <a:lstStyle>
            <a:lvl1pPr>
              <a:defRPr sz="45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4133" y="5480958"/>
            <a:ext cx="6360733" cy="744158"/>
          </a:xfrm>
        </p:spPr>
        <p:txBody>
          <a:bodyPr anchor="b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 indent="0">
              <a:lnSpc>
                <a:spcPct val="110000"/>
              </a:lnSpc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B595AE6E-7D20-49DD-98DE-DE612F6B7693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055BD5-F132-7EB0-787E-04988310DC8B}"/>
              </a:ext>
            </a:extLst>
          </p:cNvPr>
          <p:cNvCxnSpPr>
            <a:cxnSpLocks/>
          </p:cNvCxnSpPr>
          <p:nvPr/>
        </p:nvCxnSpPr>
        <p:spPr>
          <a:xfrm>
            <a:off x="4985657" y="5238749"/>
            <a:ext cx="0" cy="88274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963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3F5E30DB-52ED-4082-9462-78F0DB759D5A}" type="datetime1">
              <a:rPr lang="en-US" smtClean="0"/>
              <a:t>11/7/2026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75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  <p:sldLayoutId id="2147483849" r:id="rId23"/>
    <p:sldLayoutId id="2147483850" r:id="rId24"/>
    <p:sldLayoutId id="2147483851" r:id="rId25"/>
    <p:sldLayoutId id="2147483852" r:id="rId26"/>
    <p:sldLayoutId id="2147483853" r:id="rId27"/>
    <p:sldLayoutId id="2147483854" r:id="rId28"/>
    <p:sldLayoutId id="2147483855" r:id="rId29"/>
    <p:sldLayoutId id="2147483856" r:id="rId30"/>
    <p:sldLayoutId id="2147483857" r:id="rId31"/>
    <p:sldLayoutId id="2147483858" r:id="rId32"/>
    <p:sldLayoutId id="2147483859" r:id="rId33"/>
    <p:sldLayoutId id="2147483860" r:id="rId34"/>
    <p:sldLayoutId id="2147483861" r:id="rId35"/>
    <p:sldLayoutId id="2147483862" r:id="rId36"/>
    <p:sldLayoutId id="2147483877" r:id="rId37"/>
    <p:sldLayoutId id="2147483863" r:id="rId38"/>
    <p:sldLayoutId id="2147483864" r:id="rId39"/>
    <p:sldLayoutId id="2147483865" r:id="rId40"/>
    <p:sldLayoutId id="2147483866" r:id="rId41"/>
    <p:sldLayoutId id="2147483867" r:id="rId42"/>
    <p:sldLayoutId id="2147483868" r:id="rId43"/>
    <p:sldLayoutId id="2147483869" r:id="rId44"/>
    <p:sldLayoutId id="2147483870" r:id="rId45"/>
    <p:sldLayoutId id="2147483871" r:id="rId46"/>
    <p:sldLayoutId id="2147483872" r:id="rId47"/>
    <p:sldLayoutId id="2147483873" r:id="rId48"/>
    <p:sldLayoutId id="2147483874" r:id="rId49"/>
    <p:sldLayoutId id="2147483875" r:id="rId50"/>
    <p:sldLayoutId id="2147483876" r:id="rId51"/>
    <p:sldLayoutId id="2147483878" r:id="rId52"/>
    <p:sldLayoutId id="2147483879" r:id="rId53"/>
  </p:sldLayoutIdLst>
  <p:transition spd="slow">
    <p:push dir="u"/>
  </p:transition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500" b="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57989-07E4-B482-9F2A-EBF670F7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709" y="2801929"/>
            <a:ext cx="8287712" cy="22729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500" dirty="0">
                <a:latin typeface="Aptos ExtraBold" panose="020B0004020202020204" pitchFamily="34" charset="0"/>
              </a:rPr>
              <a:t>Why CHRISTIANS Live Holy Lives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2CA757-EE4C-C2A3-93AE-7C035FFE30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6089" y="1490168"/>
            <a:ext cx="4047843" cy="965356"/>
          </a:xfrm>
        </p:spPr>
        <p:txBody>
          <a:bodyPr>
            <a:noAutofit/>
          </a:bodyPr>
          <a:lstStyle/>
          <a:p>
            <a:r>
              <a:rPr lang="en-US" sz="4400" i="1" dirty="0">
                <a:latin typeface="Aptos" panose="020B0004020202020204" pitchFamily="34" charset="0"/>
              </a:rPr>
              <a:t>1 Peter 1:13-21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F5EA78B-76B7-A856-3FA7-1495AE2BF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48F9D6C-156B-2EF7-3AB2-A65B0C41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83137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9521F-CC42-235E-F804-B826A36205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7263" y="2257840"/>
            <a:ext cx="5522623" cy="3864307"/>
          </a:xfrm>
        </p:spPr>
        <p:txBody>
          <a:bodyPr>
            <a:noAutofit/>
          </a:bodyPr>
          <a:lstStyle/>
          <a:p>
            <a:pPr marL="171450" indent="-171450">
              <a:lnSpc>
                <a:spcPct val="100000"/>
              </a:lnSpc>
              <a:spcBef>
                <a:spcPts val="1800"/>
              </a:spcBef>
            </a:pPr>
            <a:r>
              <a:rPr lang="en-US" sz="3800" dirty="0">
                <a:latin typeface="Aptos" panose="020B0004020202020204" pitchFamily="34" charset="0"/>
              </a:rPr>
              <a:t>Love for brethren,</a:t>
            </a:r>
            <a:br>
              <a:rPr lang="en-US" sz="3800" dirty="0">
                <a:latin typeface="Aptos" panose="020B0004020202020204" pitchFamily="34" charset="0"/>
              </a:rPr>
            </a:br>
            <a:r>
              <a:rPr lang="en-US" sz="3800" i="1" dirty="0">
                <a:latin typeface="Aptos" panose="020B0004020202020204" pitchFamily="34" charset="0"/>
              </a:rPr>
              <a:t>John 13:35</a:t>
            </a:r>
          </a:p>
          <a:p>
            <a:pPr marL="171450" indent="-171450">
              <a:lnSpc>
                <a:spcPct val="100000"/>
              </a:lnSpc>
              <a:spcBef>
                <a:spcPts val="1800"/>
              </a:spcBef>
            </a:pPr>
            <a:r>
              <a:rPr lang="en-US" sz="3800" dirty="0">
                <a:latin typeface="Aptos" panose="020B0004020202020204" pitchFamily="34" charset="0"/>
              </a:rPr>
              <a:t>Zeal, </a:t>
            </a:r>
            <a:r>
              <a:rPr lang="en-US" sz="3800" i="1" dirty="0">
                <a:latin typeface="Aptos" panose="020B0004020202020204" pitchFamily="34" charset="0"/>
              </a:rPr>
              <a:t>Titus 2:14</a:t>
            </a:r>
          </a:p>
          <a:p>
            <a:pPr marL="171450" indent="-171450">
              <a:lnSpc>
                <a:spcPct val="100000"/>
              </a:lnSpc>
              <a:spcBef>
                <a:spcPts val="1800"/>
              </a:spcBef>
            </a:pPr>
            <a:r>
              <a:rPr lang="en-US" sz="3800" dirty="0">
                <a:latin typeface="Aptos" panose="020B0004020202020204" pitchFamily="34" charset="0"/>
              </a:rPr>
              <a:t>Holiness and godly fear, </a:t>
            </a:r>
            <a:br>
              <a:rPr lang="en-US" sz="3800" dirty="0">
                <a:latin typeface="Aptos" panose="020B0004020202020204" pitchFamily="34" charset="0"/>
              </a:rPr>
            </a:br>
            <a:r>
              <a:rPr lang="en-US" sz="3800" i="1" dirty="0">
                <a:latin typeface="Aptos" panose="020B0004020202020204" pitchFamily="34" charset="0"/>
              </a:rPr>
              <a:t>1 Peter 1:14-17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1FB56E-1A01-8D29-F217-638F3BEF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63" y="1013242"/>
            <a:ext cx="5630355" cy="9214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5400" dirty="0">
                <a:latin typeface="Aptos ExtraBold" panose="020B0004020202020204" pitchFamily="34" charset="0"/>
              </a:rPr>
              <a:t>Family Traits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ADD0C8C-D358-9C56-DFE4-4846599E2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90CFC22-FDAF-0186-B1B5-2FFC8444D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5637" y="6529916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 smtClean="0">
                <a:latin typeface="Aptos" panose="020B0004020202020204" pitchFamily="34" charset="0"/>
              </a:rPr>
              <a:pPr/>
              <a:t>2</a:t>
            </a:fld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02185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DF9B0-2746-63F2-EF35-CA60DE555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2CFD1-6CBF-4717-66E7-520B0DF8B9A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" y="1645921"/>
            <a:ext cx="5568119" cy="477833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3800" dirty="0">
                <a:latin typeface="Aptos" panose="020B0004020202020204" pitchFamily="34" charset="0"/>
              </a:rPr>
              <a:t>“Fundamentally, signifies </a:t>
            </a:r>
            <a:r>
              <a:rPr lang="en-US" sz="3800" b="1" dirty="0">
                <a:latin typeface="Aptos" panose="020B0004020202020204" pitchFamily="34" charset="0"/>
              </a:rPr>
              <a:t>separated</a:t>
            </a:r>
            <a:r>
              <a:rPr lang="en-US" sz="3800" dirty="0">
                <a:latin typeface="Aptos" panose="020B0004020202020204" pitchFamily="34" charset="0"/>
              </a:rPr>
              <a:t> . . . and hence, in Scripture in its moral and spiritual significance, </a:t>
            </a:r>
            <a:r>
              <a:rPr lang="en-US" sz="3800" b="1" dirty="0">
                <a:latin typeface="Aptos" panose="020B0004020202020204" pitchFamily="34" charset="0"/>
              </a:rPr>
              <a:t>separated from sin </a:t>
            </a:r>
            <a:r>
              <a:rPr lang="en-US" sz="3800" dirty="0">
                <a:latin typeface="Aptos" panose="020B0004020202020204" pitchFamily="34" charset="0"/>
              </a:rPr>
              <a:t>and therefore </a:t>
            </a:r>
            <a:r>
              <a:rPr lang="en-US" sz="3800" b="1" dirty="0">
                <a:latin typeface="Aptos" panose="020B0004020202020204" pitchFamily="34" charset="0"/>
              </a:rPr>
              <a:t>consecrated </a:t>
            </a:r>
            <a:br>
              <a:rPr lang="en-US" sz="3800" b="1" dirty="0">
                <a:latin typeface="Aptos" panose="020B0004020202020204" pitchFamily="34" charset="0"/>
              </a:rPr>
            </a:br>
            <a:r>
              <a:rPr lang="en-US" sz="3800" b="1" dirty="0">
                <a:latin typeface="Aptos" panose="020B0004020202020204" pitchFamily="34" charset="0"/>
              </a:rPr>
              <a:t>to God</a:t>
            </a:r>
            <a:r>
              <a:rPr lang="en-US" sz="3800" dirty="0">
                <a:latin typeface="Aptos" panose="020B0004020202020204" pitchFamily="34" charset="0"/>
              </a:rPr>
              <a:t>, sacred” </a:t>
            </a:r>
            <a:br>
              <a:rPr lang="en-US" sz="3800" dirty="0">
                <a:latin typeface="Aptos" panose="020B0004020202020204" pitchFamily="34" charset="0"/>
              </a:rPr>
            </a:br>
            <a:r>
              <a:rPr lang="en-US" sz="3800" dirty="0">
                <a:latin typeface="Aptos" panose="020B0004020202020204" pitchFamily="34" charset="0"/>
              </a:rPr>
              <a:t>         </a:t>
            </a:r>
            <a:r>
              <a:rPr lang="en-US" sz="3200" dirty="0">
                <a:latin typeface="Aptos" panose="020B0004020202020204" pitchFamily="34" charset="0"/>
              </a:rPr>
              <a:t>(Vine, II:226, emp. added)</a:t>
            </a:r>
            <a:endParaRPr lang="en-US" sz="3800" dirty="0">
              <a:latin typeface="Aptos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598901-3A61-49D8-D378-9C515CF6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19" y="651510"/>
            <a:ext cx="5292091" cy="994411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5400" dirty="0">
                <a:latin typeface="Aptos ExtraBold" panose="020B0004020202020204" pitchFamily="34" charset="0"/>
              </a:rPr>
              <a:t>Holy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F2E809F-62D2-420D-4599-AB8041AAA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268A72-C34E-F38F-0B88-5256CA2B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782" y="6524244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>
                <a:latin typeface="Aptos" panose="020B0004020202020204" pitchFamily="34" charset="0"/>
              </a:rPr>
              <a:pPr/>
              <a:t>3</a:t>
            </a:fld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53181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7084-C959-6935-0D99-455326A78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0125" y="990600"/>
            <a:ext cx="8919845" cy="3630613"/>
          </a:xfr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6600" dirty="0">
                <a:latin typeface="Aptos ExtraBold" panose="020B0004020202020204" pitchFamily="34" charset="0"/>
              </a:rPr>
              <a:t>WHY CHRISTIANS LIVE HOLY LIVES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05924039-FECD-8A6B-F1E2-78418EBC5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68373A-1F0A-E536-31F6-49EDAD077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z="1400" smtClean="0">
                <a:latin typeface="Aptos" panose="020B0004020202020204" pitchFamily="34" charset="0"/>
              </a:rPr>
              <a:pPr/>
              <a:t>4</a:t>
            </a:fld>
            <a:endParaRPr lang="en-US" sz="1400" dirty="0">
              <a:latin typeface="Aptos" panose="020B0004020202020204" pitchFamily="34" charset="0"/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9CC75529-FA10-8478-B1B9-B0C660BEF30C}"/>
              </a:ext>
            </a:extLst>
          </p:cNvPr>
          <p:cNvSpPr txBox="1">
            <a:spLocks/>
          </p:cNvSpPr>
          <p:nvPr/>
        </p:nvSpPr>
        <p:spPr>
          <a:xfrm>
            <a:off x="6524564" y="4621213"/>
            <a:ext cx="4047843" cy="9653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i="1" dirty="0">
                <a:solidFill>
                  <a:schemeClr val="bg1"/>
                </a:solidFill>
                <a:latin typeface="Aptos" panose="020B0004020202020204" pitchFamily="34" charset="0"/>
              </a:rPr>
              <a:t>Hebrews 12:14</a:t>
            </a:r>
          </a:p>
        </p:txBody>
      </p:sp>
    </p:spTree>
    <p:extLst>
      <p:ext uri="{BB962C8B-B14F-4D97-AF65-F5344CB8AC3E}">
        <p14:creationId xmlns:p14="http://schemas.microsoft.com/office/powerpoint/2010/main" val="175188537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A7B89-F483-FB72-8626-E8BD4E6C9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0853F-64F6-1DDC-F3A6-D9F6604DA9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6564" y="2504661"/>
            <a:ext cx="10894112" cy="377040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4000" b="1" dirty="0">
                <a:latin typeface="Aptos" panose="020B0004020202020204" pitchFamily="34" charset="0"/>
              </a:rPr>
              <a:t>Be holy in all our conduct</a:t>
            </a:r>
            <a:r>
              <a:rPr lang="en-US" sz="4000" dirty="0">
                <a:latin typeface="Aptos" panose="020B0004020202020204" pitchFamily="34" charset="0"/>
              </a:rPr>
              <a:t>, </a:t>
            </a:r>
            <a:r>
              <a:rPr lang="en-US" sz="4000" i="1" dirty="0">
                <a:latin typeface="Aptos" panose="020B0004020202020204" pitchFamily="34" charset="0"/>
              </a:rPr>
              <a:t>1:15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Because God is holy in everything, </a:t>
            </a:r>
            <a:r>
              <a:rPr lang="en-US" sz="3800" i="1" dirty="0">
                <a:latin typeface="Aptos" panose="020B0004020202020204" pitchFamily="34" charset="0"/>
              </a:rPr>
              <a:t>1:16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Because we fear God, our Father and Judge, </a:t>
            </a:r>
            <a:r>
              <a:rPr lang="en-US" sz="3800" i="1" dirty="0">
                <a:latin typeface="Aptos" panose="020B0004020202020204" pitchFamily="34" charset="0"/>
              </a:rPr>
              <a:t>1:17 (2 Cor. 7:1)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Because of the price of our redemption, </a:t>
            </a:r>
            <a:r>
              <a:rPr lang="en-US" sz="3800" i="1" dirty="0">
                <a:latin typeface="Aptos" panose="020B0004020202020204" pitchFamily="34" charset="0"/>
              </a:rPr>
              <a:t>1:18-19</a:t>
            </a:r>
            <a:endParaRPr lang="en-US" sz="3600" dirty="0">
              <a:latin typeface="Aptos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4A54F7-9E20-CB1F-C5FB-DC06F0867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564" y="728420"/>
            <a:ext cx="10754386" cy="15430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5200" dirty="0">
                <a:latin typeface="Aptos ExtraBold" panose="020B0004020202020204" pitchFamily="34" charset="0"/>
              </a:rPr>
              <a:t>Be HOLY Because god is holy</a:t>
            </a:r>
            <a:br>
              <a:rPr lang="en-US" sz="5400" dirty="0">
                <a:latin typeface="Aptos ExtraBold" panose="020B0004020202020204" pitchFamily="34" charset="0"/>
              </a:rPr>
            </a:br>
            <a:r>
              <a:rPr lang="en-US" sz="4000" i="1" cap="none" dirty="0">
                <a:latin typeface="Aptos" panose="020B0004020202020204" pitchFamily="34" charset="0"/>
              </a:rPr>
              <a:t>1 Peter 1:14-16 (Isaiah 6:3; Revelation 4:8)</a:t>
            </a:r>
            <a:endParaRPr lang="en-US" sz="5400" cap="none" dirty="0">
              <a:latin typeface="Aptos ExtraBold" panose="020B0004020202020204" pitchFamily="34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433E117-ECA0-E3D7-B820-EE06C6E9E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302ECB-6118-E5EB-7A25-7E0A88DA5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782" y="6524244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>
                <a:latin typeface="Aptos" panose="020B0004020202020204" pitchFamily="34" charset="0"/>
              </a:rPr>
              <a:pPr/>
              <a:t>5</a:t>
            </a:fld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805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9F203-23EF-CCE3-A069-F1ECEB74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B6D47-8217-903A-129E-1F4815032CF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658" y="2583180"/>
            <a:ext cx="10606912" cy="37147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4000" b="1" dirty="0">
                <a:latin typeface="Aptos" panose="020B0004020202020204" pitchFamily="34" charset="0"/>
              </a:rPr>
              <a:t>God has called us to salvation</a:t>
            </a:r>
            <a:r>
              <a:rPr lang="en-US" sz="4000" dirty="0">
                <a:latin typeface="Aptos" panose="020B0004020202020204" pitchFamily="34" charset="0"/>
              </a:rPr>
              <a:t>, </a:t>
            </a:r>
            <a:r>
              <a:rPr lang="en-US" sz="4000" i="1" dirty="0">
                <a:latin typeface="Aptos" panose="020B0004020202020204" pitchFamily="34" charset="0"/>
              </a:rPr>
              <a:t>1:15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“Through sanctification . . .” </a:t>
            </a:r>
            <a:r>
              <a:rPr lang="en-US" sz="3800" i="1" dirty="0">
                <a:latin typeface="Aptos" panose="020B0004020202020204" pitchFamily="34" charset="0"/>
              </a:rPr>
              <a:t>2 Thess. 2:13-14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Called saints (holy ones), </a:t>
            </a:r>
            <a:r>
              <a:rPr lang="en-US" sz="3800" i="1" dirty="0">
                <a:latin typeface="Aptos" panose="020B0004020202020204" pitchFamily="34" charset="0"/>
              </a:rPr>
              <a:t>John 17:17; 1 Cor. 1:2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Returning to sin is defiling and destructive,</a:t>
            </a:r>
            <a:br>
              <a:rPr lang="en-US" sz="3800" dirty="0">
                <a:latin typeface="Aptos" panose="020B0004020202020204" pitchFamily="34" charset="0"/>
              </a:rPr>
            </a:br>
            <a:r>
              <a:rPr lang="en-US" sz="3800" i="1" dirty="0">
                <a:latin typeface="Aptos" panose="020B0004020202020204" pitchFamily="34" charset="0"/>
              </a:rPr>
              <a:t>2 Peter 2:20-22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64AD8B-14C1-FC3A-466E-DF6B53AE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658" y="742950"/>
            <a:ext cx="10606912" cy="15430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5200" dirty="0">
                <a:latin typeface="Aptos ExtraBold" panose="020B0004020202020204" pitchFamily="34" charset="0"/>
              </a:rPr>
              <a:t>Be HOLY because God is holy</a:t>
            </a:r>
            <a:br>
              <a:rPr lang="en-US" sz="5400" dirty="0">
                <a:latin typeface="Aptos ExtraBold" panose="020B0004020202020204" pitchFamily="34" charset="0"/>
              </a:rPr>
            </a:br>
            <a:r>
              <a:rPr lang="en-US" sz="4000" i="1" cap="none" dirty="0">
                <a:latin typeface="Aptos" panose="020B0004020202020204" pitchFamily="34" charset="0"/>
              </a:rPr>
              <a:t>1 Peter 1:14-16 (Isaiah 6:3; Revelation 4:8)</a:t>
            </a:r>
            <a:endParaRPr lang="en-US" sz="5400" cap="none" dirty="0">
              <a:latin typeface="Aptos ExtraBold" panose="020B0004020202020204" pitchFamily="34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3CBCC3A-71DE-9181-2830-6DF64A379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3BEDE7-2232-29B0-395C-2BD97C465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782" y="6524244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>
                <a:latin typeface="Aptos" panose="020B0004020202020204" pitchFamily="34" charset="0"/>
              </a:rPr>
              <a:pPr/>
              <a:t>6</a:t>
            </a:fld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795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3B794-B37C-6DCA-5281-372BCFFFA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F26F3-A9EA-CA2C-6A60-A977417B393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6564" y="2385391"/>
            <a:ext cx="10894112" cy="41388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en-US" sz="4000" b="1" dirty="0">
                <a:latin typeface="Aptos" panose="020B0004020202020204" pitchFamily="34" charset="0"/>
              </a:rPr>
              <a:t>Obedient children honor the call to</a:t>
            </a:r>
            <a:br>
              <a:rPr lang="en-US" sz="4000" b="1" dirty="0">
                <a:latin typeface="Aptos" panose="020B0004020202020204" pitchFamily="34" charset="0"/>
              </a:rPr>
            </a:br>
            <a:r>
              <a:rPr lang="en-US" sz="4000" b="1" dirty="0">
                <a:latin typeface="Aptos" panose="020B0004020202020204" pitchFamily="34" charset="0"/>
              </a:rPr>
              <a:t>holiness</a:t>
            </a:r>
            <a:r>
              <a:rPr lang="en-US" sz="4000" dirty="0">
                <a:latin typeface="Aptos" panose="020B0004020202020204" pitchFamily="34" charset="0"/>
              </a:rPr>
              <a:t>, </a:t>
            </a:r>
            <a:r>
              <a:rPr lang="en-US" sz="4000" i="1" dirty="0">
                <a:latin typeface="Aptos" panose="020B0004020202020204" pitchFamily="34" charset="0"/>
              </a:rPr>
              <a:t>1:14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sz="3800" dirty="0">
                <a:latin typeface="Aptos" panose="020B0004020202020204" pitchFamily="34" charset="0"/>
              </a:rPr>
              <a:t>Begins in the mind, </a:t>
            </a:r>
            <a:r>
              <a:rPr lang="en-US" sz="3800" i="1" dirty="0">
                <a:latin typeface="Aptos" panose="020B0004020202020204" pitchFamily="34" charset="0"/>
              </a:rPr>
              <a:t>1 Peter 1:13 (Romans 12:2)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sz="3800" dirty="0">
                <a:latin typeface="Aptos" panose="020B0004020202020204" pitchFamily="34" charset="0"/>
              </a:rPr>
              <a:t>We conform (fashion) ourselves into something:</a:t>
            </a:r>
          </a:p>
          <a:p>
            <a:pPr lvl="2">
              <a:lnSpc>
                <a:spcPct val="100000"/>
              </a:lnSpc>
              <a:spcBef>
                <a:spcPts val="900"/>
              </a:spcBef>
            </a:pPr>
            <a:r>
              <a:rPr lang="en-US" sz="3600" dirty="0">
                <a:latin typeface="Aptos" panose="020B0004020202020204" pitchFamily="34" charset="0"/>
              </a:rPr>
              <a:t>The former lusts of ignorance </a:t>
            </a:r>
            <a:r>
              <a:rPr lang="en-US" sz="3600" i="1" dirty="0">
                <a:latin typeface="Aptos" panose="020B0004020202020204" pitchFamily="34" charset="0"/>
              </a:rPr>
              <a:t>(1 Peter 4:2-3)</a:t>
            </a:r>
          </a:p>
          <a:p>
            <a:pPr lvl="2">
              <a:lnSpc>
                <a:spcPct val="100000"/>
              </a:lnSpc>
              <a:spcBef>
                <a:spcPts val="900"/>
              </a:spcBef>
            </a:pPr>
            <a:r>
              <a:rPr lang="en-US" sz="3600" dirty="0">
                <a:latin typeface="Aptos" panose="020B0004020202020204" pitchFamily="34" charset="0"/>
              </a:rPr>
              <a:t>Holiness as God’s children </a:t>
            </a:r>
            <a:r>
              <a:rPr lang="en-US" sz="3600" i="1" dirty="0">
                <a:latin typeface="Aptos" panose="020B0004020202020204" pitchFamily="34" charset="0"/>
              </a:rPr>
              <a:t>(2 Cor. 6:16-7:1)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496FFB-2F48-705B-DF0A-D7A44894C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564" y="639086"/>
            <a:ext cx="10762006" cy="15430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5200" dirty="0">
                <a:latin typeface="Aptos ExtraBold" panose="020B0004020202020204" pitchFamily="34" charset="0"/>
              </a:rPr>
              <a:t>Be HOLY Because god is holy</a:t>
            </a:r>
            <a:br>
              <a:rPr lang="en-US" sz="5400" dirty="0">
                <a:latin typeface="Aptos ExtraBold" panose="020B0004020202020204" pitchFamily="34" charset="0"/>
              </a:rPr>
            </a:br>
            <a:r>
              <a:rPr lang="en-US" sz="4000" i="1" cap="none" dirty="0">
                <a:latin typeface="Aptos" panose="020B0004020202020204" pitchFamily="34" charset="0"/>
              </a:rPr>
              <a:t>1 Peter 1:14-16 (Isaiah 6:3; Revelation 4:8)</a:t>
            </a:r>
            <a:endParaRPr lang="en-US" sz="5400" cap="none" dirty="0">
              <a:latin typeface="Aptos ExtraBold" panose="020B0004020202020204" pitchFamily="34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0F43960-8B7A-6E0E-8194-99393A82C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C91CC7-9FD7-1C57-85E4-6182DA19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782" y="6524244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>
                <a:latin typeface="Aptos" panose="020B0004020202020204" pitchFamily="34" charset="0"/>
              </a:rPr>
              <a:pPr/>
              <a:t>7</a:t>
            </a:fld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992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381B1-190F-4C8A-7F36-D93F6ACE9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F9B9E-C571-92A9-8A96-94986C2DF51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8944" y="2305879"/>
            <a:ext cx="10894112" cy="421836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4000" b="1" dirty="0">
                <a:latin typeface="Aptos" panose="020B0004020202020204" pitchFamily="34" charset="0"/>
              </a:rPr>
              <a:t>Application: Be holy in all conduct</a:t>
            </a:r>
            <a:r>
              <a:rPr lang="en-US" sz="4000" dirty="0">
                <a:latin typeface="Aptos" panose="020B0004020202020204" pitchFamily="34" charset="0"/>
              </a:rPr>
              <a:t>, </a:t>
            </a:r>
            <a:r>
              <a:rPr lang="en-US" sz="4000" i="1" dirty="0">
                <a:latin typeface="Aptos" panose="020B0004020202020204" pitchFamily="34" charset="0"/>
              </a:rPr>
              <a:t>1:15</a:t>
            </a:r>
            <a:endParaRPr lang="en-US" sz="4000" dirty="0">
              <a:latin typeface="Aptos" panose="020B00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Holy attitudes, values, motives, language, etc. </a:t>
            </a:r>
            <a:r>
              <a:rPr lang="en-US" sz="3800" i="1" dirty="0">
                <a:latin typeface="Aptos" panose="020B0004020202020204" pitchFamily="34" charset="0"/>
              </a:rPr>
              <a:t>Philippians 4:8; Ephesians 4:29-32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Sexual purity, </a:t>
            </a:r>
            <a:r>
              <a:rPr lang="en-US" sz="3800" i="1" dirty="0">
                <a:latin typeface="Aptos" panose="020B0004020202020204" pitchFamily="34" charset="0"/>
              </a:rPr>
              <a:t>1 Thess. 4:3-7; Col. 3:5 (Gal. 5:19)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Modest clothing, </a:t>
            </a:r>
            <a:r>
              <a:rPr lang="en-US" sz="3800" i="1" dirty="0">
                <a:latin typeface="Aptos" panose="020B0004020202020204" pitchFamily="34" charset="0"/>
              </a:rPr>
              <a:t>1 Timothy 2:9-10 (Genesis 3:7, 10, 21; Exodus 28:42; Isaiah 47:2-3)</a:t>
            </a:r>
            <a:endParaRPr lang="en-US" sz="3400" i="1" dirty="0">
              <a:latin typeface="Aptos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82D3A-8BFF-3FAC-8153-E6C846FE1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44" y="597537"/>
            <a:ext cx="10762006" cy="15430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5200" dirty="0">
                <a:latin typeface="Aptos ExtraBold" panose="020B0004020202020204" pitchFamily="34" charset="0"/>
              </a:rPr>
              <a:t>Be HOLY Because god is holy</a:t>
            </a:r>
            <a:br>
              <a:rPr lang="en-US" sz="5200" dirty="0">
                <a:latin typeface="Aptos ExtraBold" panose="020B0004020202020204" pitchFamily="34" charset="0"/>
              </a:rPr>
            </a:br>
            <a:r>
              <a:rPr lang="en-US" sz="4000" i="1" cap="none" dirty="0">
                <a:latin typeface="Aptos" panose="020B0004020202020204" pitchFamily="34" charset="0"/>
              </a:rPr>
              <a:t>1 Peter 1:14-16 (Isaiah 6:3; Revelation 4:8)</a:t>
            </a:r>
            <a:endParaRPr lang="en-US" sz="5400" cap="none" dirty="0">
              <a:latin typeface="Aptos ExtraBold" panose="020B0004020202020204" pitchFamily="34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A9BBDB8-F021-7E62-4B3F-3A2CC6D6F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867594-A9C5-9C85-C864-61D212672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782" y="6524244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>
                <a:latin typeface="Aptos" panose="020B0004020202020204" pitchFamily="34" charset="0"/>
              </a:rPr>
              <a:pPr/>
              <a:t>8</a:t>
            </a:fld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0868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4F80C-D56D-6592-6FF7-7FCD29AB4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0BB37-BDE3-D29B-043E-DC5F6293781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8944" y="1756880"/>
            <a:ext cx="10894112" cy="441275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000" baseline="30000" dirty="0">
                <a:latin typeface="Aptos" panose="020B0004020202020204" pitchFamily="34" charset="0"/>
              </a:rPr>
              <a:t>1</a:t>
            </a:r>
            <a:r>
              <a:rPr lang="en-US" sz="4000" dirty="0">
                <a:latin typeface="Aptos" panose="020B0004020202020204" pitchFamily="34" charset="0"/>
              </a:rPr>
              <a:t> If then you were raised with Christ, </a:t>
            </a:r>
            <a:r>
              <a:rPr lang="en-US" sz="4000" b="1" dirty="0">
                <a:latin typeface="Aptos" panose="020B0004020202020204" pitchFamily="34" charset="0"/>
              </a:rPr>
              <a:t>seek</a:t>
            </a:r>
            <a:r>
              <a:rPr lang="en-US" sz="4000" dirty="0">
                <a:latin typeface="Aptos" panose="020B0004020202020204" pitchFamily="34" charset="0"/>
              </a:rPr>
              <a:t> those things which are above, where Christ is, sitting at the right hand of God. </a:t>
            </a:r>
            <a:r>
              <a:rPr lang="en-US" sz="4000" baseline="30000" dirty="0">
                <a:latin typeface="Aptos" panose="020B0004020202020204" pitchFamily="34" charset="0"/>
              </a:rPr>
              <a:t>2</a:t>
            </a:r>
            <a:r>
              <a:rPr lang="en-US" sz="4000" dirty="0">
                <a:latin typeface="Aptos" panose="020B0004020202020204" pitchFamily="34" charset="0"/>
              </a:rPr>
              <a:t> </a:t>
            </a:r>
            <a:r>
              <a:rPr lang="en-US" sz="4000" b="1" dirty="0">
                <a:latin typeface="Aptos" panose="020B0004020202020204" pitchFamily="34" charset="0"/>
              </a:rPr>
              <a:t>Set</a:t>
            </a:r>
            <a:r>
              <a:rPr lang="en-US" sz="4000" dirty="0">
                <a:latin typeface="Aptos" panose="020B0004020202020204" pitchFamily="34" charset="0"/>
              </a:rPr>
              <a:t> your mind on things above, not on things on the earth. </a:t>
            </a:r>
            <a:r>
              <a:rPr lang="en-US" sz="4000" baseline="30000" dirty="0">
                <a:latin typeface="Aptos" panose="020B0004020202020204" pitchFamily="34" charset="0"/>
              </a:rPr>
              <a:t>3</a:t>
            </a:r>
            <a:r>
              <a:rPr lang="en-US" sz="4000" dirty="0">
                <a:latin typeface="Aptos" panose="020B0004020202020204" pitchFamily="34" charset="0"/>
              </a:rPr>
              <a:t> For you died, and your </a:t>
            </a:r>
            <a:r>
              <a:rPr lang="en-US" sz="4000" b="1" dirty="0">
                <a:latin typeface="Aptos" panose="020B0004020202020204" pitchFamily="34" charset="0"/>
              </a:rPr>
              <a:t>life</a:t>
            </a:r>
            <a:r>
              <a:rPr lang="en-US" sz="4000" dirty="0">
                <a:latin typeface="Aptos" panose="020B0004020202020204" pitchFamily="34" charset="0"/>
              </a:rPr>
              <a:t> is hidden with Christ in God. </a:t>
            </a:r>
            <a:r>
              <a:rPr lang="en-US" sz="4000" baseline="30000" dirty="0">
                <a:latin typeface="Aptos" panose="020B0004020202020204" pitchFamily="34" charset="0"/>
              </a:rPr>
              <a:t>4</a:t>
            </a:r>
            <a:r>
              <a:rPr lang="en-US" sz="4000" dirty="0">
                <a:latin typeface="Aptos" panose="020B0004020202020204" pitchFamily="34" charset="0"/>
              </a:rPr>
              <a:t> When Christ who is our life appears, then you also will appear with Him in glory.</a:t>
            </a:r>
            <a:endParaRPr lang="en-US" sz="3600" i="1" dirty="0">
              <a:latin typeface="Aptos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3167C4-A5AE-9BCB-ED9E-E0B3FF043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44" y="616449"/>
            <a:ext cx="10828059" cy="94522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5400" b="1" i="1" cap="none" dirty="0">
                <a:latin typeface="Aptos" panose="020B0004020202020204" pitchFamily="34" charset="0"/>
              </a:rPr>
              <a:t>Colossians 3:1-4</a:t>
            </a:r>
            <a:endParaRPr lang="en-US" sz="7200" b="1" cap="none" dirty="0">
              <a:latin typeface="Aptos ExtraBold" panose="020B0004020202020204" pitchFamily="34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E033DD5-48A9-382C-1A0C-739B1BAB3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EDC043-6455-FAB7-900C-0F7E3FE14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782" y="6524244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>
                <a:latin typeface="Aptos" panose="020B0004020202020204" pitchFamily="34" charset="0"/>
              </a:rPr>
              <a:pPr/>
              <a:t>9</a:t>
            </a:fld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133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C1898-BB35-AF68-C255-DEAFF659A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537FD-5E10-E905-D835-02AB90AACA3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6564" y="2619910"/>
            <a:ext cx="10894112" cy="365515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4000" b="1" dirty="0">
                <a:latin typeface="Aptos" panose="020B0004020202020204" pitchFamily="34" charset="0"/>
              </a:rPr>
              <a:t>Live reverent, holy lives before our Father</a:t>
            </a:r>
            <a:endParaRPr lang="en-US" sz="4000" i="1" dirty="0">
              <a:latin typeface="Aptos" panose="020B00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His provisions bless us, </a:t>
            </a:r>
            <a:r>
              <a:rPr lang="en-US" sz="3800" i="1" dirty="0">
                <a:latin typeface="Aptos" panose="020B0004020202020204" pitchFamily="34" charset="0"/>
              </a:rPr>
              <a:t>Matthew 6:30-33; 7:7-11; Ephesians 1:3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Accountable to God regarding them, </a:t>
            </a:r>
            <a:r>
              <a:rPr lang="en-US" sz="3800" i="1" dirty="0">
                <a:latin typeface="Aptos" panose="020B0004020202020204" pitchFamily="34" charset="0"/>
              </a:rPr>
              <a:t>Luke 12:48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Unholy living reflects selfish ingratitude</a:t>
            </a:r>
            <a:endParaRPr lang="en-US" sz="3600" dirty="0">
              <a:latin typeface="Aptos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46484-521C-FCC1-5345-070EDDB9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564" y="719191"/>
            <a:ext cx="10894112" cy="166261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700" dirty="0">
                <a:latin typeface="Aptos ExtraBold" panose="020B0004020202020204" pitchFamily="34" charset="0"/>
              </a:rPr>
              <a:t>Be HOLY Because god, Our Father, WILL JUDGE THE WORLD</a:t>
            </a:r>
            <a:r>
              <a:rPr lang="en-US" sz="4000" b="1" i="1" cap="none" dirty="0">
                <a:latin typeface="Aptos" panose="020B0004020202020204" pitchFamily="34" charset="0"/>
              </a:rPr>
              <a:t>,</a:t>
            </a:r>
            <a:r>
              <a:rPr lang="en-US" sz="4800" dirty="0">
                <a:latin typeface="Aptos ExtraBold" panose="020B0004020202020204" pitchFamily="34" charset="0"/>
              </a:rPr>
              <a:t> </a:t>
            </a:r>
            <a:r>
              <a:rPr lang="en-US" sz="4000" i="1" cap="none" dirty="0">
                <a:latin typeface="Aptos" panose="020B0004020202020204" pitchFamily="34" charset="0"/>
              </a:rPr>
              <a:t>1 Peter 1:17</a:t>
            </a:r>
            <a:endParaRPr lang="en-US" sz="5400" cap="none" dirty="0">
              <a:latin typeface="Aptos ExtraBold" panose="020B0004020202020204" pitchFamily="34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832199C-62A8-C48E-FAEA-318AF713A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D8F102-6F06-77DD-7958-4FFC793D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782" y="6524244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>
                <a:latin typeface="Aptos" panose="020B0004020202020204" pitchFamily="34" charset="0"/>
              </a:rPr>
              <a:pPr/>
              <a:t>10</a:t>
            </a:fld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7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EF2CE-971D-C64D-C362-906F1BD6C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789ED-3ADC-8739-1EF3-71E0471C81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6563" y="2381807"/>
            <a:ext cx="11179265" cy="41424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en-US" sz="4000" b="1" dirty="0">
                <a:latin typeface="Aptos" panose="020B0004020202020204" pitchFamily="34" charset="0"/>
              </a:rPr>
              <a:t>God is an impartial judge</a:t>
            </a:r>
            <a:endParaRPr lang="en-US" sz="4000" i="1" dirty="0">
              <a:latin typeface="Aptos" panose="020B00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sz="3800" dirty="0">
                <a:latin typeface="Aptos" panose="020B0004020202020204" pitchFamily="34" charset="0"/>
              </a:rPr>
              <a:t>Cannot be a Christian in name only and expect </a:t>
            </a:r>
            <a:br>
              <a:rPr lang="en-US" sz="3800" dirty="0">
                <a:latin typeface="Aptos" panose="020B0004020202020204" pitchFamily="34" charset="0"/>
              </a:rPr>
            </a:br>
            <a:r>
              <a:rPr lang="en-US" sz="3800" dirty="0">
                <a:latin typeface="Aptos" panose="020B0004020202020204" pitchFamily="34" charset="0"/>
              </a:rPr>
              <a:t>a heavenly reward, </a:t>
            </a:r>
            <a:r>
              <a:rPr lang="en-US" sz="3800" i="1" dirty="0">
                <a:latin typeface="Aptos" panose="020B0004020202020204" pitchFamily="34" charset="0"/>
              </a:rPr>
              <a:t>1 Peter 4:16-19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sz="3800" dirty="0">
                <a:latin typeface="Aptos" panose="020B0004020202020204" pitchFamily="34" charset="0"/>
              </a:rPr>
              <a:t>“Lord, Lord” without faithful obedience is futile, </a:t>
            </a:r>
            <a:r>
              <a:rPr lang="en-US" sz="3800" i="1" dirty="0">
                <a:latin typeface="Aptos" panose="020B0004020202020204" pitchFamily="34" charset="0"/>
              </a:rPr>
              <a:t>Matthew 7:21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sz="3800" dirty="0">
                <a:latin typeface="Aptos" panose="020B0004020202020204" pitchFamily="34" charset="0"/>
              </a:rPr>
              <a:t>Keep His word to never see death, </a:t>
            </a:r>
            <a:r>
              <a:rPr lang="en-US" sz="3800" i="1" dirty="0">
                <a:latin typeface="Aptos" panose="020B0004020202020204" pitchFamily="34" charset="0"/>
              </a:rPr>
              <a:t>John 8:51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2C396182-23F5-5C88-72D0-63BD7A2D0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58B75F-654F-CCA4-798A-2731C626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782" y="6524244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>
                <a:latin typeface="Aptos" panose="020B0004020202020204" pitchFamily="34" charset="0"/>
              </a:rPr>
              <a:pPr/>
              <a:t>11</a:t>
            </a:fld>
            <a:endParaRPr lang="en-US" sz="1400" dirty="0">
              <a:latin typeface="Aptos" panose="020B00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FD1F707-1EC7-4CAA-9CD7-F8E555589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564" y="719191"/>
            <a:ext cx="10894112" cy="166261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700" dirty="0">
                <a:latin typeface="Aptos ExtraBold" panose="020B0004020202020204" pitchFamily="34" charset="0"/>
              </a:rPr>
              <a:t>Be HOLY Because god, Our Father, WILL JUDGE THE WORLD</a:t>
            </a:r>
            <a:r>
              <a:rPr lang="en-US" sz="4000" b="1" i="1" cap="none" dirty="0">
                <a:latin typeface="Aptos" panose="020B0004020202020204" pitchFamily="34" charset="0"/>
              </a:rPr>
              <a:t>,</a:t>
            </a:r>
            <a:r>
              <a:rPr lang="en-US" sz="4800" dirty="0">
                <a:latin typeface="Aptos ExtraBold" panose="020B0004020202020204" pitchFamily="34" charset="0"/>
              </a:rPr>
              <a:t> </a:t>
            </a:r>
            <a:r>
              <a:rPr lang="en-US" sz="4000" i="1" cap="none" dirty="0">
                <a:latin typeface="Aptos" panose="020B0004020202020204" pitchFamily="34" charset="0"/>
              </a:rPr>
              <a:t>1 Peter 1:17</a:t>
            </a:r>
            <a:endParaRPr lang="en-US" sz="5400" cap="none" dirty="0">
              <a:latin typeface="Aptos Extra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0818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FF94F-1E14-B7C5-0261-84E27F02A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F260D-FAA5-DDA5-ED41-9C86ECE8D56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2891" y="2653749"/>
            <a:ext cx="11026218" cy="368084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4000" b="1" spc="-50" dirty="0">
                <a:latin typeface="Aptos" panose="020B0004020202020204" pitchFamily="34" charset="0"/>
              </a:rPr>
              <a:t>Holiness shows honor for the offering of Christ</a:t>
            </a:r>
            <a:endParaRPr lang="en-US" sz="3600" spc="-50" dirty="0">
              <a:latin typeface="Aptos" panose="020B00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God’s love in Christ’s death, </a:t>
            </a:r>
            <a:r>
              <a:rPr lang="en-US" sz="3800" i="1" dirty="0">
                <a:latin typeface="Aptos" panose="020B0004020202020204" pitchFamily="34" charset="0"/>
              </a:rPr>
              <a:t>1:19; Romans 5:8-9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Urged to be holy on this basis, </a:t>
            </a:r>
            <a:r>
              <a:rPr lang="en-US" sz="3800" i="1" dirty="0">
                <a:latin typeface="Aptos" panose="020B0004020202020204" pitchFamily="34" charset="0"/>
              </a:rPr>
              <a:t>Romans 12:1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800" dirty="0">
                <a:latin typeface="Aptos" panose="020B0004020202020204" pitchFamily="34" charset="0"/>
              </a:rPr>
              <a:t>Jesus died so we can be holy, </a:t>
            </a:r>
            <a:r>
              <a:rPr lang="en-US" sz="3800" i="1" dirty="0">
                <a:latin typeface="Aptos" panose="020B0004020202020204" pitchFamily="34" charset="0"/>
              </a:rPr>
              <a:t>Ephesians 5:25-27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092962-CD0A-AE26-C583-A45392D5B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094" y="760287"/>
            <a:ext cx="10795099" cy="166261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800" dirty="0">
                <a:latin typeface="Aptos ExtraBold" panose="020B0004020202020204" pitchFamily="34" charset="0"/>
              </a:rPr>
              <a:t>Be HOLY Because of THE PRICE OF our redemption</a:t>
            </a:r>
            <a:r>
              <a:rPr lang="en-US" sz="4000" b="1" i="1" cap="none" dirty="0">
                <a:latin typeface="Aptos" panose="020B0004020202020204" pitchFamily="34" charset="0"/>
              </a:rPr>
              <a:t>,</a:t>
            </a:r>
            <a:r>
              <a:rPr lang="en-US" sz="4000" i="1" cap="none" dirty="0">
                <a:latin typeface="Aptos" panose="020B0004020202020204" pitchFamily="34" charset="0"/>
              </a:rPr>
              <a:t> 1 Peter 1:18-19</a:t>
            </a:r>
            <a:endParaRPr lang="en-US" sz="5400" cap="none" dirty="0">
              <a:latin typeface="Aptos ExtraBold" panose="020B0004020202020204" pitchFamily="34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DF85D63-3C5E-7814-E0C3-867153A53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4DDFFD-FA4A-26BD-6F30-6034F141E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782" y="6524244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>
                <a:latin typeface="Aptos" panose="020B0004020202020204" pitchFamily="34" charset="0"/>
              </a:rPr>
              <a:pPr/>
              <a:t>12</a:t>
            </a:fld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4654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562B5-CA38-F2C3-33E2-57BE0E3D6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743B3-09AB-D42D-7D36-F114DE400DD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52938" y="3120887"/>
            <a:ext cx="10456169" cy="287922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4400" dirty="0">
                <a:latin typeface="Aptos" panose="020B0004020202020204" pitchFamily="34" charset="0"/>
              </a:rPr>
              <a:t>Holy people do so with assurance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4400" dirty="0">
                <a:latin typeface="Aptos" panose="020B0004020202020204" pitchFamily="34" charset="0"/>
              </a:rPr>
              <a:t>Are you ready for Christ’s return? </a:t>
            </a:r>
            <a:br>
              <a:rPr lang="en-US" sz="4400" dirty="0">
                <a:latin typeface="Aptos" panose="020B0004020202020204" pitchFamily="34" charset="0"/>
              </a:rPr>
            </a:br>
            <a:r>
              <a:rPr lang="en-US" sz="4400" i="1" dirty="0">
                <a:latin typeface="Aptos" panose="020B0004020202020204" pitchFamily="34" charset="0"/>
              </a:rPr>
              <a:t>2 Peter 3:11-13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endParaRPr lang="en-US" sz="4400" i="1" dirty="0">
              <a:latin typeface="Aptos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662CA2-71D3-CE75-43C6-CCC6BE92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891" y="706572"/>
            <a:ext cx="11099891" cy="221921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800" dirty="0">
                <a:latin typeface="Aptos ExtraBold" panose="020B0004020202020204" pitchFamily="34" charset="0"/>
              </a:rPr>
              <a:t>SET YOUR HOPE ON THE GRACE TO BE RECEIVED WHEN CHRIST RETURNS</a:t>
            </a:r>
            <a:br>
              <a:rPr lang="en-US" sz="4000" b="1" i="1" cap="none" dirty="0">
                <a:latin typeface="Aptos" panose="020B0004020202020204" pitchFamily="34" charset="0"/>
              </a:rPr>
            </a:br>
            <a:r>
              <a:rPr lang="en-US" sz="4000" i="1" cap="none" dirty="0">
                <a:latin typeface="Aptos" panose="020B0004020202020204" pitchFamily="34" charset="0"/>
              </a:rPr>
              <a:t>1 Peter 1:13, 21</a:t>
            </a:r>
            <a:endParaRPr lang="en-US" sz="5400" cap="none" dirty="0">
              <a:latin typeface="Aptos ExtraBold" panose="020B0004020202020204" pitchFamily="34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B4B4854-8B36-4D3A-FDF5-ED75CA6BD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9" y="6424260"/>
            <a:ext cx="260544" cy="3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52B0F-CF19-FEC6-7445-58582FD9E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782" y="6524244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z="1400">
                <a:latin typeface="Aptos" panose="020B0004020202020204" pitchFamily="34" charset="0"/>
              </a:rPr>
              <a:pPr/>
              <a:t>13</a:t>
            </a:fld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4756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radient Circle">
  <a:themeElements>
    <a:clrScheme name="Custom 2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F0D4DB"/>
      </a:accent1>
      <a:accent2>
        <a:srgbClr val="DBE7F5"/>
      </a:accent2>
      <a:accent3>
        <a:srgbClr val="C9E2D6"/>
      </a:accent3>
      <a:accent4>
        <a:srgbClr val="BABAD6"/>
      </a:accent4>
      <a:accent5>
        <a:srgbClr val="F0D2BF"/>
      </a:accent5>
      <a:accent6>
        <a:srgbClr val="F3E49A"/>
      </a:accent6>
      <a:hlink>
        <a:srgbClr val="7030A0"/>
      </a:hlink>
      <a:folHlink>
        <a:srgbClr val="107573"/>
      </a:folHlink>
    </a:clrScheme>
    <a:fontScheme name="Custom 10">
      <a:majorFont>
        <a:latin typeface="Lora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 Circle_Keynote Presentation_win32_LW_V6" id="{670309C8-2C38-4CFF-82BA-AF197439C521}" vid="{43F42362-DC95-4CBA-A0A2-5C03B532E6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76F8FCD-0A1F-4F6A-8F55-15E9E87E2E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A9C388-2C06-4AF2-857C-74055069A2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782DA7-86C0-4A84-A860-11A1E6E3FB6B}">
  <ds:schemaRefs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71af3243-3dd4-4a8d-8c0d-dd76da1f02a5"/>
    <ds:schemaRef ds:uri="http://schemas.microsoft.com/sharepoint/v3"/>
    <ds:schemaRef ds:uri="http://schemas.microsoft.com/office/2006/metadata/properties"/>
    <ds:schemaRef ds:uri="http://schemas.openxmlformats.org/package/2006/metadata/core-properties"/>
    <ds:schemaRef ds:uri="230e9df3-be65-4c73-a93b-d1236ebd677e"/>
    <ds:schemaRef ds:uri="16c05727-aa75-4e4a-9b5f-8a80a1165891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{D585A731-27F6-47FE-8294-9CCADBD36928}f4c2fa09-5552-4190-875c-1979579583e2-TFc553d604-a3b6-4c52-b2ed-3a769335c0fd_win32</Template>
  <TotalTime>271</TotalTime>
  <Words>636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ExtraBold</vt:lpstr>
      <vt:lpstr>Arial</vt:lpstr>
      <vt:lpstr>Lora</vt:lpstr>
      <vt:lpstr>Playfair Display Black</vt:lpstr>
      <vt:lpstr>Poppins Light</vt:lpstr>
      <vt:lpstr>Gradient Circle</vt:lpstr>
      <vt:lpstr>Why CHRISTIANS Live Holy Lives</vt:lpstr>
      <vt:lpstr>Family Traits</vt:lpstr>
      <vt:lpstr>Holy</vt:lpstr>
      <vt:lpstr>WHY CHRISTIANS LIVE HOLY LIVES</vt:lpstr>
      <vt:lpstr>Be HOLY Because god is holy 1 Peter 1:14-16 (Isaiah 6:3; Revelation 4:8)</vt:lpstr>
      <vt:lpstr>Be HOLY because God is holy 1 Peter 1:14-16 (Isaiah 6:3; Revelation 4:8)</vt:lpstr>
      <vt:lpstr>Be HOLY Because god is holy 1 Peter 1:14-16 (Isaiah 6:3; Revelation 4:8)</vt:lpstr>
      <vt:lpstr>Be HOLY Because god is holy 1 Peter 1:14-16 (Isaiah 6:3; Revelation 4:8)</vt:lpstr>
      <vt:lpstr>Colossians 3:1-4</vt:lpstr>
      <vt:lpstr>Be HOLY Because god, Our Father, WILL JUDGE THE WORLD, 1 Peter 1:17</vt:lpstr>
      <vt:lpstr>Be HOLY Because god, Our Father, WILL JUDGE THE WORLD, 1 Peter 1:17</vt:lpstr>
      <vt:lpstr>Be HOLY Because of THE PRICE OF our redemption, 1 Peter 1:18-19</vt:lpstr>
      <vt:lpstr>SET YOUR HOPE ON THE GRACE TO BE RECEIVED WHEN CHRIST RETURNS 1 Peter 1:13, 21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R Price</dc:creator>
  <cp:lastModifiedBy>Stan Cox</cp:lastModifiedBy>
  <cp:revision>60</cp:revision>
  <dcterms:created xsi:type="dcterms:W3CDTF">2026-10-23T14:59:48Z</dcterms:created>
  <dcterms:modified xsi:type="dcterms:W3CDTF">2026-11-07T17:59:04Z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