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63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</p:sldIdLst>
  <p:sldSz cx="12192000" cy="6858000"/>
  <p:notesSz cx="69469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  <a:srgbClr val="996633"/>
    <a:srgbClr val="666633"/>
    <a:srgbClr val="336600"/>
    <a:srgbClr val="614020"/>
    <a:srgbClr val="523E30"/>
    <a:srgbClr val="B2B2B2"/>
    <a:srgbClr val="DDDDDD"/>
    <a:srgbClr val="B389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4" autoAdjust="0"/>
    <p:restoredTop sz="94737" autoAdjust="0"/>
  </p:normalViewPr>
  <p:slideViewPr>
    <p:cSldViewPr>
      <p:cViewPr varScale="1">
        <p:scale>
          <a:sx n="75" d="100"/>
          <a:sy n="75" d="100"/>
        </p:scale>
        <p:origin x="869" y="43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an Cox" userId="9376f276357bfffd" providerId="LiveId" clId="{D6A38ECA-CFFF-4F81-A50A-FF406F190B2A}"/>
    <pc:docChg chg="custSel modSld">
      <pc:chgData name="Stan Cox" userId="9376f276357bfffd" providerId="LiveId" clId="{D6A38ECA-CFFF-4F81-A50A-FF406F190B2A}" dt="2026-11-07T18:06:00.493" v="13" actId="478"/>
      <pc:docMkLst>
        <pc:docMk/>
      </pc:docMkLst>
      <pc:sldChg chg="delSp mod">
        <pc:chgData name="Stan Cox" userId="9376f276357bfffd" providerId="LiveId" clId="{D6A38ECA-CFFF-4F81-A50A-FF406F190B2A}" dt="2026-11-07T18:05:26.672" v="1" actId="478"/>
        <pc:sldMkLst>
          <pc:docMk/>
          <pc:sldMk cId="0" sldId="256"/>
        </pc:sldMkLst>
        <pc:spChg chg="del">
          <ac:chgData name="Stan Cox" userId="9376f276357bfffd" providerId="LiveId" clId="{D6A38ECA-CFFF-4F81-A50A-FF406F190B2A}" dt="2026-11-07T18:05:23.891" v="0" actId="478"/>
          <ac:spMkLst>
            <pc:docMk/>
            <pc:sldMk cId="0" sldId="256"/>
            <ac:spMk id="4104" creationId="{00000000-0000-0000-0000-000000000000}"/>
          </ac:spMkLst>
        </pc:spChg>
        <pc:picChg chg="del">
          <ac:chgData name="Stan Cox" userId="9376f276357bfffd" providerId="LiveId" clId="{D6A38ECA-CFFF-4F81-A50A-FF406F190B2A}" dt="2026-11-07T18:05:26.672" v="1" actId="478"/>
          <ac:picMkLst>
            <pc:docMk/>
            <pc:sldMk cId="0" sldId="256"/>
            <ac:picMk id="4110" creationId="{00000000-0000-0000-0000-000000000000}"/>
          </ac:picMkLst>
        </pc:picChg>
      </pc:sldChg>
      <pc:sldChg chg="delSp mod">
        <pc:chgData name="Stan Cox" userId="9376f276357bfffd" providerId="LiveId" clId="{D6A38ECA-CFFF-4F81-A50A-FF406F190B2A}" dt="2026-11-07T18:05:39.509" v="3" actId="478"/>
        <pc:sldMkLst>
          <pc:docMk/>
          <pc:sldMk cId="0" sldId="264"/>
        </pc:sldMkLst>
        <pc:spChg chg="del">
          <ac:chgData name="Stan Cox" userId="9376f276357bfffd" providerId="LiveId" clId="{D6A38ECA-CFFF-4F81-A50A-FF406F190B2A}" dt="2026-11-07T18:05:39.509" v="3" actId="478"/>
          <ac:spMkLst>
            <pc:docMk/>
            <pc:sldMk cId="0" sldId="264"/>
            <ac:spMk id="4104" creationId="{00000000-0000-0000-0000-000000000000}"/>
          </ac:spMkLst>
        </pc:spChg>
        <pc:picChg chg="del">
          <ac:chgData name="Stan Cox" userId="9376f276357bfffd" providerId="LiveId" clId="{D6A38ECA-CFFF-4F81-A50A-FF406F190B2A}" dt="2026-11-07T18:05:36.125" v="2" actId="478"/>
          <ac:picMkLst>
            <pc:docMk/>
            <pc:sldMk cId="0" sldId="264"/>
            <ac:picMk id="4110" creationId="{00000000-0000-0000-0000-000000000000}"/>
          </ac:picMkLst>
        </pc:picChg>
      </pc:sldChg>
      <pc:sldChg chg="delSp mod">
        <pc:chgData name="Stan Cox" userId="9376f276357bfffd" providerId="LiveId" clId="{D6A38ECA-CFFF-4F81-A50A-FF406F190B2A}" dt="2026-11-07T18:05:44.640" v="5" actId="478"/>
        <pc:sldMkLst>
          <pc:docMk/>
          <pc:sldMk cId="0" sldId="267"/>
        </pc:sldMkLst>
        <pc:spChg chg="del">
          <ac:chgData name="Stan Cox" userId="9376f276357bfffd" providerId="LiveId" clId="{D6A38ECA-CFFF-4F81-A50A-FF406F190B2A}" dt="2026-11-07T18:05:44.640" v="5" actId="478"/>
          <ac:spMkLst>
            <pc:docMk/>
            <pc:sldMk cId="0" sldId="267"/>
            <ac:spMk id="4104" creationId="{00000000-0000-0000-0000-000000000000}"/>
          </ac:spMkLst>
        </pc:spChg>
        <pc:picChg chg="del">
          <ac:chgData name="Stan Cox" userId="9376f276357bfffd" providerId="LiveId" clId="{D6A38ECA-CFFF-4F81-A50A-FF406F190B2A}" dt="2026-11-07T18:05:43.888" v="4" actId="478"/>
          <ac:picMkLst>
            <pc:docMk/>
            <pc:sldMk cId="0" sldId="267"/>
            <ac:picMk id="4110" creationId="{00000000-0000-0000-0000-000000000000}"/>
          </ac:picMkLst>
        </pc:picChg>
      </pc:sldChg>
      <pc:sldChg chg="delSp mod">
        <pc:chgData name="Stan Cox" userId="9376f276357bfffd" providerId="LiveId" clId="{D6A38ECA-CFFF-4F81-A50A-FF406F190B2A}" dt="2026-11-07T18:05:48.401" v="7" actId="478"/>
        <pc:sldMkLst>
          <pc:docMk/>
          <pc:sldMk cId="0" sldId="269"/>
        </pc:sldMkLst>
        <pc:spChg chg="del">
          <ac:chgData name="Stan Cox" userId="9376f276357bfffd" providerId="LiveId" clId="{D6A38ECA-CFFF-4F81-A50A-FF406F190B2A}" dt="2026-11-07T18:05:48.401" v="7" actId="478"/>
          <ac:spMkLst>
            <pc:docMk/>
            <pc:sldMk cId="0" sldId="269"/>
            <ac:spMk id="4104" creationId="{00000000-0000-0000-0000-000000000000}"/>
          </ac:spMkLst>
        </pc:spChg>
        <pc:picChg chg="del">
          <ac:chgData name="Stan Cox" userId="9376f276357bfffd" providerId="LiveId" clId="{D6A38ECA-CFFF-4F81-A50A-FF406F190B2A}" dt="2026-11-07T18:05:47.745" v="6" actId="478"/>
          <ac:picMkLst>
            <pc:docMk/>
            <pc:sldMk cId="0" sldId="269"/>
            <ac:picMk id="4110" creationId="{00000000-0000-0000-0000-000000000000}"/>
          </ac:picMkLst>
        </pc:picChg>
      </pc:sldChg>
      <pc:sldChg chg="delSp mod">
        <pc:chgData name="Stan Cox" userId="9376f276357bfffd" providerId="LiveId" clId="{D6A38ECA-CFFF-4F81-A50A-FF406F190B2A}" dt="2026-11-07T18:05:51.832" v="9" actId="478"/>
        <pc:sldMkLst>
          <pc:docMk/>
          <pc:sldMk cId="0" sldId="271"/>
        </pc:sldMkLst>
        <pc:spChg chg="del">
          <ac:chgData name="Stan Cox" userId="9376f276357bfffd" providerId="LiveId" clId="{D6A38ECA-CFFF-4F81-A50A-FF406F190B2A}" dt="2026-11-07T18:05:51.832" v="9" actId="478"/>
          <ac:spMkLst>
            <pc:docMk/>
            <pc:sldMk cId="0" sldId="271"/>
            <ac:spMk id="4104" creationId="{00000000-0000-0000-0000-000000000000}"/>
          </ac:spMkLst>
        </pc:spChg>
        <pc:picChg chg="del">
          <ac:chgData name="Stan Cox" userId="9376f276357bfffd" providerId="LiveId" clId="{D6A38ECA-CFFF-4F81-A50A-FF406F190B2A}" dt="2026-11-07T18:05:51.118" v="8" actId="478"/>
          <ac:picMkLst>
            <pc:docMk/>
            <pc:sldMk cId="0" sldId="271"/>
            <ac:picMk id="4110" creationId="{00000000-0000-0000-0000-000000000000}"/>
          </ac:picMkLst>
        </pc:picChg>
      </pc:sldChg>
      <pc:sldChg chg="delSp mod">
        <pc:chgData name="Stan Cox" userId="9376f276357bfffd" providerId="LiveId" clId="{D6A38ECA-CFFF-4F81-A50A-FF406F190B2A}" dt="2026-11-07T18:05:55.746" v="11" actId="478"/>
        <pc:sldMkLst>
          <pc:docMk/>
          <pc:sldMk cId="0" sldId="273"/>
        </pc:sldMkLst>
        <pc:spChg chg="del">
          <ac:chgData name="Stan Cox" userId="9376f276357bfffd" providerId="LiveId" clId="{D6A38ECA-CFFF-4F81-A50A-FF406F190B2A}" dt="2026-11-07T18:05:55.746" v="11" actId="478"/>
          <ac:spMkLst>
            <pc:docMk/>
            <pc:sldMk cId="0" sldId="273"/>
            <ac:spMk id="4104" creationId="{00000000-0000-0000-0000-000000000000}"/>
          </ac:spMkLst>
        </pc:spChg>
        <pc:picChg chg="del">
          <ac:chgData name="Stan Cox" userId="9376f276357bfffd" providerId="LiveId" clId="{D6A38ECA-CFFF-4F81-A50A-FF406F190B2A}" dt="2026-11-07T18:05:54.993" v="10" actId="478"/>
          <ac:picMkLst>
            <pc:docMk/>
            <pc:sldMk cId="0" sldId="273"/>
            <ac:picMk id="4110" creationId="{00000000-0000-0000-0000-000000000000}"/>
          </ac:picMkLst>
        </pc:picChg>
      </pc:sldChg>
      <pc:sldChg chg="delSp mod">
        <pc:chgData name="Stan Cox" userId="9376f276357bfffd" providerId="LiveId" clId="{D6A38ECA-CFFF-4F81-A50A-FF406F190B2A}" dt="2026-11-07T18:06:00.493" v="13" actId="478"/>
        <pc:sldMkLst>
          <pc:docMk/>
          <pc:sldMk cId="0" sldId="275"/>
        </pc:sldMkLst>
        <pc:spChg chg="del">
          <ac:chgData name="Stan Cox" userId="9376f276357bfffd" providerId="LiveId" clId="{D6A38ECA-CFFF-4F81-A50A-FF406F190B2A}" dt="2026-11-07T18:05:59.695" v="12" actId="478"/>
          <ac:spMkLst>
            <pc:docMk/>
            <pc:sldMk cId="0" sldId="275"/>
            <ac:spMk id="4104" creationId="{00000000-0000-0000-0000-000000000000}"/>
          </ac:spMkLst>
        </pc:spChg>
        <pc:picChg chg="del">
          <ac:chgData name="Stan Cox" userId="9376f276357bfffd" providerId="LiveId" clId="{D6A38ECA-CFFF-4F81-A50A-FF406F190B2A}" dt="2026-11-07T18:06:00.493" v="13" actId="478"/>
          <ac:picMkLst>
            <pc:docMk/>
            <pc:sldMk cId="0" sldId="275"/>
            <ac:picMk id="4110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6563" cy="4508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2976562" cy="4508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30200" y="677863"/>
            <a:ext cx="6286500" cy="35369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43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5988" y="4441825"/>
            <a:ext cx="5114925" cy="413861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07450"/>
            <a:ext cx="2976563" cy="4508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/>
          </a:p>
        </p:txBody>
      </p:sp>
      <p:sp>
        <p:nvSpPr>
          <p:cNvPr id="143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07450"/>
            <a:ext cx="2976562" cy="4508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B99E0BB6-C7C1-4B15-8A61-4E9C1EF53C2A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933450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61963" algn="l" defTabSz="933450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23925" algn="l" defTabSz="933450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87475" algn="l" defTabSz="933450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49438" algn="l" defTabSz="933450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5" name="Rectangle 23"/>
          <p:cNvSpPr>
            <a:spLocks noGrp="1" noChangeArrowheads="1"/>
          </p:cNvSpPr>
          <p:nvPr>
            <p:ph type="ctrTitle" sz="quarter"/>
          </p:nvPr>
        </p:nvSpPr>
        <p:spPr>
          <a:xfrm>
            <a:off x="3048000" y="685800"/>
            <a:ext cx="8534400" cy="1295400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96" name="Rectangle 2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3048000" y="2133600"/>
            <a:ext cx="8229600" cy="685800"/>
          </a:xfrm>
        </p:spPr>
        <p:txBody>
          <a:bodyPr/>
          <a:lstStyle>
            <a:lvl1pPr marL="0" indent="0">
              <a:buFontTx/>
              <a:buNone/>
              <a:defRPr sz="2200"/>
            </a:lvl1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3129" name="Picture 57" descr="your logo her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16000" y="6172201"/>
            <a:ext cx="1143000" cy="428625"/>
          </a:xfrm>
          <a:prstGeom prst="rect">
            <a:avLst/>
          </a:prstGeom>
          <a:noFill/>
        </p:spPr>
      </p:pic>
      <p:sp>
        <p:nvSpPr>
          <p:cNvPr id="3130" name="Rectangle 58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131" name="Rectangle 59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132" name="Rectangle 60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28F84DA4-9155-4E5E-82DE-2B06348B086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CAA873-83DB-4248-B8AA-5B61A524AE0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BC098D-79D1-4C6B-B10C-F4B513C2157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46400" y="1676400"/>
            <a:ext cx="42672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16800" y="1676400"/>
            <a:ext cx="42672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AAEDF2-764B-4476-B4A7-ADB28A5DA95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B7B23C-6DDB-466D-9B6E-92423ABA100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744677-7803-4C5C-83B5-F6F2F1FD723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AF2DCC-4246-4ABD-90E5-DFC5AC8B160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BE35BC-C3D1-431F-AEF4-FA67B71F218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446E8F-7150-4F1D-9E3B-E047E627F64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B407F3-446B-4C7A-B74A-43209AF66A9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99600" y="533400"/>
            <a:ext cx="21844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46400" y="533400"/>
            <a:ext cx="63500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5C6F8E-BB53-49E8-825F-73915679DB8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7" name="Rectangle 23"/>
          <p:cNvSpPr>
            <a:spLocks noGrp="1" noChangeArrowheads="1"/>
          </p:cNvSpPr>
          <p:nvPr>
            <p:ph type="title"/>
          </p:nvPr>
        </p:nvSpPr>
        <p:spPr bwMode="auto">
          <a:xfrm>
            <a:off x="2946400" y="533400"/>
            <a:ext cx="8737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48" name="Rectangle 2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946400" y="1676400"/>
            <a:ext cx="87376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66" name="Rectangle 4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946400" y="6248400"/>
            <a:ext cx="2438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1" sz="12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67" name="Rectangle 4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588000" y="6248400"/>
            <a:ext cx="4572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kumimoji="1" sz="12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68" name="Rectangle 4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363200" y="6248400"/>
            <a:ext cx="1320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1" sz="1200">
                <a:latin typeface="+mn-lt"/>
              </a:defRPr>
            </a:lvl1pPr>
          </a:lstStyle>
          <a:p>
            <a:fld id="{BDDE2864-C749-4B5A-A201-59581F9AC25A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1069" name="Picture 45" descr="your logo here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016000" y="6172201"/>
            <a:ext cx="1143000" cy="428625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edge/>
  </p:transition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Century Gothic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Century Gothic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Century Gothic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Century Gothic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Century Gothic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Century Gothic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Century Gothic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Century Gothic" pitchFamily="34" charset="0"/>
        </a:defRPr>
      </a:lvl9pPr>
    </p:titleStyle>
    <p:bodyStyle>
      <a:lvl1pPr marL="342900" indent="-342900" algn="l" rtl="0" eaLnBrk="1" fontAlgn="base" hangingPunct="1">
        <a:spcBef>
          <a:spcPct val="50000"/>
        </a:spcBef>
        <a:spcAft>
          <a:spcPct val="0"/>
        </a:spcAft>
        <a:buClr>
          <a:schemeClr val="tx1"/>
        </a:buClr>
        <a:buChar char="•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Century Gothic" pitchFamily="34" charset="0"/>
        <a:buChar char="−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2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Century Gothic" pitchFamily="34" charset="0"/>
        <a:buChar char="−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" name="Rectangle 6"/>
          <p:cNvSpPr>
            <a:spLocks noGrp="1" noChangeArrowheads="1"/>
          </p:cNvSpPr>
          <p:nvPr>
            <p:ph type="ctrTitle"/>
          </p:nvPr>
        </p:nvSpPr>
        <p:spPr>
          <a:xfrm>
            <a:off x="2438400" y="533400"/>
            <a:ext cx="9144000" cy="1295400"/>
          </a:xfrm>
        </p:spPr>
        <p:txBody>
          <a:bodyPr/>
          <a:lstStyle/>
          <a:p>
            <a:pPr algn="ctr"/>
            <a:r>
              <a:rPr lang="en-US" sz="6000" dirty="0"/>
              <a:t>A “Great” Congregation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0ED36DC-27CE-DADB-C7AC-7839EAFBEDA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5514436"/>
            <a:ext cx="3771040" cy="109591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7178461-2F87-1AB1-F1D6-2269F1C9E0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1713887" y="6368143"/>
            <a:ext cx="295282" cy="369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accent4">
                <a:lumMod val="10000"/>
              </a:schemeClr>
            </a:outerShdw>
          </a:effectLst>
        </p:spPr>
      </p:pic>
    </p:spTree>
  </p:cSld>
  <p:clrMapOvr>
    <a:masterClrMapping/>
  </p:clrMapOvr>
  <p:transition spd="slow">
    <p:wedg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3088832" y="228600"/>
            <a:ext cx="8382000" cy="1752600"/>
          </a:xfrm>
        </p:spPr>
        <p:txBody>
          <a:bodyPr/>
          <a:lstStyle/>
          <a:p>
            <a:pPr algn="ctr"/>
            <a:r>
              <a:rPr lang="en-US" sz="5200" dirty="0"/>
              <a:t>Churches Are Not Great Because Of Their . . .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81600" y="2027238"/>
            <a:ext cx="4092061" cy="4645252"/>
          </a:xfrm>
        </p:spPr>
        <p:txBody>
          <a:bodyPr/>
          <a:lstStyle/>
          <a:p>
            <a:pPr marL="457200" lvl="1" indent="0">
              <a:spcBef>
                <a:spcPts val="600"/>
              </a:spcBef>
              <a:buNone/>
            </a:pPr>
            <a:r>
              <a:rPr lang="en-US" sz="4400" b="1" dirty="0"/>
              <a:t>Size</a:t>
            </a:r>
          </a:p>
          <a:p>
            <a:pPr marL="457200" lvl="1" indent="0">
              <a:spcBef>
                <a:spcPts val="600"/>
              </a:spcBef>
              <a:buNone/>
            </a:pPr>
            <a:r>
              <a:rPr lang="en-US" sz="4400" b="1" dirty="0"/>
              <a:t>Wealth</a:t>
            </a:r>
          </a:p>
          <a:p>
            <a:pPr marL="457200" lvl="1" indent="0">
              <a:spcBef>
                <a:spcPts val="600"/>
              </a:spcBef>
              <a:buNone/>
            </a:pPr>
            <a:r>
              <a:rPr lang="en-US" sz="4400" b="1" dirty="0"/>
              <a:t>Preacher</a:t>
            </a:r>
          </a:p>
          <a:p>
            <a:pPr marL="457200" lvl="1" indent="0">
              <a:spcBef>
                <a:spcPts val="600"/>
              </a:spcBef>
              <a:buNone/>
            </a:pPr>
            <a:r>
              <a:rPr lang="en-US" sz="4400" b="1" dirty="0"/>
              <a:t>Reputation</a:t>
            </a:r>
          </a:p>
          <a:p>
            <a:pPr marL="457200" lvl="1" indent="0">
              <a:spcBef>
                <a:spcPts val="600"/>
              </a:spcBef>
              <a:buNone/>
            </a:pPr>
            <a:r>
              <a:rPr lang="en-US" sz="4400" b="1" dirty="0"/>
              <a:t>Heritage</a:t>
            </a:r>
          </a:p>
          <a:p>
            <a:pPr marL="457200" lvl="1" indent="0">
              <a:spcBef>
                <a:spcPts val="600"/>
              </a:spcBef>
              <a:buNone/>
            </a:pPr>
            <a:r>
              <a:rPr lang="en-US" sz="4400" b="1" dirty="0"/>
              <a:t>Traditions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0" y="87712"/>
            <a:ext cx="482600" cy="304800"/>
          </a:xfrm>
        </p:spPr>
        <p:txBody>
          <a:bodyPr/>
          <a:lstStyle/>
          <a:p>
            <a:fld id="{28CAA873-83DB-4248-B8AA-5B61A524AE06}" type="slidenum">
              <a:rPr lang="en-US" sz="1400"/>
              <a:pPr/>
              <a:t>2</a:t>
            </a:fld>
            <a:endParaRPr lang="en-US" sz="1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65BA6F8-DBB7-5F5E-69C7-25549320121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5533484"/>
            <a:ext cx="3771040" cy="109591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A496DD1-1183-A2CC-2FE1-EED976B4D7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1713887" y="6368143"/>
            <a:ext cx="295282" cy="369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accent4">
                <a:lumMod val="10000"/>
              </a:schemeClr>
            </a:outerShdw>
          </a:effectLst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10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2" presetClass="entr" presetSubtype="1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1" dur="1000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500"/>
                            </p:stCondLst>
                            <p:childTnLst>
                              <p:par>
                                <p:cTn id="13" presetID="12" presetClass="entr" presetSubtype="1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5" dur="1000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500"/>
                            </p:stCondLst>
                            <p:childTnLst>
                              <p:par>
                                <p:cTn id="17" presetID="12" presetClass="entr" presetSubtype="1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9" dur="1000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3500"/>
                            </p:stCondLst>
                            <p:childTnLst>
                              <p:par>
                                <p:cTn id="21" presetID="12" presetClass="entr" presetSubtype="1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3" dur="1000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7500"/>
                            </p:stCondLst>
                            <p:childTnLst>
                              <p:par>
                                <p:cTn id="25" presetID="12" presetClass="entr" presetSubtype="1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7" dur="1000"/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3124200" y="533400"/>
            <a:ext cx="8559800" cy="1143000"/>
          </a:xfrm>
        </p:spPr>
        <p:txBody>
          <a:bodyPr/>
          <a:lstStyle/>
          <a:p>
            <a:r>
              <a:rPr lang="en-US" sz="6000" dirty="0"/>
              <a:t>Jerusalem Church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46400" y="2209800"/>
            <a:ext cx="8178800" cy="3733800"/>
          </a:xfrm>
        </p:spPr>
        <p:txBody>
          <a:bodyPr/>
          <a:lstStyle/>
          <a:p>
            <a:r>
              <a:rPr lang="en-US" sz="4400" b="1" dirty="0"/>
              <a:t>Prominent spiritual features</a:t>
            </a:r>
          </a:p>
          <a:p>
            <a:r>
              <a:rPr lang="en-US" sz="4400" b="1" dirty="0"/>
              <a:t>Examples of worthiness</a:t>
            </a:r>
          </a:p>
          <a:p>
            <a:r>
              <a:rPr lang="en-US" sz="4400" b="1" dirty="0"/>
              <a:t>“Great” things, </a:t>
            </a:r>
            <a:r>
              <a:rPr lang="en-US" sz="4400" b="1" i="1" dirty="0"/>
              <a:t>Acts 4:32-37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200" y="106762"/>
            <a:ext cx="457200" cy="304800"/>
          </a:xfrm>
        </p:spPr>
        <p:txBody>
          <a:bodyPr/>
          <a:lstStyle/>
          <a:p>
            <a:fld id="{28CAA873-83DB-4248-B8AA-5B61A524AE06}" type="slidenum">
              <a:rPr lang="en-US" sz="1400"/>
              <a:pPr/>
              <a:t>3</a:t>
            </a:fld>
            <a:endParaRPr lang="en-US" sz="1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1A08B33-6ADC-90B0-A635-5CFBFF576E5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5514436"/>
            <a:ext cx="3771040" cy="109591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2BCEF54-4BE2-0F69-1109-DD0F92FEB4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1713887" y="6368143"/>
            <a:ext cx="295282" cy="369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accent4">
                <a:lumMod val="10000"/>
              </a:schemeClr>
            </a:outerShdw>
          </a:effectLst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10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1" dur="1000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2" presetClass="entr" presetSubtype="1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5" dur="1000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" name="Rectangle 6"/>
          <p:cNvSpPr>
            <a:spLocks noGrp="1" noChangeArrowheads="1"/>
          </p:cNvSpPr>
          <p:nvPr>
            <p:ph type="ctrTitle"/>
          </p:nvPr>
        </p:nvSpPr>
        <p:spPr>
          <a:xfrm>
            <a:off x="2879295" y="543724"/>
            <a:ext cx="8077200" cy="1143000"/>
          </a:xfrm>
        </p:spPr>
        <p:txBody>
          <a:bodyPr/>
          <a:lstStyle/>
          <a:p>
            <a:pPr algn="ctr"/>
            <a:r>
              <a:rPr lang="en-US" sz="6000" dirty="0"/>
              <a:t>“Great” Unity of Faith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0" y="5577136"/>
            <a:ext cx="49530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i="1" cap="small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C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A</a:t>
            </a:r>
            <a:r>
              <a:rPr lang="en-US" sz="4800" b="1" i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C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cts 4:32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76200" y="87712"/>
            <a:ext cx="457200" cy="304800"/>
          </a:xfrm>
        </p:spPr>
        <p:txBody>
          <a:bodyPr/>
          <a:lstStyle/>
          <a:p>
            <a:fld id="{28F84DA4-9155-4E5E-82DE-2B06348B086D}" type="slidenum">
              <a:rPr lang="en-US" sz="1400"/>
              <a:pPr/>
              <a:t>4</a:t>
            </a:fld>
            <a:endParaRPr lang="en-US" sz="1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CAB66E2-5934-FE6B-A2D2-9937A677AB0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5514436"/>
            <a:ext cx="3771040" cy="109591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4732129-F2EA-6689-01E2-3540D7699D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1713887" y="6368143"/>
            <a:ext cx="295282" cy="369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accent4">
                <a:lumMod val="10000"/>
              </a:schemeClr>
            </a:outerShdw>
          </a:effectLst>
        </p:spPr>
      </p:pic>
    </p:spTree>
  </p:cSld>
  <p:clrMapOvr>
    <a:masterClrMapping/>
  </p:clrMapOvr>
  <p:transition spd="slow">
    <p:wedg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3182505" y="448582"/>
            <a:ext cx="8488218" cy="1066800"/>
          </a:xfrm>
        </p:spPr>
        <p:txBody>
          <a:bodyPr/>
          <a:lstStyle/>
          <a:p>
            <a:r>
              <a:rPr lang="en-US" sz="6000" dirty="0"/>
              <a:t>Unity of Faith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30814" y="1814967"/>
            <a:ext cx="8991600" cy="44958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sz="4000" b="1" dirty="0"/>
              <a:t>Hearts and lives united in Christ, </a:t>
            </a:r>
            <a:r>
              <a:rPr lang="en-US" sz="4000" b="1" i="1" dirty="0"/>
              <a:t>Acts 4:32; 1 Corinthians 1:10</a:t>
            </a:r>
          </a:p>
          <a:p>
            <a:pPr lvl="1">
              <a:spcBef>
                <a:spcPts val="1200"/>
              </a:spcBef>
            </a:pPr>
            <a:r>
              <a:rPr lang="en-US" sz="3800" b="1" dirty="0"/>
              <a:t>Devoted to God’s word, </a:t>
            </a:r>
            <a:r>
              <a:rPr lang="en-US" sz="3800" b="1" i="1" dirty="0"/>
              <a:t>Acts 2:42</a:t>
            </a:r>
          </a:p>
          <a:p>
            <a:pPr lvl="1">
              <a:spcBef>
                <a:spcPts val="1200"/>
              </a:spcBef>
            </a:pPr>
            <a:r>
              <a:rPr lang="en-US" sz="3800" b="1" u="sng" dirty="0"/>
              <a:t>Truth</a:t>
            </a:r>
            <a:r>
              <a:rPr lang="en-US" sz="3800" b="1" dirty="0"/>
              <a:t> produces </a:t>
            </a:r>
            <a:r>
              <a:rPr lang="en-US" sz="3800" b="1" u="sng" dirty="0"/>
              <a:t>faith</a:t>
            </a:r>
          </a:p>
          <a:p>
            <a:pPr lvl="1">
              <a:spcBef>
                <a:spcPts val="1200"/>
              </a:spcBef>
            </a:pPr>
            <a:r>
              <a:rPr lang="en-US" sz="3800" b="1" dirty="0"/>
              <a:t>Truth instills the value of unity </a:t>
            </a:r>
            <a:br>
              <a:rPr lang="en-US" sz="3800" b="1" dirty="0"/>
            </a:br>
            <a:r>
              <a:rPr lang="en-US" sz="3800" b="1" dirty="0"/>
              <a:t>      and the strength of oneness</a:t>
            </a:r>
            <a:endParaRPr lang="en-US" sz="3800" b="1" i="1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23841" y="120056"/>
            <a:ext cx="311727" cy="369488"/>
          </a:xfrm>
        </p:spPr>
        <p:txBody>
          <a:bodyPr/>
          <a:lstStyle/>
          <a:p>
            <a:fld id="{28CAA873-83DB-4248-B8AA-5B61A524AE06}" type="slidenum">
              <a:rPr lang="en-US" sz="1400"/>
              <a:pPr/>
              <a:t>5</a:t>
            </a:fld>
            <a:endParaRPr lang="en-US" sz="1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2498F8F-8CFB-6542-A069-17D4922EBC7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5514436"/>
            <a:ext cx="3771040" cy="109591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E73774C-540F-D075-825E-E2BC4844DC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1713887" y="6368143"/>
            <a:ext cx="295282" cy="369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accent4">
                <a:lumMod val="10000"/>
              </a:schemeClr>
            </a:outerShdw>
          </a:effectLst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10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" dur="1000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1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6" dur="1000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500"/>
                            </p:stCondLst>
                            <p:childTnLst>
                              <p:par>
                                <p:cTn id="18" presetID="1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0" dur="1000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3124199" y="228600"/>
            <a:ext cx="8559801" cy="1143000"/>
          </a:xfrm>
        </p:spPr>
        <p:txBody>
          <a:bodyPr/>
          <a:lstStyle/>
          <a:p>
            <a:r>
              <a:rPr lang="en-US" sz="6000" dirty="0"/>
              <a:t>Unity of Faith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05200" y="1752600"/>
            <a:ext cx="8503969" cy="4343399"/>
          </a:xfrm>
        </p:spPr>
        <p:txBody>
          <a:bodyPr/>
          <a:lstStyle/>
          <a:p>
            <a:pPr>
              <a:spcBef>
                <a:spcPts val="1500"/>
              </a:spcBef>
            </a:pPr>
            <a:r>
              <a:rPr lang="en-US" sz="3800" b="1" dirty="0"/>
              <a:t>Common practices, </a:t>
            </a:r>
            <a:r>
              <a:rPr lang="en-US" sz="3800" b="1" i="1" dirty="0"/>
              <a:t>4:32 (2:42-46)</a:t>
            </a:r>
          </a:p>
          <a:p>
            <a:pPr>
              <a:spcBef>
                <a:spcPts val="1500"/>
              </a:spcBef>
            </a:pPr>
            <a:r>
              <a:rPr lang="en-US" sz="3800" b="1" dirty="0"/>
              <a:t>Guard unity in Christ, </a:t>
            </a:r>
            <a:r>
              <a:rPr lang="en-US" sz="3800" b="1" i="1" dirty="0"/>
              <a:t>Eph. 4:1-3</a:t>
            </a:r>
          </a:p>
          <a:p>
            <a:pPr lvl="1">
              <a:spcBef>
                <a:spcPts val="1500"/>
              </a:spcBef>
            </a:pPr>
            <a:r>
              <a:rPr lang="en-US" sz="3600" b="1" dirty="0"/>
              <a:t>Factiousness happens when hearts are not united in truth </a:t>
            </a:r>
            <a:br>
              <a:rPr lang="en-US" sz="3600" b="1" dirty="0"/>
            </a:br>
            <a:r>
              <a:rPr lang="en-US" sz="3600" b="1" dirty="0"/>
              <a:t>and faith, </a:t>
            </a:r>
            <a:r>
              <a:rPr lang="en-US" sz="3600" b="1" i="1" dirty="0"/>
              <a:t>1 Corinthians 3:1-4 (4:6)</a:t>
            </a:r>
          </a:p>
          <a:p>
            <a:pPr lvl="1">
              <a:spcBef>
                <a:spcPts val="1500"/>
              </a:spcBef>
            </a:pPr>
            <a:r>
              <a:rPr lang="en-US" sz="3600" b="1" dirty="0"/>
              <a:t>Be likeminded, </a:t>
            </a:r>
            <a:r>
              <a:rPr lang="en-US" sz="3600" b="1" i="1" dirty="0"/>
              <a:t>Romans 15:5-6</a:t>
            </a:r>
            <a:endParaRPr lang="en-US" sz="3800" b="1" i="1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23841" y="129894"/>
            <a:ext cx="284159" cy="304800"/>
          </a:xfrm>
        </p:spPr>
        <p:txBody>
          <a:bodyPr/>
          <a:lstStyle/>
          <a:p>
            <a:fld id="{28CAA873-83DB-4248-B8AA-5B61A524AE06}" type="slidenum">
              <a:rPr lang="en-US" sz="1400"/>
              <a:pPr/>
              <a:t>6</a:t>
            </a:fld>
            <a:endParaRPr lang="en-US" sz="1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FC7871C-D926-FBB4-987B-D767624A4D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1713887" y="6368143"/>
            <a:ext cx="295282" cy="369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accent4">
                <a:lumMod val="10000"/>
              </a:scheme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C9307E3-4B0B-B90A-7EEE-5594FB66CB6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841" y="5523959"/>
            <a:ext cx="3771040" cy="109591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10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" dur="1000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1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6" dur="1000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0"/>
                            </p:stCondLst>
                            <p:childTnLst>
                              <p:par>
                                <p:cTn id="18" presetID="12" presetClass="entr" presetSubtype="1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0" dur="1000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" name="Rectangle 6"/>
          <p:cNvSpPr>
            <a:spLocks noGrp="1" noChangeArrowheads="1"/>
          </p:cNvSpPr>
          <p:nvPr>
            <p:ph type="ctrTitle"/>
          </p:nvPr>
        </p:nvSpPr>
        <p:spPr>
          <a:xfrm>
            <a:off x="4152900" y="513812"/>
            <a:ext cx="5943600" cy="1143000"/>
          </a:xfrm>
        </p:spPr>
        <p:txBody>
          <a:bodyPr/>
          <a:lstStyle/>
          <a:p>
            <a:pPr algn="ctr"/>
            <a:r>
              <a:rPr lang="en-US" sz="6000" dirty="0"/>
              <a:t>“Great” Power</a:t>
            </a:r>
          </a:p>
        </p:txBody>
      </p:sp>
      <p:sp>
        <p:nvSpPr>
          <p:cNvPr id="6" name="Rectangle 5"/>
          <p:cNvSpPr/>
          <p:nvPr/>
        </p:nvSpPr>
        <p:spPr>
          <a:xfrm>
            <a:off x="4648200" y="5617026"/>
            <a:ext cx="49530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i="1" cap="small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C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A</a:t>
            </a:r>
            <a:r>
              <a:rPr lang="en-US" sz="4800" b="1" i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C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cts</a:t>
            </a:r>
            <a:r>
              <a:rPr lang="en-US" sz="4800" b="1" i="1" cap="small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C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 4:33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76200" y="68662"/>
            <a:ext cx="406400" cy="304800"/>
          </a:xfrm>
        </p:spPr>
        <p:txBody>
          <a:bodyPr/>
          <a:lstStyle/>
          <a:p>
            <a:fld id="{28F84DA4-9155-4E5E-82DE-2B06348B086D}" type="slidenum">
              <a:rPr lang="en-US" sz="1400"/>
              <a:pPr/>
              <a:t>7</a:t>
            </a:fld>
            <a:endParaRPr lang="en-US" sz="1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3E12B0-AC10-6B95-40A3-8BCC4B265D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1734800" y="6368143"/>
            <a:ext cx="295282" cy="369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accent4">
                <a:lumMod val="10000"/>
              </a:scheme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087FF1F-F114-5F90-A890-7C24FF87D36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5514436"/>
            <a:ext cx="3771040" cy="109591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p:transition spd="slow">
    <p:wedg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3581400" y="334371"/>
            <a:ext cx="7239000" cy="1037229"/>
          </a:xfrm>
        </p:spPr>
        <p:txBody>
          <a:bodyPr>
            <a:noAutofit/>
          </a:bodyPr>
          <a:lstStyle/>
          <a:p>
            <a:r>
              <a:rPr lang="en-US" sz="6000" dirty="0"/>
              <a:t>Power of God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352800" y="1524000"/>
            <a:ext cx="8839200" cy="4538394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sz="3800" b="1" dirty="0"/>
              <a:t>Emboldened apostles’ preaching, </a:t>
            </a:r>
            <a:r>
              <a:rPr lang="en-US" sz="3800" b="1" i="1" dirty="0"/>
              <a:t>Acts 1:8; 2:43; 4:31 (Mark 16:20)</a:t>
            </a:r>
          </a:p>
          <a:p>
            <a:pPr>
              <a:spcBef>
                <a:spcPts val="1200"/>
              </a:spcBef>
            </a:pPr>
            <a:r>
              <a:rPr lang="en-US" sz="3800" b="1" dirty="0"/>
              <a:t>We rely on their testimony,</a:t>
            </a:r>
            <a:br>
              <a:rPr lang="en-US" sz="3800" b="1" dirty="0"/>
            </a:br>
            <a:r>
              <a:rPr lang="en-US" sz="3800" b="1" i="1" dirty="0"/>
              <a:t>Gal. 1:11-12; Eph. 3:3-5, 20-21</a:t>
            </a:r>
          </a:p>
          <a:p>
            <a:pPr marL="571500" lvl="1">
              <a:spcBef>
                <a:spcPts val="1200"/>
              </a:spcBef>
            </a:pPr>
            <a:r>
              <a:rPr lang="en-US" sz="3600" b="1" dirty="0"/>
              <a:t>Faith in God’s power, </a:t>
            </a:r>
            <a:r>
              <a:rPr lang="en-US" sz="3600" b="1" i="1" dirty="0"/>
              <a:t>1 Cor. 2:4-5</a:t>
            </a:r>
          </a:p>
          <a:p>
            <a:pPr marL="571500" lvl="1">
              <a:spcBef>
                <a:spcPts val="1200"/>
              </a:spcBef>
            </a:pPr>
            <a:r>
              <a:rPr lang="en-US" sz="3600" b="1" dirty="0"/>
              <a:t>A truth-guided church relies on </a:t>
            </a:r>
            <a:r>
              <a:rPr lang="en-US" sz="3600" b="1" spc="-60" dirty="0"/>
              <a:t>the  	power of God’s word, </a:t>
            </a:r>
            <a:r>
              <a:rPr lang="en-US" sz="3600" b="1" i="1" spc="-60" dirty="0"/>
              <a:t>Rev. 2:29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42891" y="120369"/>
            <a:ext cx="295282" cy="304800"/>
          </a:xfrm>
        </p:spPr>
        <p:txBody>
          <a:bodyPr/>
          <a:lstStyle/>
          <a:p>
            <a:fld id="{28CAA873-83DB-4248-B8AA-5B61A524AE06}" type="slidenum">
              <a:rPr lang="en-US" sz="1400"/>
              <a:pPr/>
              <a:t>8</a:t>
            </a:fld>
            <a:endParaRPr lang="en-US" sz="1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8AC4F74-0CFA-D349-CC16-4FCE2F3747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1734800" y="6368143"/>
            <a:ext cx="295282" cy="369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accent4">
                <a:lumMod val="10000"/>
              </a:scheme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0C881E7-01E6-3BE4-7107-5E753439C48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5514436"/>
            <a:ext cx="3771040" cy="109591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10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" dur="1000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7" dur="1000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2" dur="1000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" name="Rectangle 6"/>
          <p:cNvSpPr>
            <a:spLocks noGrp="1" noChangeArrowheads="1"/>
          </p:cNvSpPr>
          <p:nvPr>
            <p:ph type="ctrTitle"/>
          </p:nvPr>
        </p:nvSpPr>
        <p:spPr>
          <a:xfrm>
            <a:off x="4076700" y="458355"/>
            <a:ext cx="5791200" cy="1065645"/>
          </a:xfrm>
        </p:spPr>
        <p:txBody>
          <a:bodyPr/>
          <a:lstStyle/>
          <a:p>
            <a:pPr algn="ctr"/>
            <a:r>
              <a:rPr lang="en-US" sz="6000" dirty="0"/>
              <a:t>“Great” Grace</a:t>
            </a:r>
          </a:p>
        </p:txBody>
      </p:sp>
      <p:sp>
        <p:nvSpPr>
          <p:cNvPr id="6" name="Rectangle 5"/>
          <p:cNvSpPr/>
          <p:nvPr/>
        </p:nvSpPr>
        <p:spPr>
          <a:xfrm>
            <a:off x="4495800" y="5568648"/>
            <a:ext cx="49530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i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C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Acts 4:33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0" y="87712"/>
            <a:ext cx="482600" cy="304800"/>
          </a:xfrm>
        </p:spPr>
        <p:txBody>
          <a:bodyPr/>
          <a:lstStyle/>
          <a:p>
            <a:fld id="{28F84DA4-9155-4E5E-82DE-2B06348B086D}" type="slidenum">
              <a:rPr lang="en-US" sz="1400"/>
              <a:pPr/>
              <a:t>9</a:t>
            </a:fld>
            <a:endParaRPr lang="en-US" sz="1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98FED5C-3FC6-AC32-DB30-DD28D187BE1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5514436"/>
            <a:ext cx="3771040" cy="109591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391A261-4289-347C-CCB1-AE9088A744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1713887" y="6368143"/>
            <a:ext cx="295282" cy="369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accent4">
                <a:lumMod val="10000"/>
              </a:schemeClr>
            </a:outerShdw>
          </a:effectLst>
        </p:spPr>
      </p:pic>
    </p:spTree>
  </p:cSld>
  <p:clrMapOvr>
    <a:masterClrMapping/>
  </p:clrMapOvr>
  <p:transition spd="slow">
    <p:wedg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2971800" y="228600"/>
            <a:ext cx="7543800" cy="1143000"/>
          </a:xfrm>
        </p:spPr>
        <p:txBody>
          <a:bodyPr/>
          <a:lstStyle/>
          <a:p>
            <a:r>
              <a:rPr lang="en-US" sz="6000" dirty="0"/>
              <a:t>Blessed with Grace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05200" y="1524000"/>
            <a:ext cx="8610600" cy="5105400"/>
          </a:xfrm>
        </p:spPr>
        <p:txBody>
          <a:bodyPr>
            <a:normAutofit/>
          </a:bodyPr>
          <a:lstStyle/>
          <a:p>
            <a:pPr>
              <a:spcBef>
                <a:spcPts val="900"/>
              </a:spcBef>
            </a:pPr>
            <a:r>
              <a:rPr lang="en-US" sz="3800" b="1" dirty="0"/>
              <a:t>Greatly blessed, </a:t>
            </a:r>
            <a:r>
              <a:rPr lang="en-US" sz="3800" b="1" i="1" dirty="0"/>
              <a:t>Ephesians 1:3-7</a:t>
            </a:r>
          </a:p>
          <a:p>
            <a:pPr>
              <a:spcBef>
                <a:spcPts val="900"/>
              </a:spcBef>
            </a:pPr>
            <a:r>
              <a:rPr lang="en-US" sz="3800" b="1" dirty="0"/>
              <a:t>Stand in grace, </a:t>
            </a:r>
            <a:r>
              <a:rPr lang="en-US" sz="3800" b="1" i="1" dirty="0"/>
              <a:t>Romans 5:1-2</a:t>
            </a:r>
          </a:p>
          <a:p>
            <a:pPr marL="628650" lvl="1" indent="-220663">
              <a:spcBef>
                <a:spcPts val="900"/>
              </a:spcBef>
            </a:pPr>
            <a:r>
              <a:rPr lang="en-US" sz="3600" b="1" dirty="0"/>
              <a:t>Justified by faith </a:t>
            </a:r>
            <a:r>
              <a:rPr lang="en-US" sz="3600" b="1" i="1" dirty="0"/>
              <a:t>(1)</a:t>
            </a:r>
            <a:endParaRPr lang="en-US" sz="3600" b="1" dirty="0"/>
          </a:p>
          <a:p>
            <a:pPr marL="628650" lvl="1" indent="-220663">
              <a:spcBef>
                <a:spcPts val="900"/>
              </a:spcBef>
            </a:pPr>
            <a:r>
              <a:rPr lang="en-US" sz="3600" b="1" dirty="0"/>
              <a:t>Peace with God </a:t>
            </a:r>
            <a:r>
              <a:rPr lang="en-US" sz="3600" b="1" i="1" dirty="0"/>
              <a:t>(1)</a:t>
            </a:r>
            <a:endParaRPr lang="en-US" sz="3600" b="1" dirty="0"/>
          </a:p>
          <a:p>
            <a:pPr marL="628650" lvl="1" indent="-220663">
              <a:spcBef>
                <a:spcPts val="900"/>
              </a:spcBef>
            </a:pPr>
            <a:r>
              <a:rPr lang="en-US" sz="3600" b="1" dirty="0"/>
              <a:t>Access by faith into grace </a:t>
            </a:r>
            <a:r>
              <a:rPr lang="en-US" sz="3600" b="1" i="1" dirty="0"/>
              <a:t>(2)</a:t>
            </a:r>
            <a:endParaRPr lang="en-US" sz="3600" b="1" dirty="0"/>
          </a:p>
          <a:p>
            <a:pPr marL="628650" lvl="1" indent="-220663">
              <a:spcBef>
                <a:spcPts val="900"/>
              </a:spcBef>
            </a:pPr>
            <a:r>
              <a:rPr lang="en-US" sz="3600" b="1" dirty="0"/>
              <a:t>Rejoice in hope of glory </a:t>
            </a:r>
            <a:r>
              <a:rPr lang="en-US" sz="3600" b="1" i="1" dirty="0"/>
              <a:t>(2)</a:t>
            </a:r>
            <a:endParaRPr lang="en-US" sz="3600" b="1" dirty="0"/>
          </a:p>
          <a:p>
            <a:pPr marL="628650" lvl="1" indent="-220663">
              <a:spcBef>
                <a:spcPts val="900"/>
              </a:spcBef>
            </a:pPr>
            <a:r>
              <a:rPr lang="en-US" sz="3600" b="1" spc="-100" dirty="0"/>
              <a:t>Great assurance of hope, </a:t>
            </a:r>
            <a:r>
              <a:rPr lang="en-US" sz="3600" b="1" i="1" spc="-100" dirty="0"/>
              <a:t>Rom. 5:3-5</a:t>
            </a:r>
            <a:endParaRPr lang="en-US" sz="3800" b="1" i="1" spc="-1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8575" y="152400"/>
            <a:ext cx="533400" cy="304800"/>
          </a:xfrm>
        </p:spPr>
        <p:txBody>
          <a:bodyPr/>
          <a:lstStyle/>
          <a:p>
            <a:fld id="{28CAA873-83DB-4248-B8AA-5B61A524AE06}" type="slidenum">
              <a:rPr lang="en-US" sz="1400"/>
              <a:pPr/>
              <a:t>10</a:t>
            </a:fld>
            <a:endParaRPr lang="en-US" sz="1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0C9DBA8-DB18-9B8D-FC2E-3055305D3F5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5495384"/>
            <a:ext cx="3771040" cy="109591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33A1008-8D8E-CBEB-15EE-3E33CEC767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1734800" y="6399645"/>
            <a:ext cx="295282" cy="369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accent4">
                <a:lumMod val="10000"/>
              </a:schemeClr>
            </a:outerShdw>
          </a:effectLst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10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" dur="1000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1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6" dur="1000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0"/>
                            </p:stCondLst>
                            <p:childTnLst>
                              <p:par>
                                <p:cTn id="18" presetID="12" presetClass="entr" presetSubtype="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0" dur="1000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8000"/>
                            </p:stCondLst>
                            <p:childTnLst>
                              <p:par>
                                <p:cTn id="22" presetID="12" presetClass="entr" presetSubtype="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4" dur="1000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1000"/>
                            </p:stCondLst>
                            <p:childTnLst>
                              <p:par>
                                <p:cTn id="26" presetID="12" presetClass="entr" presetSubtype="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8" dur="1000"/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4000"/>
                            </p:stCondLst>
                            <p:childTnLst>
                              <p:par>
                                <p:cTn id="30" presetID="12" presetClass="entr" presetSubtype="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2" dur="1000"/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" name="Rectangle 6"/>
          <p:cNvSpPr>
            <a:spLocks noGrp="1" noChangeArrowheads="1"/>
          </p:cNvSpPr>
          <p:nvPr>
            <p:ph type="ctrTitle"/>
          </p:nvPr>
        </p:nvSpPr>
        <p:spPr>
          <a:xfrm>
            <a:off x="3695700" y="662421"/>
            <a:ext cx="6553200" cy="1070266"/>
          </a:xfrm>
        </p:spPr>
        <p:txBody>
          <a:bodyPr/>
          <a:lstStyle/>
          <a:p>
            <a:pPr algn="ctr"/>
            <a:r>
              <a:rPr lang="en-US" sz="6000" dirty="0"/>
              <a:t>“Great” Sacrifice</a:t>
            </a:r>
          </a:p>
        </p:txBody>
      </p:sp>
      <p:sp>
        <p:nvSpPr>
          <p:cNvPr id="6" name="Rectangle 5"/>
          <p:cNvSpPr/>
          <p:nvPr/>
        </p:nvSpPr>
        <p:spPr>
          <a:xfrm>
            <a:off x="4495800" y="5569803"/>
            <a:ext cx="49530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i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C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Acts 4:34-35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174625" y="148944"/>
            <a:ext cx="406400" cy="304800"/>
          </a:xfrm>
        </p:spPr>
        <p:txBody>
          <a:bodyPr/>
          <a:lstStyle/>
          <a:p>
            <a:fld id="{28F84DA4-9155-4E5E-82DE-2B06348B086D}" type="slidenum">
              <a:rPr lang="en-US" sz="1400"/>
              <a:pPr/>
              <a:t>11</a:t>
            </a:fld>
            <a:endParaRPr lang="en-US" sz="1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BD36620-B9EA-0D81-570F-7D3B65CCE78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5514436"/>
            <a:ext cx="3771040" cy="109591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669DC1F-E1D4-509D-AAA3-F32E22C1FB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1734800" y="6399645"/>
            <a:ext cx="295282" cy="369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accent4">
                <a:lumMod val="10000"/>
              </a:schemeClr>
            </a:outerShdw>
          </a:effectLst>
        </p:spPr>
      </p:pic>
    </p:spTree>
  </p:cSld>
  <p:clrMapOvr>
    <a:masterClrMapping/>
  </p:clrMapOvr>
  <p:transition spd="slow">
    <p:wedg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3429000" y="327874"/>
            <a:ext cx="6858000" cy="1143000"/>
          </a:xfrm>
        </p:spPr>
        <p:txBody>
          <a:bodyPr/>
          <a:lstStyle/>
          <a:p>
            <a:r>
              <a:rPr lang="en-US" sz="6000" dirty="0"/>
              <a:t>Mutual Sacrifice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29000" y="1676400"/>
            <a:ext cx="8382000" cy="4888362"/>
          </a:xfrm>
        </p:spPr>
        <p:txBody>
          <a:bodyPr/>
          <a:lstStyle/>
          <a:p>
            <a:pPr>
              <a:spcBef>
                <a:spcPts val="900"/>
              </a:spcBef>
            </a:pPr>
            <a:r>
              <a:rPr lang="en-US" sz="4000" b="1" dirty="0"/>
              <a:t>To meet needs, </a:t>
            </a:r>
            <a:r>
              <a:rPr lang="en-US" sz="4000" b="1" i="1" dirty="0"/>
              <a:t>Acts 2:44-45</a:t>
            </a:r>
          </a:p>
          <a:p>
            <a:pPr>
              <a:spcBef>
                <a:spcPts val="900"/>
              </a:spcBef>
            </a:pPr>
            <a:r>
              <a:rPr lang="en-US" sz="4000" b="1" dirty="0"/>
              <a:t>Full expression of love helps </a:t>
            </a:r>
            <a:br>
              <a:rPr lang="en-US" sz="4000" b="1" dirty="0"/>
            </a:br>
            <a:r>
              <a:rPr lang="en-US" sz="4000" b="1" dirty="0"/>
              <a:t>one another in times of need,</a:t>
            </a:r>
            <a:br>
              <a:rPr lang="en-US" sz="4000" b="1" dirty="0"/>
            </a:br>
            <a:r>
              <a:rPr lang="en-US" sz="4000" b="1" i="1" dirty="0"/>
              <a:t>1 John 3:16-19</a:t>
            </a:r>
          </a:p>
          <a:p>
            <a:pPr lvl="1">
              <a:spcBef>
                <a:spcPts val="900"/>
              </a:spcBef>
            </a:pPr>
            <a:r>
              <a:rPr lang="en-US" sz="3800" b="1" dirty="0"/>
              <a:t>Common treasury, </a:t>
            </a:r>
            <a:r>
              <a:rPr lang="en-US" sz="3800" b="1" i="1" dirty="0"/>
              <a:t>Acts 4:35</a:t>
            </a:r>
          </a:p>
          <a:p>
            <a:pPr lvl="1">
              <a:spcBef>
                <a:spcPts val="900"/>
              </a:spcBef>
            </a:pPr>
            <a:r>
              <a:rPr lang="en-US" sz="3800" b="1" dirty="0"/>
              <a:t>Also to relieve brethren in other places, </a:t>
            </a:r>
            <a:r>
              <a:rPr lang="en-US" sz="3800" b="1" i="1" dirty="0"/>
              <a:t>1 Corinthians 16:1-3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52400" y="143130"/>
            <a:ext cx="457199" cy="369488"/>
          </a:xfrm>
        </p:spPr>
        <p:txBody>
          <a:bodyPr/>
          <a:lstStyle/>
          <a:p>
            <a:pPr algn="ctr"/>
            <a:fld id="{28CAA873-83DB-4248-B8AA-5B61A524AE06}" type="slidenum">
              <a:rPr lang="en-US" sz="1400"/>
              <a:pPr algn="ctr"/>
              <a:t>12</a:t>
            </a:fld>
            <a:endParaRPr lang="en-US" sz="1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E287363-2F50-4D0B-3ABB-05886C23673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5580854"/>
            <a:ext cx="3771040" cy="109591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33FCE29-81D3-4014-474A-85F02E9AE8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1734800" y="6399645"/>
            <a:ext cx="295282" cy="369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accent4">
                <a:lumMod val="10000"/>
              </a:schemeClr>
            </a:outerShdw>
          </a:effectLst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10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2" presetClass="entr" presetSubtype="1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1" dur="1000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6" dur="1000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2" presetClass="entr" presetSubtype="1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0" dur="1000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" name="Rectangle 6"/>
          <p:cNvSpPr>
            <a:spLocks noGrp="1" noChangeArrowheads="1"/>
          </p:cNvSpPr>
          <p:nvPr>
            <p:ph type="ctrTitle"/>
          </p:nvPr>
        </p:nvSpPr>
        <p:spPr>
          <a:xfrm>
            <a:off x="2452254" y="677862"/>
            <a:ext cx="9358745" cy="983294"/>
          </a:xfrm>
        </p:spPr>
        <p:txBody>
          <a:bodyPr/>
          <a:lstStyle/>
          <a:p>
            <a:r>
              <a:rPr lang="en-US" sz="6000" dirty="0"/>
              <a:t>“Great” Encouragement</a:t>
            </a:r>
          </a:p>
        </p:txBody>
      </p:sp>
      <p:sp>
        <p:nvSpPr>
          <p:cNvPr id="6" name="Rectangle 5"/>
          <p:cNvSpPr/>
          <p:nvPr/>
        </p:nvSpPr>
        <p:spPr>
          <a:xfrm>
            <a:off x="4655126" y="5488190"/>
            <a:ext cx="49530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i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C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Acts 4:36-37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152400" y="139419"/>
            <a:ext cx="381000" cy="304800"/>
          </a:xfrm>
        </p:spPr>
        <p:txBody>
          <a:bodyPr/>
          <a:lstStyle/>
          <a:p>
            <a:fld id="{28F84DA4-9155-4E5E-82DE-2B06348B086D}" type="slidenum">
              <a:rPr lang="en-US" sz="1400"/>
              <a:pPr/>
              <a:t>13</a:t>
            </a:fld>
            <a:endParaRPr lang="en-US" sz="1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BB34DFB-2798-8185-FA9A-9A8BD4DFDF5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5514436"/>
            <a:ext cx="3771040" cy="109591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4D1B5CD-3456-DF25-39FD-AD5F66825E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1734800" y="6399645"/>
            <a:ext cx="295282" cy="369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accent4">
                <a:lumMod val="10000"/>
              </a:schemeClr>
            </a:outerShdw>
          </a:effectLst>
        </p:spPr>
      </p:pic>
    </p:spTree>
  </p:cSld>
  <p:clrMapOvr>
    <a:masterClrMapping/>
  </p:clrMapOvr>
  <p:transition spd="slow">
    <p:wedg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3347334" y="400277"/>
            <a:ext cx="8418332" cy="1047523"/>
          </a:xfrm>
        </p:spPr>
        <p:txBody>
          <a:bodyPr/>
          <a:lstStyle/>
          <a:p>
            <a:r>
              <a:rPr lang="en-US" sz="5800" dirty="0"/>
              <a:t>Son of Encouragement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347334" y="1676400"/>
            <a:ext cx="8641466" cy="48006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sz="4000" b="1" dirty="0"/>
              <a:t>Every church needs a Barnabas </a:t>
            </a:r>
            <a:r>
              <a:rPr lang="en-US" sz="4000" b="1" i="1" dirty="0"/>
              <a:t>Acts 11:21-24</a:t>
            </a:r>
          </a:p>
          <a:p>
            <a:pPr>
              <a:spcBef>
                <a:spcPts val="1200"/>
              </a:spcBef>
            </a:pPr>
            <a:r>
              <a:rPr lang="en-US" sz="4000" b="1" dirty="0"/>
              <a:t>Every Christian can be a </a:t>
            </a:r>
            <a:br>
              <a:rPr lang="en-US" sz="4000" b="1" dirty="0"/>
            </a:br>
            <a:r>
              <a:rPr lang="en-US" sz="4000" b="1" dirty="0"/>
              <a:t>Barnabas, </a:t>
            </a:r>
            <a:r>
              <a:rPr lang="en-US" sz="4000" b="1" i="1" dirty="0"/>
              <a:t>Hebrews 10:24</a:t>
            </a:r>
          </a:p>
          <a:p>
            <a:pPr lvl="1">
              <a:spcBef>
                <a:spcPts val="1200"/>
              </a:spcBef>
            </a:pPr>
            <a:r>
              <a:rPr lang="en-US" sz="3800" b="1" spc="-50" dirty="0"/>
              <a:t>We can become more effective encouragers of one another, </a:t>
            </a:r>
            <a:br>
              <a:rPr lang="en-US" sz="3800" b="1" spc="-50" dirty="0"/>
            </a:br>
            <a:r>
              <a:rPr lang="en-US" sz="3800" b="1" i="1" spc="-50" dirty="0"/>
              <a:t>Galatians 6:2 (1 Thess. 5:14-15)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52400" y="175132"/>
            <a:ext cx="406400" cy="450290"/>
          </a:xfrm>
        </p:spPr>
        <p:txBody>
          <a:bodyPr/>
          <a:lstStyle/>
          <a:p>
            <a:fld id="{28CAA873-83DB-4248-B8AA-5B61A524AE06}" type="slidenum">
              <a:rPr lang="en-US" sz="1400"/>
              <a:pPr/>
              <a:t>14</a:t>
            </a:fld>
            <a:endParaRPr lang="en-US" sz="1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C269AB2-0C27-FB72-FB63-B6CC9D93FC3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5514207"/>
            <a:ext cx="3771040" cy="109591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6228350-DC67-61C5-C4C6-318E24669B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1734800" y="6399645"/>
            <a:ext cx="295282" cy="369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accent4">
                <a:lumMod val="10000"/>
              </a:schemeClr>
            </a:outerShdw>
          </a:effectLst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10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" dur="1000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1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6" dur="1000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" name="Rectangle 6"/>
          <p:cNvSpPr>
            <a:spLocks noGrp="1" noChangeArrowheads="1"/>
          </p:cNvSpPr>
          <p:nvPr>
            <p:ph type="ctrTitle"/>
          </p:nvPr>
        </p:nvSpPr>
        <p:spPr>
          <a:xfrm>
            <a:off x="4762500" y="487163"/>
            <a:ext cx="4876800" cy="1143000"/>
          </a:xfrm>
        </p:spPr>
        <p:txBody>
          <a:bodyPr/>
          <a:lstStyle/>
          <a:p>
            <a:pPr algn="ctr"/>
            <a:r>
              <a:rPr lang="en-US" sz="6000" dirty="0"/>
              <a:t>“Great” Fear</a:t>
            </a:r>
          </a:p>
        </p:txBody>
      </p:sp>
      <p:sp>
        <p:nvSpPr>
          <p:cNvPr id="6" name="Rectangle 5"/>
          <p:cNvSpPr/>
          <p:nvPr/>
        </p:nvSpPr>
        <p:spPr>
          <a:xfrm>
            <a:off x="4724400" y="5444529"/>
            <a:ext cx="49530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i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C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Acts 5:5, 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76200" y="87712"/>
            <a:ext cx="482600" cy="304800"/>
          </a:xfrm>
        </p:spPr>
        <p:txBody>
          <a:bodyPr/>
          <a:lstStyle/>
          <a:p>
            <a:fld id="{28F84DA4-9155-4E5E-82DE-2B06348B086D}" type="slidenum">
              <a:rPr lang="en-US" sz="1400"/>
              <a:pPr/>
              <a:t>15</a:t>
            </a:fld>
            <a:endParaRPr lang="en-US" sz="1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9A3E99C-D06A-A23E-0C02-B791B626B6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5514436"/>
            <a:ext cx="3771040" cy="109591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0288B8B-F59C-92F5-3E36-C7A79037F3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1734800" y="6399645"/>
            <a:ext cx="295282" cy="369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accent4">
                <a:lumMod val="10000"/>
              </a:schemeClr>
            </a:outerShdw>
          </a:effectLst>
        </p:spPr>
      </p:pic>
    </p:spTree>
  </p:cSld>
  <p:clrMapOvr>
    <a:masterClrMapping/>
  </p:clrMapOvr>
  <p:transition spd="slow">
    <p:wedg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3352800" y="404091"/>
            <a:ext cx="7924800" cy="1066800"/>
          </a:xfrm>
        </p:spPr>
        <p:txBody>
          <a:bodyPr/>
          <a:lstStyle/>
          <a:p>
            <a:r>
              <a:rPr lang="en-US" sz="6000" dirty="0"/>
              <a:t>Reverence for God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352800" y="1676400"/>
            <a:ext cx="8458200" cy="49530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sz="3800" b="1" dirty="0"/>
              <a:t>Genuine character and authentic faith contrasted, </a:t>
            </a:r>
            <a:r>
              <a:rPr lang="en-US" sz="3800" b="1" i="1" dirty="0"/>
              <a:t>Acts 4:36-5:2</a:t>
            </a:r>
          </a:p>
          <a:p>
            <a:pPr>
              <a:spcBef>
                <a:spcPts val="1200"/>
              </a:spcBef>
            </a:pPr>
            <a:r>
              <a:rPr lang="en-US" sz="3800" b="1" dirty="0"/>
              <a:t>Two reactions, </a:t>
            </a:r>
            <a:r>
              <a:rPr lang="en-US" sz="3800" b="1" i="1" dirty="0"/>
              <a:t>Acts 5:12-14</a:t>
            </a:r>
          </a:p>
          <a:p>
            <a:pPr lvl="1">
              <a:spcBef>
                <a:spcPts val="1200"/>
              </a:spcBef>
            </a:pPr>
            <a:r>
              <a:rPr lang="en-US" sz="3600" b="1" dirty="0"/>
              <a:t>None like Ananias and Sapphira wanted any part of the church</a:t>
            </a:r>
          </a:p>
          <a:p>
            <a:pPr lvl="1">
              <a:spcBef>
                <a:spcPts val="1200"/>
              </a:spcBef>
            </a:pPr>
            <a:r>
              <a:rPr lang="en-US" sz="3600" b="1" dirty="0"/>
              <a:t>People of faith and integrity were being saved </a:t>
            </a:r>
            <a:r>
              <a:rPr lang="en-US" sz="3600" b="1" i="1" dirty="0"/>
              <a:t>(Acts 2:47)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1901" y="125845"/>
            <a:ext cx="457200" cy="331355"/>
          </a:xfrm>
        </p:spPr>
        <p:txBody>
          <a:bodyPr/>
          <a:lstStyle/>
          <a:p>
            <a:fld id="{28CAA873-83DB-4248-B8AA-5B61A524AE06}" type="slidenum">
              <a:rPr lang="en-US" sz="1400"/>
              <a:pPr/>
              <a:t>16</a:t>
            </a:fld>
            <a:endParaRPr lang="en-US" sz="1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716146A-E155-F4F9-5D28-EF46DFFCFF8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316" y="5533484"/>
            <a:ext cx="3771040" cy="109591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D51E1D9-DF7A-787C-19E5-5F3442B25D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1734800" y="6399645"/>
            <a:ext cx="295282" cy="369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accent4">
                <a:lumMod val="10000"/>
              </a:schemeClr>
            </a:outerShdw>
          </a:effectLst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10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" dur="1000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1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6" dur="1000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0"/>
                            </p:stCondLst>
                            <p:childTnLst>
                              <p:par>
                                <p:cTn id="18" presetID="12" presetClass="entr" presetSubtype="1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0" dur="1000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0" y="443696"/>
            <a:ext cx="8153400" cy="990600"/>
          </a:xfrm>
        </p:spPr>
        <p:txBody>
          <a:bodyPr/>
          <a:lstStyle/>
          <a:p>
            <a:r>
              <a:rPr lang="en-US" sz="6000" dirty="0"/>
              <a:t>Challenges to Face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770208" y="1676400"/>
            <a:ext cx="9144000" cy="4737904"/>
          </a:xfrm>
        </p:spPr>
        <p:txBody>
          <a:bodyPr/>
          <a:lstStyle/>
          <a:p>
            <a:pPr>
              <a:spcBef>
                <a:spcPts val="1800"/>
              </a:spcBef>
            </a:pPr>
            <a:r>
              <a:rPr lang="en-US" sz="4000" b="1" dirty="0"/>
              <a:t>False teachers, </a:t>
            </a:r>
            <a:r>
              <a:rPr lang="en-US" sz="4000" b="1" i="1" dirty="0"/>
              <a:t>Acts 15</a:t>
            </a:r>
          </a:p>
          <a:p>
            <a:pPr>
              <a:spcBef>
                <a:spcPts val="1800"/>
              </a:spcBef>
            </a:pPr>
            <a:r>
              <a:rPr lang="en-US" sz="4000" b="1" dirty="0"/>
              <a:t>Negligence, apathy, and unbelief,</a:t>
            </a:r>
            <a:br>
              <a:rPr lang="en-US" sz="4000" b="1" dirty="0"/>
            </a:br>
            <a:r>
              <a:rPr lang="en-US" sz="4000" b="1" i="1" spc="-90" dirty="0"/>
              <a:t>Heb. 3:12-14; 4:11; 5:12; 6:11-12; 12:1</a:t>
            </a:r>
          </a:p>
          <a:p>
            <a:pPr>
              <a:spcBef>
                <a:spcPts val="1800"/>
              </a:spcBef>
            </a:pPr>
            <a:r>
              <a:rPr lang="en-US" sz="4000" b="1" dirty="0"/>
              <a:t>Any church that thinks it cannot </a:t>
            </a:r>
            <a:br>
              <a:rPr lang="en-US" sz="4000" b="1" dirty="0"/>
            </a:br>
            <a:r>
              <a:rPr lang="en-US" sz="4000" b="1" dirty="0"/>
              <a:t>fall has already started to drift,        	     </a:t>
            </a:r>
            <a:r>
              <a:rPr lang="en-US" sz="4000" b="1" i="1" dirty="0"/>
              <a:t>Hebrews 10:36 (2:1)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80982" y="209550"/>
            <a:ext cx="381000" cy="304800"/>
          </a:xfrm>
        </p:spPr>
        <p:txBody>
          <a:bodyPr/>
          <a:lstStyle/>
          <a:p>
            <a:fld id="{28CAA873-83DB-4248-B8AA-5B61A524AE06}" type="slidenum">
              <a:rPr lang="en-US" sz="1400" smtClean="0"/>
              <a:pPr/>
              <a:t>17</a:t>
            </a:fld>
            <a:endParaRPr lang="en-US" sz="1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74A2E5A-06A4-06B2-E6BD-0D74BD230F6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5514436"/>
            <a:ext cx="3771040" cy="109591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14BA96E-39DF-3BB3-1CCF-C6C0ED850C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1734800" y="6399645"/>
            <a:ext cx="295282" cy="369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accent4">
                <a:lumMod val="10000"/>
              </a:schemeClr>
            </a:outerShdw>
          </a:effectLst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10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" dur="1000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7" dur="1000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Product overview presentation">
  <a:themeElements>
    <a:clrScheme name="tp936[1] 1">
      <a:dk1>
        <a:srgbClr val="000000"/>
      </a:dk1>
      <a:lt1>
        <a:srgbClr val="FFFFFF"/>
      </a:lt1>
      <a:dk2>
        <a:srgbClr val="301800"/>
      </a:dk2>
      <a:lt2>
        <a:srgbClr val="614020"/>
      </a:lt2>
      <a:accent1>
        <a:srgbClr val="B38961"/>
      </a:accent1>
      <a:accent2>
        <a:srgbClr val="996633"/>
      </a:accent2>
      <a:accent3>
        <a:srgbClr val="FFFFFF"/>
      </a:accent3>
      <a:accent4>
        <a:srgbClr val="000000"/>
      </a:accent4>
      <a:accent5>
        <a:srgbClr val="D6C4B7"/>
      </a:accent5>
      <a:accent6>
        <a:srgbClr val="8A5C2D"/>
      </a:accent6>
      <a:hlink>
        <a:srgbClr val="9D9C81"/>
      </a:hlink>
      <a:folHlink>
        <a:srgbClr val="B2B2B2"/>
      </a:folHlink>
    </a:clrScheme>
    <a:fontScheme name="tp936[1]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tp936[1] 1">
        <a:dk1>
          <a:srgbClr val="000000"/>
        </a:dk1>
        <a:lt1>
          <a:srgbClr val="FFFFFF"/>
        </a:lt1>
        <a:dk2>
          <a:srgbClr val="301800"/>
        </a:dk2>
        <a:lt2>
          <a:srgbClr val="614020"/>
        </a:lt2>
        <a:accent1>
          <a:srgbClr val="B38961"/>
        </a:accent1>
        <a:accent2>
          <a:srgbClr val="996633"/>
        </a:accent2>
        <a:accent3>
          <a:srgbClr val="FFFFFF"/>
        </a:accent3>
        <a:accent4>
          <a:srgbClr val="000000"/>
        </a:accent4>
        <a:accent5>
          <a:srgbClr val="D6C4B7"/>
        </a:accent5>
        <a:accent6>
          <a:srgbClr val="8A5C2D"/>
        </a:accent6>
        <a:hlink>
          <a:srgbClr val="9D9C81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p936[1] 2">
        <a:dk1>
          <a:srgbClr val="000000"/>
        </a:dk1>
        <a:lt1>
          <a:srgbClr val="FFFFFF"/>
        </a:lt1>
        <a:dk2>
          <a:srgbClr val="003399"/>
        </a:dk2>
        <a:lt2>
          <a:srgbClr val="003366"/>
        </a:lt2>
        <a:accent1>
          <a:srgbClr val="6397CB"/>
        </a:accent1>
        <a:accent2>
          <a:srgbClr val="336699"/>
        </a:accent2>
        <a:accent3>
          <a:srgbClr val="FFFFFF"/>
        </a:accent3>
        <a:accent4>
          <a:srgbClr val="000000"/>
        </a:accent4>
        <a:accent5>
          <a:srgbClr val="B7C9E2"/>
        </a:accent5>
        <a:accent6>
          <a:srgbClr val="2D5C8A"/>
        </a:accent6>
        <a:hlink>
          <a:srgbClr val="8585E1"/>
        </a:hlink>
        <a:folHlink>
          <a:srgbClr val="867AA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p936[1]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Product overview presentation</Template>
  <TotalTime>508</TotalTime>
  <Words>449</Words>
  <Application>Microsoft Office PowerPoint</Application>
  <PresentationFormat>Widescreen</PresentationFormat>
  <Paragraphs>81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Century Gothic</vt:lpstr>
      <vt:lpstr>Times New Roman</vt:lpstr>
      <vt:lpstr>Product overview presentation</vt:lpstr>
      <vt:lpstr>A “Great” Congregation</vt:lpstr>
      <vt:lpstr>Churches Are Not Great Because Of Their . . .</vt:lpstr>
      <vt:lpstr>Jerusalem Church</vt:lpstr>
      <vt:lpstr>“Great” Unity of Faith</vt:lpstr>
      <vt:lpstr>Unity of Faith</vt:lpstr>
      <vt:lpstr>Unity of Faith</vt:lpstr>
      <vt:lpstr>“Great” Power</vt:lpstr>
      <vt:lpstr>Power of God</vt:lpstr>
      <vt:lpstr>“Great” Grace</vt:lpstr>
      <vt:lpstr>Blessed with Grace</vt:lpstr>
      <vt:lpstr>“Great” Sacrifice</vt:lpstr>
      <vt:lpstr>Mutual Sacrifice</vt:lpstr>
      <vt:lpstr>“Great” Encouragement</vt:lpstr>
      <vt:lpstr>Son of Encouragement</vt:lpstr>
      <vt:lpstr>“Great” Fear</vt:lpstr>
      <vt:lpstr>Reverence for God</vt:lpstr>
      <vt:lpstr>Challenges to Face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“Great” Congregation</dc:title>
  <dc:creator>Joe</dc:creator>
  <cp:lastModifiedBy>Stan Cox</cp:lastModifiedBy>
  <cp:revision>158</cp:revision>
  <cp:lastPrinted>1601-01-01T00:00:00Z</cp:lastPrinted>
  <dcterms:created xsi:type="dcterms:W3CDTF">2014-12-26T22:42:22Z</dcterms:created>
  <dcterms:modified xsi:type="dcterms:W3CDTF">2026-11-07T18:06:09Z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TC010178501033</vt:lpwstr>
  </property>
</Properties>
</file>