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2" r:id="rId2"/>
    <p:sldMasterId id="2147483650" r:id="rId3"/>
    <p:sldMasterId id="2147483685" r:id="rId4"/>
  </p:sldMasterIdLst>
  <p:notesMasterIdLst>
    <p:notesMasterId r:id="rId17"/>
  </p:notesMasterIdLst>
  <p:sldIdLst>
    <p:sldId id="256" r:id="rId5"/>
    <p:sldId id="257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5" d="100"/>
          <a:sy n="95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646C-9CB2-4842-8B05-28B26158711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290C-E70E-4543-991B-E05B61FD8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7A74-CBF2-4ABA-8648-08B5990DFA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30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50EE75-F926-4CC3-AAE8-44E200F155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092575"/>
            <a:ext cx="8001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82B126B-2461-4DF9-BE1A-17F2B6DCBB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B49D687-1B60-4075-83DE-C96B7FFECE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3AFDBBA-3B35-44FC-A6B9-2342EAA953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8B441D-97F7-40A9-9651-5A0FD8791F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EEB6-70C7-4A2D-8B4E-2A5A754A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32B31-FEB3-4025-9563-49119EBD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5779A-2183-47FF-AFFA-4D74472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8CA46-B0E2-4A1F-8484-534417CA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9EE4C-BDF5-453A-9832-159DDA86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BCBB-D8E8-4629-B0DC-9C3A4F986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64453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B14CB-9A79-433F-B89E-380373DDB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63F5A-C2F9-4281-AA39-8518C2CA3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2419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D43EC-2B86-4FEF-AE5A-646E94E9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B5114-8003-490D-ACB2-2CE1585A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0210A-CAA5-4554-A754-5A69A1DB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9A62F-7C70-4204-8F4A-73746DFC5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71644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7333-2989-481D-B4AA-56C01A7EE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975FD-2B83-4B60-A515-2F352CA3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1DFA-3E44-40CD-87C6-191A63FD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1950-B845-43EE-BEAE-700DBE80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91D2-8B93-42BC-8D43-DB508ABE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7FAE-E67E-46B5-850A-C9B8F6267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510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1B7E-12ED-4502-961D-38935EC6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ACB4-8F45-438C-B540-ABF73B520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BC66-CD78-4735-BABE-F606146D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CAE8-8D91-45AE-AC30-47EFD0B4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7EE79-E038-4428-B03E-D2BF33F6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AFB7E-0B11-467E-842E-F8FFA4C9D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48628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3F11-5A63-4BD7-9E81-38625B97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36B46-DC10-4A59-8224-BE83B4A3A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0A041-DFED-4099-9200-46FFAE7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8B4E8-9FF5-4940-8121-A73E45C2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FB29-24F5-419C-AC60-60EC4834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609C3-C859-467E-B472-1E77BCC93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5605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F8FD-CBB8-440A-ABED-34EE86C7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0AB22-A9EA-4104-B30E-5B56C7C9E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D8684-78DB-482A-BE3D-0F7E047D8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C859-C09B-4F00-B79A-AA32CEEC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FDC01-13E0-4AD3-BCC6-0C22AA64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8D5DD-08B6-4B38-8F4C-EDCD7357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DB33-F54C-4B11-93FD-2BFBDB0B4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01250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2972-6D48-4A09-839D-FEA9F0B6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5E8D0-619E-46D7-A3F6-2B5DB6B1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ECA5E-04E4-42B2-8108-3449E6C3C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1596F-DA67-4FB7-B6B2-946181CAC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30E40-9875-4FB0-92C5-FC3C6C6A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15A3C-C11B-49B5-A347-77F6D332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C35E0-1D62-4403-A95A-20F6902F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54371-302D-4CE2-A97E-209AE1EE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6049-5EDC-49F6-8255-6E305E52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38342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99C6-B9B0-421A-8922-BB3CE940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40266-2B61-4D57-A6B0-8EEB19FB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66948-F5E3-4174-B69C-F7B6D32A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6C72A-A151-4D13-A338-E8F19DA2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C01EF-268C-4E00-B627-EF3E31A6C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9905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7C2D8-CA5E-4291-9216-59B74B80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43EB3-0A47-4E30-8D1D-8BFB0B1F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A315-49DA-468C-826B-60544E1F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D3A5-4DF9-43BA-A2C1-DE0F23438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64069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33DC-3884-4983-AC54-2C3D1365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C3C8-842A-4186-8B6F-5AC97E80B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F35E-7F81-46D0-843A-2DE16A1A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A51AF-E111-42B6-B6F2-53F59E98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BCB0D-C9FB-4505-B871-F1BC9C56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BDCFF-6AFE-490F-8DF9-54334CD3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B34DC-2F31-4BDF-8A02-82DA33F42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2420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EE2C-556F-43D7-BBF0-0024469A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ADF1-37F4-4B60-9931-1D4B3108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1A76C-D3D0-4C46-AE0C-21091D09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76BA1-58A9-497C-B898-3119FD70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D394-F4FE-49BD-8167-2B1BF87E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8069-DF18-4E89-977F-3ECF8D4D6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22783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9A72-A957-49B3-9ACD-91BEEE7B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C9CF8-6521-4EC7-8870-B18A64E04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E0437-AA9B-4E3A-99A2-19F3114F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56405-1B68-48A9-BA29-2C05739F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7D993-7936-4AD9-A1C2-65124FC9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F5335-1A28-465A-8C0A-3EF199E8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19536-162E-4928-B0CC-517BB2E36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1391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619B-8C9B-4C8B-B172-AC9949D3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8D39A-BF15-43CF-A497-4143CB0BA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ABBB-75A7-4AD1-B883-1CD900D6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A8C77-FC43-4039-A517-585D3B28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A5D2-4C52-45FF-A4E4-6739DC4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2CB66-6FBE-4D9D-BD89-6956AE9AA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3953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7FB66-39EA-4AC0-A5A6-21CFF73E1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A27CF-53FC-4A2B-8834-27B2A38B2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24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4213F-EF7C-461B-A93B-324F19ED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D411-15D6-4CC4-9C4D-6FCCC730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794C7-5E09-41A8-BC14-82CAACC2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58DE4-46E3-4744-A552-241ADA70A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840322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F04E-CEDD-4083-BBBD-0E1741D45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077FB-1B5B-4FDD-94CD-54B7894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0320-5B35-4B2D-BA3D-E5C71A08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19DA-B7B6-4B2A-976E-8BDFB182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99B7-197B-4AFB-8107-EA07F557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51F6-25F6-4E3C-B816-8D70DEEC9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866550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2DAA-0CBE-4A25-BA1B-D5B386B3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EA9F1-D91A-4D19-A2A2-33ADBE6A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AA93-FF53-4CD6-A955-262719DF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C8ED-749B-45D3-A8A9-FF867881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E9FB7-32EA-40DA-9473-18DD420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D2E2-D7CC-429E-8B52-370691E95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2218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73D6-BEF0-4D27-9F84-C8CC5B6C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AA0A6-CC2C-4F83-9E07-64046B409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E09F6-43EC-43B7-944A-31F14F3C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7178D-8A99-4576-BB34-EBE23614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1A68-1D1E-4A39-AE4F-98B3A17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6431-1175-43D2-9DD8-D1E011B98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86963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20FF-3946-463B-A531-9B5BE08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0EB5-783A-482D-8521-CE3815ECB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F6B1C-B1AC-4573-885D-A08EFB242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A09FB-2C95-43F0-A9DD-66A1709A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62385-D51A-4417-81AB-B2CA075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266DF-4655-4D36-BFB0-6CA4B566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285BA-F359-49DB-B261-65A714085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282734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930A-1824-438D-B92D-E9A4F2D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7ACAB-A18C-4026-BA7D-928E477DC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62F9-7A8E-4C39-822D-9C14DB1AD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9A7AF-3FC2-44C2-B6A3-55A8798F3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AFC81-E852-4F29-944F-35290CF24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5E92E-30D1-426D-83A6-9A247B9C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A2B6-EE92-454F-9D92-BD7F06A2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3BBF7-427D-4290-A3C9-04023E1D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10095-673A-415E-A8CB-779AF1BC7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558372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F0F3-14ED-4817-93B1-9EEC2D07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FE298-A87E-4289-B779-D089A812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41425-3FC2-4EC0-9025-93854A43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9D2ED-8B35-43CD-9BD1-B9356092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C48A7-4B09-466A-BB44-BF30E3D27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493142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BDDC6-B097-46A3-B100-F92D5043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741DE-F5F4-406F-BA98-7FF50D3B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9F835-182A-4D17-84FC-3E7D2B13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36B6-6BB7-42CD-9021-90C813185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454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1DCA-218E-43C1-89A6-E1421A58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2CECE-F9C6-429B-A859-0A9EB8788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BFD1-B891-4D43-9FE0-CB99E57D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D68D-C532-468D-ACD8-28B02255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2FE2-E2CE-4540-8616-CE9FC9A5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1C202-4317-4E7A-82C4-F2087FAB8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341993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A80E-346F-4825-BEDE-0C8378B9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58BC-667A-4522-8510-893A75B3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8F0D8-4658-4EC7-8789-3C6695EC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AA07-8E35-4D26-87D9-5740723E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03BDB-3BD8-4AB2-A21E-CFCC5846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93046-B34C-4B1D-B48C-FC8F8DED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B8A7A-9C62-4B48-A6BB-1DC470AA8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5628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507A-336A-4D45-81CD-E95AB6C3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E586B-5E10-4DC1-8503-1002DBDF4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74041-C302-47C6-B4CC-E54BBF653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4B102-5912-420A-89AA-938B590F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B6710-AA00-4813-849F-A038D8C0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0AE3B-CA65-40B9-9A62-9063CED2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44C8F-2438-4E69-8237-AF2C890B7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9769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8E96-3418-4B00-8C87-0D40324A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31E26-5202-408E-ADFE-FAFA67719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4861-4688-48CC-BDDE-8FDD8C22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528B0-4107-45AF-8FA5-77D0B324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263E-1182-4395-916B-CDC4D9B4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FD4AF-7EA5-416E-8875-F35AA5EEE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096287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1AD58-442A-4D5A-8B9F-B9446D111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4C732-9C68-48E6-BD96-CAE7F9011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83AB-1283-4360-B038-7AE28F8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81F7-2577-49CD-9882-8121E05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8D1F-D095-4FF7-B272-F71D4A1A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95EAA-7ED6-466C-BA28-5B89BA71A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449688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92C614-883E-4190-B690-4AFC75D20279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2469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A80616D-A3F0-42A9-97CF-E5F339815507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13744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EE9188-D94B-4A3B-9E23-EC41081D2D62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10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AFCF5CD-3438-40C5-B881-7837B16FC5A0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6428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9128104-0B6F-4B32-B006-9988BE19ADD2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43921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396357-4F33-4F0A-A378-D4492F0D7F89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0593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65F1-9991-4F12-BB1A-8ECD50B1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2941-8F3C-4525-B30C-BC87063A2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2438400" cy="3840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B8A35-E133-4B68-BC08-932F71485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0" y="2133600"/>
            <a:ext cx="2438400" cy="3840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6CDA1-CDAB-445A-BFA0-2B653705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30691-017B-452B-9502-DC781450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9E01A-5C6E-4D78-ADBC-B33919AF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01AEE-0C28-4968-9064-C6E133088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07551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1B3547A-882F-4B0E-BF7B-03DE4E89A1B1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81884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69268D-A1B4-44BB-A79F-D5BE9690E0D1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214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3CBD0BF-ACE3-4FF7-94B3-50557780D8E1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5815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781BC1-E036-4B4E-AE1C-EF9A6A926C18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43587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240EB7-F7C7-4497-A244-DF9A5795EC2E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0758"/>
      </p:ext>
    </p:extLst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A2B5374-59B7-43D2-88FB-18AD07454F39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6BC45D-F11C-4045-B0AD-98D1EF7E19B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99292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3F7BE4-94D2-4380-A82E-B38955721DA5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Kevin Kay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AA63-547A-4851-BB81-C34F638EDB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473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AFBF-9E93-4ED0-B851-6DB756C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7D9A-5007-4BAF-99B2-16B359D3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EC780-9A8A-4BA7-8583-F5E18D411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D882D-C021-4E3A-AEBE-90AF8FADB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55433-073D-49A1-9FE0-FD8F4943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E83A8-6492-47F6-8A2A-8701B630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031E2-427C-467E-A415-9FFCA34D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6A563-F1B0-44B3-B934-02AE6585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F394E-F8C0-40BA-97C5-E5F6A7FD1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11334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2BCC-5D92-4152-B420-71F67B5A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725C7-82E5-454C-972D-88E5B751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C96E1-BFF5-4370-BE4A-5408F4B0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ED412-1FD0-4156-B243-D7FBF208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C5F0-70F4-427C-93C2-E36078B40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46785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2D63B-A592-4142-9967-2DCDFCF0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1DEB-289F-4A7B-AED8-D04B17EC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3780A-72E1-41FF-B88C-C2A29A14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F2AB-62C4-467B-A5A6-D4F5F2D0C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5049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F63A-98A5-438B-906A-B1AA804F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9FF1-DFE3-4227-AC64-255802BC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6A6E4-6D9D-4A80-B9E0-64679A0DB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34600-318E-429B-AC36-885A7598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08D17-077C-46AC-8803-3455EE56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3E2E5-660B-46CD-A142-6FF4A0EC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951AA-0FC7-4126-A2C5-1795E43E6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88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6ECE-29C1-4921-93DD-2D3EE17C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ED611-F833-4967-B510-926DDC5B2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DC8AC-BBBC-4685-B6BF-343860DA7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64D65-5235-4135-BA98-494C7865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F8708-B483-46F9-8634-08FAD33F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509A6-18E9-420B-8AAE-E1B47E7C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DB79D-1716-4B18-995A-D482339CB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27182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01DE67-6B45-4DCA-9309-CE9190488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31838"/>
            <a:ext cx="8229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8E448B-5D91-46D7-9110-C61DDB45E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50292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FDA710-CFE2-4A92-B10B-E0F80772BD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EADFBE-9E32-4E7F-88E1-1577FC5B33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81F1EB-3717-408A-B79D-1E22B0FD77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ACD626-0417-4BED-B0C9-ECFBC5D9B6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2D21A22-F409-4C9D-B8CD-9EB631974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1EB4561-4B91-49AC-8DCD-B771FF20D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181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D058406-6725-41D2-8B92-43ACA4ED8C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8A50542-4599-4C45-9C23-8BEA1B74C7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AEB3E37-84DF-4986-85F6-A329109A52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C500FB-3C89-47DF-946C-1236340382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D24A6CFF-B8D8-42A0-B367-16C0A8E0F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58B1347-B84B-4B87-B176-2B5A1CEE4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4C267A9-A058-44BF-8578-000DD4755A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1E9B03C-3298-450E-ACA7-DF48F25950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A624CA4-40C6-413C-9D46-9D84E5772B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B1420-3924-4AC6-9B93-7284DEE64F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j04000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28838"/>
            <a:ext cx="91440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30B9130-113D-4B44-BC13-F0FE492484D7}" type="datetime4">
              <a:rPr lang="en-US" smtClean="0">
                <a:solidFill>
                  <a:srgbClr val="FFFFFF"/>
                </a:solidFill>
              </a:rPr>
              <a:t>November 11, 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>
                <a:solidFill>
                  <a:srgbClr val="FFFFFF"/>
                </a:solidFill>
              </a:rPr>
              <a:t>Kevin Kay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latin typeface="+mn-lt"/>
              </a:defRPr>
            </a:lvl1pPr>
          </a:lstStyle>
          <a:p>
            <a:fld id="{7B6BC45D-F11C-4045-B0AD-98D1EF7E19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4" descr="j04000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28838"/>
            <a:ext cx="91440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056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pull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071ED2-7ED8-43C6-A238-CC05E50CC1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Judas:  The Man Who Betrayed Jesus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Can Learn?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In Sin Often Care Nothing For Their Companions In Sin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Deficient Response To Sin Will Not Bring Salvation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Punishment Is Not Annihilation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688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Judas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800" dirty="0">
                          <a:latin typeface="Arial Black" pitchFamily="34" charset="0"/>
                        </a:rPr>
                        <a:t>The</a:t>
                      </a:r>
                      <a:r>
                        <a:rPr lang="en-US" sz="2800" baseline="0" dirty="0">
                          <a:latin typeface="Arial Black" pitchFamily="34" charset="0"/>
                        </a:rPr>
                        <a:t> Bible Teaches: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Non-existence</a:t>
                      </a: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LIFE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Eternal Punishment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“it would</a:t>
                      </a:r>
                      <a:r>
                        <a:rPr lang="en-US" sz="2000" dirty="0"/>
                        <a:t> have been 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good</a:t>
                      </a:r>
                      <a:r>
                        <a:rPr lang="en-US" sz="2000" dirty="0"/>
                        <a:t> for that man if he had </a:t>
                      </a:r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not been born</a:t>
                      </a:r>
                      <a:r>
                        <a:rPr lang="en-US" sz="2000" dirty="0"/>
                        <a:t>.  (Mt. 26:24)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Annihilationist's Teach: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Non-existence</a:t>
                      </a: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LIFE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Annihilation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“It will be </a:t>
                      </a:r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the same </a:t>
                      </a:r>
                      <a:r>
                        <a:rPr lang="en-US" sz="2000" dirty="0"/>
                        <a:t>for that man if he had </a:t>
                      </a:r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not been born</a:t>
                      </a:r>
                      <a:r>
                        <a:rPr lang="en-US" sz="2000" dirty="0"/>
                        <a:t>”  (_______)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Kevin Kay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F2B5E-811C-4B38-A103-093A17F225CB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76290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Can Learn?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Is Indispensable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Response To My Sin Will Determine My Destiny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895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Know About Him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Judah =  “Praise”</a:t>
            </a:r>
          </a:p>
          <a:p>
            <a:pPr marL="463550" indent="-463550"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Iscariot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“Man of </a:t>
            </a:r>
            <a:r>
              <a:rPr lang="en-US" sz="2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Kerioth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  (Josh. 15:25)</a:t>
            </a:r>
          </a:p>
          <a:p>
            <a:pPr marL="701992" lvl="1" indent="-463550">
              <a:spcAft>
                <a:spcPts val="2400"/>
              </a:spcAft>
            </a:pP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Kerioth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Moab, east of the Jordan (Jer. 48:24; Am. 2:2)</a:t>
            </a:r>
          </a:p>
          <a:p>
            <a:pPr marL="701992" lvl="1" indent="-463550">
              <a:spcAft>
                <a:spcPts val="2400"/>
              </a:spcAft>
            </a:pP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Kerioth-hezron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southern Judah, also known as Hazor (Josh. 15:25)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Know About Him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(Jn. 6:71; 12:4; 13:2, 26)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(Mt. 10:4; Mk. 3:19; Lk. 6:16; 22:3; Acts 1:17)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(Jn. 13:29)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Thief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(Jn. 12:6)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Influenced by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(Lk. 22:3-4; Jn. 13:2)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8048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Know About Him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Conspired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Jewish leaders  (Mt. 26:14-16; Mk. 14:10-11; Lk. 22:3-6)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knew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(Jn. 6:64)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let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 know He knew 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(Mt. 26:21-25; Mk. 14:18-21; Lk. 22:21-23; Jn. 13:18-26)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Betrayed Jesus with 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(Mt. 26:47-50; Mk. 14:43-45; Lk. 22:47-48; Jn. 18:2-5)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811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Know About Him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Returned the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“blood money” 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(Mt. 27:3-5)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Suicide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(Mt. 27:3-5; Acts 1:18)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(Jn. 17:12)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024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Know About Him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Fulfilled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Prophecies</a:t>
            </a:r>
          </a:p>
          <a:p>
            <a:pPr marL="863600" lvl="1" indent="-463550">
              <a:spcBef>
                <a:spcPts val="0"/>
              </a:spcBef>
              <a:spcAft>
                <a:spcPts val="2400"/>
              </a:spcAft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Betrayal  (Psa. 41:9; Jn. 13:18)</a:t>
            </a:r>
          </a:p>
          <a:p>
            <a:pPr marL="863600" lvl="1" indent="-463550">
              <a:spcBef>
                <a:spcPts val="0"/>
              </a:spcBef>
              <a:spcAft>
                <a:spcPts val="2400"/>
              </a:spcAft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of Field of Blood  (Jer. 32:6-9; Zech. 11:12-13; Mt. 27:6-10)</a:t>
            </a:r>
          </a:p>
          <a:p>
            <a:pPr marL="863600" lvl="1" indent="-463550">
              <a:spcBef>
                <a:spcPts val="0"/>
              </a:spcBef>
              <a:spcAft>
                <a:spcPts val="2400"/>
              </a:spcAft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Replacement  (Psa. 109:8; Acts 1:16-20)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646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other disciples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Offended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Jesus’ rebuke  (Jn. 12:4-6)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 to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Jesus’ hand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Embittered because Jesus had not set up an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kingdom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903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Abandonment of 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“lost cause”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own skin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Greed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740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0E6335-2B3E-4310-82CA-64DCF56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Can Learn?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25EE67-DBF2-47DD-8068-2C8C19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840163"/>
          </a:xfrm>
        </p:spPr>
        <p:txBody>
          <a:bodyPr/>
          <a:lstStyle/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Is Not Born Evil; He Becomes Evil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Sinners Are Responsible For Their Sins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The Innocent Son Of God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Often Looks Different After It Is Committed</a:t>
            </a:r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 marL="463550" indent="-463550">
              <a:spcBef>
                <a:spcPts val="0"/>
              </a:spcBef>
              <a:spcAft>
                <a:spcPts val="2400"/>
              </a:spcAft>
            </a:pPr>
            <a:endParaRPr lang="en-US" sz="2800" b="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244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2D2015"/>
      </a:dk1>
      <a:lt1>
        <a:srgbClr val="FFFFFF"/>
      </a:lt1>
      <a:dk2>
        <a:srgbClr val="5D3E74"/>
      </a:dk2>
      <a:lt2>
        <a:srgbClr val="F8DFB2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Blank Presenta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2D2015"/>
      </a:dk1>
      <a:lt1>
        <a:srgbClr val="FFFFFF"/>
      </a:lt1>
      <a:dk2>
        <a:srgbClr val="5D3E74"/>
      </a:dk2>
      <a:lt2>
        <a:srgbClr val="F8DFB2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2D2015"/>
      </a:dk1>
      <a:lt1>
        <a:srgbClr val="FFFFFF"/>
      </a:lt1>
      <a:dk2>
        <a:srgbClr val="5D3E74"/>
      </a:dk2>
      <a:lt2>
        <a:srgbClr val="F8DFB2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el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vori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ell" id="{6DC9819F-AF84-4AD0-B71B-DAB0B086FFFC}" vid="{EAA347E6-6AC8-4C3B-A565-8EB327AD33E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JudasKiss</Template>
  <TotalTime>26</TotalTime>
  <Words>482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GillSans</vt:lpstr>
      <vt:lpstr>Times New Roman</vt:lpstr>
      <vt:lpstr>Calibri</vt:lpstr>
      <vt:lpstr>Arial</vt:lpstr>
      <vt:lpstr>Arial Black</vt:lpstr>
      <vt:lpstr>Blank Presentation</vt:lpstr>
      <vt:lpstr>Default Design</vt:lpstr>
      <vt:lpstr>Default Design</vt:lpstr>
      <vt:lpstr>1_Hell</vt:lpstr>
      <vt:lpstr>Judas:  The Man Who Betrayed Jesus</vt:lpstr>
      <vt:lpstr>What We Know About Him</vt:lpstr>
      <vt:lpstr>What We Know About Him</vt:lpstr>
      <vt:lpstr>What We Know About Him</vt:lpstr>
      <vt:lpstr>What We Know About Him</vt:lpstr>
      <vt:lpstr>What We Know About Him</vt:lpstr>
      <vt:lpstr>Why?</vt:lpstr>
      <vt:lpstr>Why?</vt:lpstr>
      <vt:lpstr>What We Can Learn?</vt:lpstr>
      <vt:lpstr>What We Can Learn?</vt:lpstr>
      <vt:lpstr>Judas</vt:lpstr>
      <vt:lpstr>What We Can Learn?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Kay</dc:creator>
  <cp:lastModifiedBy>Stan Cox</cp:lastModifiedBy>
  <cp:revision>10</cp:revision>
  <dcterms:created xsi:type="dcterms:W3CDTF">2018-04-08T12:28:08Z</dcterms:created>
  <dcterms:modified xsi:type="dcterms:W3CDTF">2019-11-11T22:08:47Z</dcterms:modified>
</cp:coreProperties>
</file>