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2" r:id="rId1"/>
    <p:sldMasterId id="2147483706" r:id="rId2"/>
    <p:sldMasterId id="2147483721" r:id="rId3"/>
  </p:sldMasterIdLst>
  <p:notesMasterIdLst>
    <p:notesMasterId r:id="rId17"/>
  </p:notesMasterIdLst>
  <p:sldIdLst>
    <p:sldId id="260" r:id="rId4"/>
    <p:sldId id="270" r:id="rId5"/>
    <p:sldId id="271" r:id="rId6"/>
    <p:sldId id="264" r:id="rId7"/>
    <p:sldId id="415" r:id="rId8"/>
    <p:sldId id="265" r:id="rId9"/>
    <p:sldId id="414" r:id="rId10"/>
    <p:sldId id="266" r:id="rId11"/>
    <p:sldId id="261" r:id="rId12"/>
    <p:sldId id="272" r:id="rId13"/>
    <p:sldId id="263" r:id="rId14"/>
    <p:sldId id="269" r:id="rId15"/>
    <p:sldId id="262" r:id="rId16"/>
  </p:sldIdLst>
  <p:sldSz cx="9144000" cy="6858000" type="screen4x3"/>
  <p:notesSz cx="6858000" cy="9144000"/>
  <p:embeddedFontLst>
    <p:embeddedFont>
      <p:font typeface="Arial Black" panose="020B0A04020102020204" pitchFamily="34" charset="0"/>
      <p:bold r:id="rId18"/>
    </p:embeddedFont>
    <p:embeddedFont>
      <p:font typeface="Calibri" panose="020F0502020204030204" pitchFamily="34" charset="0"/>
      <p:regular r:id="rId19"/>
      <p:bold r:id="rId20"/>
      <p:italic r:id="rId21"/>
      <p:boldItalic r:id="rId22"/>
    </p:embeddedFont>
  </p:embeddedFont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6600"/>
    <a:srgbClr val="FFCC00"/>
    <a:srgbClr val="669900"/>
    <a:srgbClr val="0033CC"/>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F0C87B-4A90-4303-A761-EF779EB8B2C3}" v="2" dt="2019-11-05T17:42:15.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5" autoAdjust="0"/>
    <p:restoredTop sz="94709" autoAdjust="0"/>
  </p:normalViewPr>
  <p:slideViewPr>
    <p:cSldViewPr>
      <p:cViewPr varScale="1">
        <p:scale>
          <a:sx n="78" d="100"/>
          <a:sy n="78" d="100"/>
        </p:scale>
        <p:origin x="152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0C4645-0EF2-46DC-9888-04DC5119BA38}"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31B2A9B1-2C56-4173-972A-95945AE03CC9}">
      <dgm:prSet custT="1"/>
      <dgm:spPr/>
      <dgm:t>
        <a:bodyPr/>
        <a:lstStyle/>
        <a:p>
          <a:r>
            <a:rPr lang="en-US" sz="2800" dirty="0"/>
            <a:t>Hesitancy to become deliverer of Israel</a:t>
          </a:r>
        </a:p>
      </dgm:t>
    </dgm:pt>
    <dgm:pt modelId="{6D87EC9F-CE1E-435F-A378-BC8BAF5D43EE}" type="parTrans" cxnId="{BF02CE23-91B0-48F3-AE77-6AF443750FB3}">
      <dgm:prSet/>
      <dgm:spPr/>
      <dgm:t>
        <a:bodyPr/>
        <a:lstStyle/>
        <a:p>
          <a:endParaRPr lang="en-US"/>
        </a:p>
      </dgm:t>
    </dgm:pt>
    <dgm:pt modelId="{369325EA-19F1-4CB6-9514-351F995E25EB}" type="sibTrans" cxnId="{BF02CE23-91B0-48F3-AE77-6AF443750FB3}">
      <dgm:prSet/>
      <dgm:spPr/>
      <dgm:t>
        <a:bodyPr/>
        <a:lstStyle/>
        <a:p>
          <a:endParaRPr lang="en-US"/>
        </a:p>
      </dgm:t>
    </dgm:pt>
    <dgm:pt modelId="{1BECC7D7-C3BB-44BD-A5D9-25657F5548A3}">
      <dgm:prSet/>
      <dgm:spPr/>
      <dgm:t>
        <a:bodyPr/>
        <a:lstStyle/>
        <a:p>
          <a:r>
            <a:rPr lang="en-US" dirty="0"/>
            <a:t>Ex. 3:11-12, 13-14; 4:1-9, 10-17</a:t>
          </a:r>
        </a:p>
      </dgm:t>
    </dgm:pt>
    <dgm:pt modelId="{754F850C-0AF6-4583-AF67-49B59DB7609E}" type="parTrans" cxnId="{A1CE997F-23CE-4136-B2D4-0E22C484A9B0}">
      <dgm:prSet/>
      <dgm:spPr/>
      <dgm:t>
        <a:bodyPr/>
        <a:lstStyle/>
        <a:p>
          <a:endParaRPr lang="en-US"/>
        </a:p>
      </dgm:t>
    </dgm:pt>
    <dgm:pt modelId="{B836D974-D18A-46F6-AAAA-346C2944DD46}" type="sibTrans" cxnId="{A1CE997F-23CE-4136-B2D4-0E22C484A9B0}">
      <dgm:prSet/>
      <dgm:spPr/>
      <dgm:t>
        <a:bodyPr/>
        <a:lstStyle/>
        <a:p>
          <a:endParaRPr lang="en-US"/>
        </a:p>
      </dgm:t>
    </dgm:pt>
    <dgm:pt modelId="{02EE6266-1A6F-46E8-90DF-628C67A7DE3A}">
      <dgm:prSet custT="1"/>
      <dgm:spPr/>
      <dgm:t>
        <a:bodyPr/>
        <a:lstStyle/>
        <a:p>
          <a:r>
            <a:rPr lang="en-US" sz="2800" dirty="0"/>
            <a:t>Negligence in circumcising his son</a:t>
          </a:r>
        </a:p>
      </dgm:t>
    </dgm:pt>
    <dgm:pt modelId="{C434505C-FD6E-448B-9F0A-3AC1B7E9FBBB}" type="parTrans" cxnId="{A189C956-4A8A-4889-B3C3-EED34469EF35}">
      <dgm:prSet/>
      <dgm:spPr/>
      <dgm:t>
        <a:bodyPr/>
        <a:lstStyle/>
        <a:p>
          <a:endParaRPr lang="en-US"/>
        </a:p>
      </dgm:t>
    </dgm:pt>
    <dgm:pt modelId="{0E9D369C-5ED9-477E-A9A6-1EBD7161C9F5}" type="sibTrans" cxnId="{A189C956-4A8A-4889-B3C3-EED34469EF35}">
      <dgm:prSet/>
      <dgm:spPr/>
      <dgm:t>
        <a:bodyPr/>
        <a:lstStyle/>
        <a:p>
          <a:endParaRPr lang="en-US"/>
        </a:p>
      </dgm:t>
    </dgm:pt>
    <dgm:pt modelId="{E4AF4F78-5DC2-4C80-B5D5-E3BDE5A9AE0E}">
      <dgm:prSet/>
      <dgm:spPr/>
      <dgm:t>
        <a:bodyPr/>
        <a:lstStyle/>
        <a:p>
          <a:r>
            <a:rPr lang="en-US"/>
            <a:t>Ex. 4:18-26</a:t>
          </a:r>
        </a:p>
      </dgm:t>
    </dgm:pt>
    <dgm:pt modelId="{6288590C-A0B1-4CE1-9435-BDCC3D7BFFA9}" type="parTrans" cxnId="{6BDDA3AE-FE24-4D90-993F-9B0E9F0FE791}">
      <dgm:prSet/>
      <dgm:spPr/>
      <dgm:t>
        <a:bodyPr/>
        <a:lstStyle/>
        <a:p>
          <a:endParaRPr lang="en-US"/>
        </a:p>
      </dgm:t>
    </dgm:pt>
    <dgm:pt modelId="{3DD960AA-101A-4AE2-A7B2-BE4340664155}" type="sibTrans" cxnId="{6BDDA3AE-FE24-4D90-993F-9B0E9F0FE791}">
      <dgm:prSet/>
      <dgm:spPr/>
      <dgm:t>
        <a:bodyPr/>
        <a:lstStyle/>
        <a:p>
          <a:endParaRPr lang="en-US"/>
        </a:p>
      </dgm:t>
    </dgm:pt>
    <dgm:pt modelId="{3D926C50-6748-4274-8FE8-5F69D350585C}">
      <dgm:prSet custT="1"/>
      <dgm:spPr/>
      <dgm:t>
        <a:bodyPr/>
        <a:lstStyle/>
        <a:p>
          <a:r>
            <a:rPr lang="en-US" sz="2800" dirty="0"/>
            <a:t>Careless speech at the waters of </a:t>
          </a:r>
          <a:r>
            <a:rPr lang="en-US" sz="2800" dirty="0" err="1"/>
            <a:t>Meribah</a:t>
          </a:r>
          <a:endParaRPr lang="en-US" sz="2800" dirty="0"/>
        </a:p>
      </dgm:t>
    </dgm:pt>
    <dgm:pt modelId="{D70DE5D2-173D-4319-928E-9BD79701507E}" type="parTrans" cxnId="{BA2E4D1B-EE39-41A4-BF0D-8A6546E5D103}">
      <dgm:prSet/>
      <dgm:spPr/>
      <dgm:t>
        <a:bodyPr/>
        <a:lstStyle/>
        <a:p>
          <a:endParaRPr lang="en-US"/>
        </a:p>
      </dgm:t>
    </dgm:pt>
    <dgm:pt modelId="{46E06E4A-6B8F-4EFA-86D9-60D0D24298A9}" type="sibTrans" cxnId="{BA2E4D1B-EE39-41A4-BF0D-8A6546E5D103}">
      <dgm:prSet/>
      <dgm:spPr/>
      <dgm:t>
        <a:bodyPr/>
        <a:lstStyle/>
        <a:p>
          <a:endParaRPr lang="en-US"/>
        </a:p>
      </dgm:t>
    </dgm:pt>
    <dgm:pt modelId="{35C8AF5C-629A-44EE-B6A6-F913C7D6C75F}">
      <dgm:prSet/>
      <dgm:spPr/>
      <dgm:t>
        <a:bodyPr/>
        <a:lstStyle/>
        <a:p>
          <a:r>
            <a:rPr lang="en-US"/>
            <a:t>Num. 20:1-13; Psa. 106:32-33</a:t>
          </a:r>
        </a:p>
      </dgm:t>
    </dgm:pt>
    <dgm:pt modelId="{31F9EFF7-879F-4D8F-82B8-CDA7D8C310D3}" type="parTrans" cxnId="{7C142800-E932-4B52-A943-98893DD2E62A}">
      <dgm:prSet/>
      <dgm:spPr/>
      <dgm:t>
        <a:bodyPr/>
        <a:lstStyle/>
        <a:p>
          <a:endParaRPr lang="en-US"/>
        </a:p>
      </dgm:t>
    </dgm:pt>
    <dgm:pt modelId="{7735EF57-F84E-43AA-9EF0-EEEABC76D6E8}" type="sibTrans" cxnId="{7C142800-E932-4B52-A943-98893DD2E62A}">
      <dgm:prSet/>
      <dgm:spPr/>
      <dgm:t>
        <a:bodyPr/>
        <a:lstStyle/>
        <a:p>
          <a:endParaRPr lang="en-US"/>
        </a:p>
      </dgm:t>
    </dgm:pt>
    <dgm:pt modelId="{77E7C017-198C-435D-AC72-67403A4DF5FF}" type="pres">
      <dgm:prSet presAssocID="{CF0C4645-0EF2-46DC-9888-04DC5119BA38}" presName="linear" presStyleCnt="0">
        <dgm:presLayoutVars>
          <dgm:dir/>
          <dgm:animLvl val="lvl"/>
          <dgm:resizeHandles val="exact"/>
        </dgm:presLayoutVars>
      </dgm:prSet>
      <dgm:spPr/>
    </dgm:pt>
    <dgm:pt modelId="{3D9F6B9A-6196-4577-8C97-6909D63B67B0}" type="pres">
      <dgm:prSet presAssocID="{31B2A9B1-2C56-4173-972A-95945AE03CC9}" presName="parentLin" presStyleCnt="0"/>
      <dgm:spPr/>
    </dgm:pt>
    <dgm:pt modelId="{A49DCD5D-686B-450E-9AEA-CB986629AE0F}" type="pres">
      <dgm:prSet presAssocID="{31B2A9B1-2C56-4173-972A-95945AE03CC9}" presName="parentLeftMargin" presStyleLbl="node1" presStyleIdx="0" presStyleCnt="3"/>
      <dgm:spPr/>
    </dgm:pt>
    <dgm:pt modelId="{47F47B1D-914D-49CE-A148-7DEEFF8BB921}" type="pres">
      <dgm:prSet presAssocID="{31B2A9B1-2C56-4173-972A-95945AE03CC9}" presName="parentText" presStyleLbl="node1" presStyleIdx="0" presStyleCnt="3" custScaleX="123810">
        <dgm:presLayoutVars>
          <dgm:chMax val="0"/>
          <dgm:bulletEnabled val="1"/>
        </dgm:presLayoutVars>
      </dgm:prSet>
      <dgm:spPr/>
    </dgm:pt>
    <dgm:pt modelId="{EADC0BD5-3D56-4D20-859C-A81CB0D9D184}" type="pres">
      <dgm:prSet presAssocID="{31B2A9B1-2C56-4173-972A-95945AE03CC9}" presName="negativeSpace" presStyleCnt="0"/>
      <dgm:spPr/>
    </dgm:pt>
    <dgm:pt modelId="{D24DDFF5-671B-496A-9770-820F39F2F09B}" type="pres">
      <dgm:prSet presAssocID="{31B2A9B1-2C56-4173-972A-95945AE03CC9}" presName="childText" presStyleLbl="conFgAcc1" presStyleIdx="0" presStyleCnt="3">
        <dgm:presLayoutVars>
          <dgm:bulletEnabled val="1"/>
        </dgm:presLayoutVars>
      </dgm:prSet>
      <dgm:spPr/>
    </dgm:pt>
    <dgm:pt modelId="{F93CE6EF-8E07-42BC-8DFB-7F184D0CA22B}" type="pres">
      <dgm:prSet presAssocID="{369325EA-19F1-4CB6-9514-351F995E25EB}" presName="spaceBetweenRectangles" presStyleCnt="0"/>
      <dgm:spPr/>
    </dgm:pt>
    <dgm:pt modelId="{EB947857-D90A-439E-B931-D775FAF6C82B}" type="pres">
      <dgm:prSet presAssocID="{02EE6266-1A6F-46E8-90DF-628C67A7DE3A}" presName="parentLin" presStyleCnt="0"/>
      <dgm:spPr/>
    </dgm:pt>
    <dgm:pt modelId="{14508DCD-0B74-4E12-A070-9F6612806B9B}" type="pres">
      <dgm:prSet presAssocID="{02EE6266-1A6F-46E8-90DF-628C67A7DE3A}" presName="parentLeftMargin" presStyleLbl="node1" presStyleIdx="0" presStyleCnt="3"/>
      <dgm:spPr/>
    </dgm:pt>
    <dgm:pt modelId="{25F62755-8EC7-4C4C-B563-92C7458E6B16}" type="pres">
      <dgm:prSet presAssocID="{02EE6266-1A6F-46E8-90DF-628C67A7DE3A}" presName="parentText" presStyleLbl="node1" presStyleIdx="1" presStyleCnt="3" custScaleX="123810">
        <dgm:presLayoutVars>
          <dgm:chMax val="0"/>
          <dgm:bulletEnabled val="1"/>
        </dgm:presLayoutVars>
      </dgm:prSet>
      <dgm:spPr/>
    </dgm:pt>
    <dgm:pt modelId="{04B06A47-52D8-4F36-8BE8-DD6AEBF4FDD1}" type="pres">
      <dgm:prSet presAssocID="{02EE6266-1A6F-46E8-90DF-628C67A7DE3A}" presName="negativeSpace" presStyleCnt="0"/>
      <dgm:spPr/>
    </dgm:pt>
    <dgm:pt modelId="{42B5AC7C-76F4-4A73-9A17-105218F7FB91}" type="pres">
      <dgm:prSet presAssocID="{02EE6266-1A6F-46E8-90DF-628C67A7DE3A}" presName="childText" presStyleLbl="conFgAcc1" presStyleIdx="1" presStyleCnt="3">
        <dgm:presLayoutVars>
          <dgm:bulletEnabled val="1"/>
        </dgm:presLayoutVars>
      </dgm:prSet>
      <dgm:spPr/>
    </dgm:pt>
    <dgm:pt modelId="{3A08C182-9B0D-45AC-ABEC-BF3104B13C07}" type="pres">
      <dgm:prSet presAssocID="{0E9D369C-5ED9-477E-A9A6-1EBD7161C9F5}" presName="spaceBetweenRectangles" presStyleCnt="0"/>
      <dgm:spPr/>
    </dgm:pt>
    <dgm:pt modelId="{FCB83CB0-B645-4DF1-86CA-33E03B60F901}" type="pres">
      <dgm:prSet presAssocID="{3D926C50-6748-4274-8FE8-5F69D350585C}" presName="parentLin" presStyleCnt="0"/>
      <dgm:spPr/>
    </dgm:pt>
    <dgm:pt modelId="{340D60F4-24F2-4400-B2EA-74BEB252E9D7}" type="pres">
      <dgm:prSet presAssocID="{3D926C50-6748-4274-8FE8-5F69D350585C}" presName="parentLeftMargin" presStyleLbl="node1" presStyleIdx="1" presStyleCnt="3"/>
      <dgm:spPr/>
    </dgm:pt>
    <dgm:pt modelId="{A6D740A8-5B8C-4FDB-ADD7-1E323AE98CC1}" type="pres">
      <dgm:prSet presAssocID="{3D926C50-6748-4274-8FE8-5F69D350585C}" presName="parentText" presStyleLbl="node1" presStyleIdx="2" presStyleCnt="3" custScaleX="123810">
        <dgm:presLayoutVars>
          <dgm:chMax val="0"/>
          <dgm:bulletEnabled val="1"/>
        </dgm:presLayoutVars>
      </dgm:prSet>
      <dgm:spPr/>
    </dgm:pt>
    <dgm:pt modelId="{F9BF67D1-5D51-47E8-95D9-1265F7D2E239}" type="pres">
      <dgm:prSet presAssocID="{3D926C50-6748-4274-8FE8-5F69D350585C}" presName="negativeSpace" presStyleCnt="0"/>
      <dgm:spPr/>
    </dgm:pt>
    <dgm:pt modelId="{A7F5180A-7B45-4AB3-BAE9-D58AC7733FE6}" type="pres">
      <dgm:prSet presAssocID="{3D926C50-6748-4274-8FE8-5F69D350585C}" presName="childText" presStyleLbl="conFgAcc1" presStyleIdx="2" presStyleCnt="3">
        <dgm:presLayoutVars>
          <dgm:bulletEnabled val="1"/>
        </dgm:presLayoutVars>
      </dgm:prSet>
      <dgm:spPr/>
    </dgm:pt>
  </dgm:ptLst>
  <dgm:cxnLst>
    <dgm:cxn modelId="{7C142800-E932-4B52-A943-98893DD2E62A}" srcId="{3D926C50-6748-4274-8FE8-5F69D350585C}" destId="{35C8AF5C-629A-44EE-B6A6-F913C7D6C75F}" srcOrd="0" destOrd="0" parTransId="{31F9EFF7-879F-4D8F-82B8-CDA7D8C310D3}" sibTransId="{7735EF57-F84E-43AA-9EF0-EEEABC76D6E8}"/>
    <dgm:cxn modelId="{F9AEB614-46A0-4021-817B-6DEEC4445FDE}" type="presOf" srcId="{3D926C50-6748-4274-8FE8-5F69D350585C}" destId="{A6D740A8-5B8C-4FDB-ADD7-1E323AE98CC1}" srcOrd="1" destOrd="0" presId="urn:microsoft.com/office/officeart/2005/8/layout/list1"/>
    <dgm:cxn modelId="{BA2E4D1B-EE39-41A4-BF0D-8A6546E5D103}" srcId="{CF0C4645-0EF2-46DC-9888-04DC5119BA38}" destId="{3D926C50-6748-4274-8FE8-5F69D350585C}" srcOrd="2" destOrd="0" parTransId="{D70DE5D2-173D-4319-928E-9BD79701507E}" sibTransId="{46E06E4A-6B8F-4EFA-86D9-60D0D24298A9}"/>
    <dgm:cxn modelId="{BF02CE23-91B0-48F3-AE77-6AF443750FB3}" srcId="{CF0C4645-0EF2-46DC-9888-04DC5119BA38}" destId="{31B2A9B1-2C56-4173-972A-95945AE03CC9}" srcOrd="0" destOrd="0" parTransId="{6D87EC9F-CE1E-435F-A378-BC8BAF5D43EE}" sibTransId="{369325EA-19F1-4CB6-9514-351F995E25EB}"/>
    <dgm:cxn modelId="{437F6731-4DF4-4C46-8090-1CA5D9D51896}" type="presOf" srcId="{E4AF4F78-5DC2-4C80-B5D5-E3BDE5A9AE0E}" destId="{42B5AC7C-76F4-4A73-9A17-105218F7FB91}" srcOrd="0" destOrd="0" presId="urn:microsoft.com/office/officeart/2005/8/layout/list1"/>
    <dgm:cxn modelId="{B7DF215F-BB06-41ED-A4FD-2DD8E1AAB531}" type="presOf" srcId="{1BECC7D7-C3BB-44BD-A5D9-25657F5548A3}" destId="{D24DDFF5-671B-496A-9770-820F39F2F09B}" srcOrd="0" destOrd="0" presId="urn:microsoft.com/office/officeart/2005/8/layout/list1"/>
    <dgm:cxn modelId="{293A4A6E-9F72-4E6F-B40E-C96281F867E2}" type="presOf" srcId="{31B2A9B1-2C56-4173-972A-95945AE03CC9}" destId="{A49DCD5D-686B-450E-9AEA-CB986629AE0F}" srcOrd="0" destOrd="0" presId="urn:microsoft.com/office/officeart/2005/8/layout/list1"/>
    <dgm:cxn modelId="{ED89F06F-E362-4A3D-8688-680B3015976D}" type="presOf" srcId="{31B2A9B1-2C56-4173-972A-95945AE03CC9}" destId="{47F47B1D-914D-49CE-A148-7DEEFF8BB921}" srcOrd="1" destOrd="0" presId="urn:microsoft.com/office/officeart/2005/8/layout/list1"/>
    <dgm:cxn modelId="{01B49150-6DB3-4EE1-A891-6E45E4267428}" type="presOf" srcId="{02EE6266-1A6F-46E8-90DF-628C67A7DE3A}" destId="{25F62755-8EC7-4C4C-B563-92C7458E6B16}" srcOrd="1" destOrd="0" presId="urn:microsoft.com/office/officeart/2005/8/layout/list1"/>
    <dgm:cxn modelId="{A189C956-4A8A-4889-B3C3-EED34469EF35}" srcId="{CF0C4645-0EF2-46DC-9888-04DC5119BA38}" destId="{02EE6266-1A6F-46E8-90DF-628C67A7DE3A}" srcOrd="1" destOrd="0" parTransId="{C434505C-FD6E-448B-9F0A-3AC1B7E9FBBB}" sibTransId="{0E9D369C-5ED9-477E-A9A6-1EBD7161C9F5}"/>
    <dgm:cxn modelId="{A1CE997F-23CE-4136-B2D4-0E22C484A9B0}" srcId="{31B2A9B1-2C56-4173-972A-95945AE03CC9}" destId="{1BECC7D7-C3BB-44BD-A5D9-25657F5548A3}" srcOrd="0" destOrd="0" parTransId="{754F850C-0AF6-4583-AF67-49B59DB7609E}" sibTransId="{B836D974-D18A-46F6-AAAA-346C2944DD46}"/>
    <dgm:cxn modelId="{7344E787-2BEE-4F68-9867-BBEAA57ED9EA}" type="presOf" srcId="{CF0C4645-0EF2-46DC-9888-04DC5119BA38}" destId="{77E7C017-198C-435D-AC72-67403A4DF5FF}" srcOrd="0" destOrd="0" presId="urn:microsoft.com/office/officeart/2005/8/layout/list1"/>
    <dgm:cxn modelId="{941B969A-35DA-4F09-9DF8-C5560AA87AC1}" type="presOf" srcId="{35C8AF5C-629A-44EE-B6A6-F913C7D6C75F}" destId="{A7F5180A-7B45-4AB3-BAE9-D58AC7733FE6}" srcOrd="0" destOrd="0" presId="urn:microsoft.com/office/officeart/2005/8/layout/list1"/>
    <dgm:cxn modelId="{6BDDA3AE-FE24-4D90-993F-9B0E9F0FE791}" srcId="{02EE6266-1A6F-46E8-90DF-628C67A7DE3A}" destId="{E4AF4F78-5DC2-4C80-B5D5-E3BDE5A9AE0E}" srcOrd="0" destOrd="0" parTransId="{6288590C-A0B1-4CE1-9435-BDCC3D7BFFA9}" sibTransId="{3DD960AA-101A-4AE2-A7B2-BE4340664155}"/>
    <dgm:cxn modelId="{074393C1-98FF-4EA8-A065-3C65A41CE15C}" type="presOf" srcId="{02EE6266-1A6F-46E8-90DF-628C67A7DE3A}" destId="{14508DCD-0B74-4E12-A070-9F6612806B9B}" srcOrd="0" destOrd="0" presId="urn:microsoft.com/office/officeart/2005/8/layout/list1"/>
    <dgm:cxn modelId="{5E11A1DA-FC12-458D-9135-4D0DD699F524}" type="presOf" srcId="{3D926C50-6748-4274-8FE8-5F69D350585C}" destId="{340D60F4-24F2-4400-B2EA-74BEB252E9D7}" srcOrd="0" destOrd="0" presId="urn:microsoft.com/office/officeart/2005/8/layout/list1"/>
    <dgm:cxn modelId="{422989B9-F560-48EF-BD9D-14DD047DFFA6}" type="presParOf" srcId="{77E7C017-198C-435D-AC72-67403A4DF5FF}" destId="{3D9F6B9A-6196-4577-8C97-6909D63B67B0}" srcOrd="0" destOrd="0" presId="urn:microsoft.com/office/officeart/2005/8/layout/list1"/>
    <dgm:cxn modelId="{027E4613-012A-45CE-902C-EB41DE462F4A}" type="presParOf" srcId="{3D9F6B9A-6196-4577-8C97-6909D63B67B0}" destId="{A49DCD5D-686B-450E-9AEA-CB986629AE0F}" srcOrd="0" destOrd="0" presId="urn:microsoft.com/office/officeart/2005/8/layout/list1"/>
    <dgm:cxn modelId="{6554E216-B4D1-4893-AC9E-DDE5FDD0226C}" type="presParOf" srcId="{3D9F6B9A-6196-4577-8C97-6909D63B67B0}" destId="{47F47B1D-914D-49CE-A148-7DEEFF8BB921}" srcOrd="1" destOrd="0" presId="urn:microsoft.com/office/officeart/2005/8/layout/list1"/>
    <dgm:cxn modelId="{AB58936F-A64A-411D-B5D8-98F7ED1C6A64}" type="presParOf" srcId="{77E7C017-198C-435D-AC72-67403A4DF5FF}" destId="{EADC0BD5-3D56-4D20-859C-A81CB0D9D184}" srcOrd="1" destOrd="0" presId="urn:microsoft.com/office/officeart/2005/8/layout/list1"/>
    <dgm:cxn modelId="{EB5CE191-393C-4E74-925D-96BAF8429931}" type="presParOf" srcId="{77E7C017-198C-435D-AC72-67403A4DF5FF}" destId="{D24DDFF5-671B-496A-9770-820F39F2F09B}" srcOrd="2" destOrd="0" presId="urn:microsoft.com/office/officeart/2005/8/layout/list1"/>
    <dgm:cxn modelId="{F31E35D3-7A47-41B2-AC91-1FD8A0BF459A}" type="presParOf" srcId="{77E7C017-198C-435D-AC72-67403A4DF5FF}" destId="{F93CE6EF-8E07-42BC-8DFB-7F184D0CA22B}" srcOrd="3" destOrd="0" presId="urn:microsoft.com/office/officeart/2005/8/layout/list1"/>
    <dgm:cxn modelId="{87781CBB-059D-4FCD-A16E-DCF86FAEABA2}" type="presParOf" srcId="{77E7C017-198C-435D-AC72-67403A4DF5FF}" destId="{EB947857-D90A-439E-B931-D775FAF6C82B}" srcOrd="4" destOrd="0" presId="urn:microsoft.com/office/officeart/2005/8/layout/list1"/>
    <dgm:cxn modelId="{A7C0C9B8-A734-43A2-BF4C-E019004A041E}" type="presParOf" srcId="{EB947857-D90A-439E-B931-D775FAF6C82B}" destId="{14508DCD-0B74-4E12-A070-9F6612806B9B}" srcOrd="0" destOrd="0" presId="urn:microsoft.com/office/officeart/2005/8/layout/list1"/>
    <dgm:cxn modelId="{9EA97B89-D135-4B24-92F1-D5230519BD5F}" type="presParOf" srcId="{EB947857-D90A-439E-B931-D775FAF6C82B}" destId="{25F62755-8EC7-4C4C-B563-92C7458E6B16}" srcOrd="1" destOrd="0" presId="urn:microsoft.com/office/officeart/2005/8/layout/list1"/>
    <dgm:cxn modelId="{5B57F55E-BF3E-4B48-BB38-0AD0373F3610}" type="presParOf" srcId="{77E7C017-198C-435D-AC72-67403A4DF5FF}" destId="{04B06A47-52D8-4F36-8BE8-DD6AEBF4FDD1}" srcOrd="5" destOrd="0" presId="urn:microsoft.com/office/officeart/2005/8/layout/list1"/>
    <dgm:cxn modelId="{C4B1B0EF-3227-4AE8-81C2-92918D8AAB3A}" type="presParOf" srcId="{77E7C017-198C-435D-AC72-67403A4DF5FF}" destId="{42B5AC7C-76F4-4A73-9A17-105218F7FB91}" srcOrd="6" destOrd="0" presId="urn:microsoft.com/office/officeart/2005/8/layout/list1"/>
    <dgm:cxn modelId="{8538CFB0-B982-4292-B1D3-0093ECF8C5BD}" type="presParOf" srcId="{77E7C017-198C-435D-AC72-67403A4DF5FF}" destId="{3A08C182-9B0D-45AC-ABEC-BF3104B13C07}" srcOrd="7" destOrd="0" presId="urn:microsoft.com/office/officeart/2005/8/layout/list1"/>
    <dgm:cxn modelId="{6625E2CB-2F17-4B22-9F10-9873D228DB06}" type="presParOf" srcId="{77E7C017-198C-435D-AC72-67403A4DF5FF}" destId="{FCB83CB0-B645-4DF1-86CA-33E03B60F901}" srcOrd="8" destOrd="0" presId="urn:microsoft.com/office/officeart/2005/8/layout/list1"/>
    <dgm:cxn modelId="{AAD75F95-E06E-4DD4-B8D4-1DBD8F520E6B}" type="presParOf" srcId="{FCB83CB0-B645-4DF1-86CA-33E03B60F901}" destId="{340D60F4-24F2-4400-B2EA-74BEB252E9D7}" srcOrd="0" destOrd="0" presId="urn:microsoft.com/office/officeart/2005/8/layout/list1"/>
    <dgm:cxn modelId="{D8E847C4-A564-42DB-A12F-18AF41CF3FFA}" type="presParOf" srcId="{FCB83CB0-B645-4DF1-86CA-33E03B60F901}" destId="{A6D740A8-5B8C-4FDB-ADD7-1E323AE98CC1}" srcOrd="1" destOrd="0" presId="urn:microsoft.com/office/officeart/2005/8/layout/list1"/>
    <dgm:cxn modelId="{C8E2225A-31D4-4FB5-B7F4-BAA30C0080B9}" type="presParOf" srcId="{77E7C017-198C-435D-AC72-67403A4DF5FF}" destId="{F9BF67D1-5D51-47E8-95D9-1265F7D2E239}" srcOrd="9" destOrd="0" presId="urn:microsoft.com/office/officeart/2005/8/layout/list1"/>
    <dgm:cxn modelId="{CFE4768D-4A83-49BF-BCEC-47D19C037903}" type="presParOf" srcId="{77E7C017-198C-435D-AC72-67403A4DF5FF}" destId="{A7F5180A-7B45-4AB3-BAE9-D58AC7733FE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DDFF5-671B-496A-9770-820F39F2F09B}">
      <dsp:nvSpPr>
        <dsp:cNvPr id="0" name=""/>
        <dsp:cNvSpPr/>
      </dsp:nvSpPr>
      <dsp:spPr>
        <a:xfrm>
          <a:off x="0" y="380706"/>
          <a:ext cx="8229600" cy="104343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8708" tIns="520700" rIns="63870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Ex. 3:11-12, 13-14; 4:1-9, 10-17</a:t>
          </a:r>
        </a:p>
      </dsp:txBody>
      <dsp:txXfrm>
        <a:off x="0" y="380706"/>
        <a:ext cx="8229600" cy="1043437"/>
      </dsp:txXfrm>
    </dsp:sp>
    <dsp:sp modelId="{47F47B1D-914D-49CE-A148-7DEEFF8BB921}">
      <dsp:nvSpPr>
        <dsp:cNvPr id="0" name=""/>
        <dsp:cNvSpPr/>
      </dsp:nvSpPr>
      <dsp:spPr>
        <a:xfrm>
          <a:off x="411480" y="11706"/>
          <a:ext cx="7132347" cy="738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n-US" sz="2800" kern="1200" dirty="0"/>
            <a:t>Hesitancy to become deliverer of Israel</a:t>
          </a:r>
        </a:p>
      </dsp:txBody>
      <dsp:txXfrm>
        <a:off x="447506" y="47732"/>
        <a:ext cx="7060295" cy="665948"/>
      </dsp:txXfrm>
    </dsp:sp>
    <dsp:sp modelId="{42B5AC7C-76F4-4A73-9A17-105218F7FB91}">
      <dsp:nvSpPr>
        <dsp:cNvPr id="0" name=""/>
        <dsp:cNvSpPr/>
      </dsp:nvSpPr>
      <dsp:spPr>
        <a:xfrm>
          <a:off x="0" y="1928143"/>
          <a:ext cx="8229600" cy="104343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8708" tIns="520700" rIns="63870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t>Ex. 4:18-26</a:t>
          </a:r>
        </a:p>
      </dsp:txBody>
      <dsp:txXfrm>
        <a:off x="0" y="1928143"/>
        <a:ext cx="8229600" cy="1043437"/>
      </dsp:txXfrm>
    </dsp:sp>
    <dsp:sp modelId="{25F62755-8EC7-4C4C-B563-92C7458E6B16}">
      <dsp:nvSpPr>
        <dsp:cNvPr id="0" name=""/>
        <dsp:cNvSpPr/>
      </dsp:nvSpPr>
      <dsp:spPr>
        <a:xfrm>
          <a:off x="411480" y="1559143"/>
          <a:ext cx="7132347" cy="738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n-US" sz="2800" kern="1200" dirty="0"/>
            <a:t>Negligence in circumcising his son</a:t>
          </a:r>
        </a:p>
      </dsp:txBody>
      <dsp:txXfrm>
        <a:off x="447506" y="1595169"/>
        <a:ext cx="7060295" cy="665948"/>
      </dsp:txXfrm>
    </dsp:sp>
    <dsp:sp modelId="{A7F5180A-7B45-4AB3-BAE9-D58AC7733FE6}">
      <dsp:nvSpPr>
        <dsp:cNvPr id="0" name=""/>
        <dsp:cNvSpPr/>
      </dsp:nvSpPr>
      <dsp:spPr>
        <a:xfrm>
          <a:off x="0" y="3475581"/>
          <a:ext cx="8229600" cy="104343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8708" tIns="520700" rIns="63870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t>Num. 20:1-13; Psa. 106:32-33</a:t>
          </a:r>
        </a:p>
      </dsp:txBody>
      <dsp:txXfrm>
        <a:off x="0" y="3475581"/>
        <a:ext cx="8229600" cy="1043437"/>
      </dsp:txXfrm>
    </dsp:sp>
    <dsp:sp modelId="{A6D740A8-5B8C-4FDB-ADD7-1E323AE98CC1}">
      <dsp:nvSpPr>
        <dsp:cNvPr id="0" name=""/>
        <dsp:cNvSpPr/>
      </dsp:nvSpPr>
      <dsp:spPr>
        <a:xfrm>
          <a:off x="411480" y="3106581"/>
          <a:ext cx="7132347" cy="738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n-US" sz="2800" kern="1200" dirty="0"/>
            <a:t>Careless speech at the waters of </a:t>
          </a:r>
          <a:r>
            <a:rPr lang="en-US" sz="2800" kern="1200" dirty="0" err="1"/>
            <a:t>Meribah</a:t>
          </a:r>
          <a:endParaRPr lang="en-US" sz="2800" kern="1200" dirty="0"/>
        </a:p>
      </dsp:txBody>
      <dsp:txXfrm>
        <a:off x="447506" y="3142607"/>
        <a:ext cx="7060295"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E7F5D6-7F7C-4CEA-B7BB-82E915D5A169}" type="datetimeFigureOut">
              <a:rPr lang="en-US" smtClean="0"/>
              <a:pPr/>
              <a:t>11/11/2019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0B06C5-4180-4202-B484-B49EE4C96C6D}" type="slidenum">
              <a:rPr lang="en-US" smtClean="0"/>
              <a:pPr/>
              <a:t>‹#›</a:t>
            </a:fld>
            <a:endParaRPr lang="en-US"/>
          </a:p>
        </p:txBody>
      </p:sp>
    </p:spTree>
    <p:extLst>
      <p:ext uri="{BB962C8B-B14F-4D97-AF65-F5344CB8AC3E}">
        <p14:creationId xmlns:p14="http://schemas.microsoft.com/office/powerpoint/2010/main" val="61126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0B06C5-4180-4202-B484-B49EE4C96C6D}" type="slidenum">
              <a:rPr lang="en-US" smtClean="0"/>
              <a:pPr/>
              <a:t>1</a:t>
            </a:fld>
            <a:endParaRPr lang="en-US"/>
          </a:p>
        </p:txBody>
      </p:sp>
    </p:spTree>
    <p:extLst>
      <p:ext uri="{BB962C8B-B14F-4D97-AF65-F5344CB8AC3E}">
        <p14:creationId xmlns:p14="http://schemas.microsoft.com/office/powerpoint/2010/main" val="973252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Exodus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184B3-0F4D-4F07-BCCE-14C36B9275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5228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0B06C5-4180-4202-B484-B49EE4C96C6D}" type="slidenum">
              <a:rPr lang="en-US" smtClean="0"/>
              <a:pPr/>
              <a:t>13</a:t>
            </a:fld>
            <a:endParaRPr lang="en-US"/>
          </a:p>
        </p:txBody>
      </p:sp>
    </p:spTree>
    <p:extLst>
      <p:ext uri="{BB962C8B-B14F-4D97-AF65-F5344CB8AC3E}">
        <p14:creationId xmlns:p14="http://schemas.microsoft.com/office/powerpoint/2010/main" val="1433309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0B06C5-4180-4202-B484-B49EE4C96C6D}" type="slidenum">
              <a:rPr lang="en-US" smtClean="0"/>
              <a:pPr/>
              <a:t>2</a:t>
            </a:fld>
            <a:endParaRPr lang="en-US"/>
          </a:p>
        </p:txBody>
      </p:sp>
    </p:spTree>
    <p:extLst>
      <p:ext uri="{BB962C8B-B14F-4D97-AF65-F5344CB8AC3E}">
        <p14:creationId xmlns:p14="http://schemas.microsoft.com/office/powerpoint/2010/main" val="849511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0B06C5-4180-4202-B484-B49EE4C96C6D}" type="slidenum">
              <a:rPr lang="en-US" smtClean="0"/>
              <a:pPr/>
              <a:t>4</a:t>
            </a:fld>
            <a:endParaRPr lang="en-US"/>
          </a:p>
        </p:txBody>
      </p:sp>
    </p:spTree>
    <p:extLst>
      <p:ext uri="{BB962C8B-B14F-4D97-AF65-F5344CB8AC3E}">
        <p14:creationId xmlns:p14="http://schemas.microsoft.com/office/powerpoint/2010/main" val="458418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0B06C5-4180-4202-B484-B49EE4C96C6D}"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12540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0B06C5-4180-4202-B484-B49EE4C96C6D}" type="slidenum">
              <a:rPr lang="en-US" smtClean="0"/>
              <a:pPr/>
              <a:t>6</a:t>
            </a:fld>
            <a:endParaRPr lang="en-US"/>
          </a:p>
        </p:txBody>
      </p:sp>
    </p:spTree>
    <p:extLst>
      <p:ext uri="{BB962C8B-B14F-4D97-AF65-F5344CB8AC3E}">
        <p14:creationId xmlns:p14="http://schemas.microsoft.com/office/powerpoint/2010/main" val="2058595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a:p>
        </p:txBody>
      </p:sp>
      <p:sp>
        <p:nvSpPr>
          <p:cNvPr id="77828"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BCD403-E86B-473C-9ADF-13A88A29AB7A}"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75480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0B06C5-4180-4202-B484-B49EE4C96C6D}" type="slidenum">
              <a:rPr lang="en-US" smtClean="0"/>
              <a:pPr/>
              <a:t>8</a:t>
            </a:fld>
            <a:endParaRPr lang="en-US"/>
          </a:p>
        </p:txBody>
      </p:sp>
    </p:spTree>
    <p:extLst>
      <p:ext uri="{BB962C8B-B14F-4D97-AF65-F5344CB8AC3E}">
        <p14:creationId xmlns:p14="http://schemas.microsoft.com/office/powerpoint/2010/main" val="1319182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0B06C5-4180-4202-B484-B49EE4C96C6D}" type="slidenum">
              <a:rPr lang="en-US" smtClean="0"/>
              <a:pPr/>
              <a:t>9</a:t>
            </a:fld>
            <a:endParaRPr lang="en-US"/>
          </a:p>
        </p:txBody>
      </p:sp>
    </p:spTree>
    <p:extLst>
      <p:ext uri="{BB962C8B-B14F-4D97-AF65-F5344CB8AC3E}">
        <p14:creationId xmlns:p14="http://schemas.microsoft.com/office/powerpoint/2010/main" val="318702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0B06C5-4180-4202-B484-B49EE4C96C6D}" type="slidenum">
              <a:rPr lang="en-US" smtClean="0"/>
              <a:pPr/>
              <a:t>11</a:t>
            </a:fld>
            <a:endParaRPr lang="en-US"/>
          </a:p>
        </p:txBody>
      </p:sp>
    </p:spTree>
    <p:extLst>
      <p:ext uri="{BB962C8B-B14F-4D97-AF65-F5344CB8AC3E}">
        <p14:creationId xmlns:p14="http://schemas.microsoft.com/office/powerpoint/2010/main" val="1694906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latin typeface="Arial" charset="0"/>
              </a:endParaRPr>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latin typeface="Arial" charset="0"/>
              </a:endParaRPr>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latin typeface="Arial" charset="0"/>
              </a:endParaRPr>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latin typeface="Arial" charset="0"/>
              </a:endParaRPr>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latin typeface="Arial" charset="0"/>
              </a:endParaRPr>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latin typeface="Arial" charset="0"/>
              </a:endParaRPr>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latin typeface="Arial" charset="0"/>
              </a:endParaRPr>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latin typeface="Arial" charset="0"/>
              </a:endParaRPr>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latin typeface="Arial" charset="0"/>
              </a:endParaRPr>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latin typeface="Arial" charset="0"/>
              </a:endParaRPr>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latin typeface="Arial" charset="0"/>
              </a:endParaRPr>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latin typeface="Arial" charset="0"/>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latin typeface="Arial" charset="0"/>
              </a:endParaRPr>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latin typeface="Arial" charset="0"/>
              </a:endParaRPr>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latin typeface="Arial" charset="0"/>
              </a:endParaRPr>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latin typeface="Arial" charset="0"/>
              </a:endParaRPr>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grpSp>
          <p:nvGrpSpPr>
            <p:cNvPr id="3"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latin typeface="Arial" charset="0"/>
                </a:endParaRPr>
              </a:p>
            </p:txBody>
          </p:sp>
        </p:grpSp>
      </p:grpSp>
      <p:sp>
        <p:nvSpPr>
          <p:cNvPr id="787498"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787499"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endParaRPr lang="en-US"/>
          </a:p>
        </p:txBody>
      </p:sp>
      <p:sp>
        <p:nvSpPr>
          <p:cNvPr id="45" name="Rectangle 45"/>
          <p:cNvSpPr>
            <a:spLocks noGrp="1" noChangeArrowheads="1"/>
          </p:cNvSpPr>
          <p:nvPr>
            <p:ph type="ftr" sz="quarter" idx="11"/>
          </p:nvPr>
        </p:nvSpPr>
        <p:spPr/>
        <p:txBody>
          <a:bodyPr/>
          <a:lstStyle>
            <a:lvl1pPr>
              <a:defRPr/>
            </a:lvl1pPr>
          </a:lstStyle>
          <a:p>
            <a:r>
              <a:rPr lang="en-US"/>
              <a:t>Kevin Kay</a:t>
            </a:r>
          </a:p>
        </p:txBody>
      </p:sp>
      <p:sp>
        <p:nvSpPr>
          <p:cNvPr id="46" name="Rectangle 46"/>
          <p:cNvSpPr>
            <a:spLocks noGrp="1" noChangeArrowheads="1"/>
          </p:cNvSpPr>
          <p:nvPr>
            <p:ph type="sldNum" sz="quarter" idx="12"/>
          </p:nvPr>
        </p:nvSpPr>
        <p:spPr/>
        <p:txBody>
          <a:bodyPr/>
          <a:lstStyle>
            <a:lvl1pPr>
              <a:defRPr/>
            </a:lvl1pPr>
          </a:lstStyle>
          <a:p>
            <a:fld id="{6D9DC4AB-3ACF-4FCC-A121-886FDBA9DFA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endParaRPr lang="en-US"/>
          </a:p>
        </p:txBody>
      </p:sp>
      <p:sp>
        <p:nvSpPr>
          <p:cNvPr id="5" name="Rectangle 45"/>
          <p:cNvSpPr>
            <a:spLocks noGrp="1" noChangeArrowheads="1"/>
          </p:cNvSpPr>
          <p:nvPr>
            <p:ph type="ftr" sz="quarter" idx="11"/>
          </p:nvPr>
        </p:nvSpPr>
        <p:spPr>
          <a:ln/>
        </p:spPr>
        <p:txBody>
          <a:bodyPr/>
          <a:lstStyle>
            <a:lvl1pPr>
              <a:defRPr/>
            </a:lvl1pPr>
          </a:lstStyle>
          <a:p>
            <a:r>
              <a:rPr lang="en-US"/>
              <a:t>Kevin Kay</a:t>
            </a:r>
          </a:p>
        </p:txBody>
      </p:sp>
      <p:sp>
        <p:nvSpPr>
          <p:cNvPr id="6" name="Rectangle 46"/>
          <p:cNvSpPr>
            <a:spLocks noGrp="1" noChangeArrowheads="1"/>
          </p:cNvSpPr>
          <p:nvPr>
            <p:ph type="sldNum" sz="quarter" idx="12"/>
          </p:nvPr>
        </p:nvSpPr>
        <p:spPr>
          <a:ln/>
        </p:spPr>
        <p:txBody>
          <a:bodyPr/>
          <a:lstStyle>
            <a:lvl1pPr>
              <a:defRPr/>
            </a:lvl1pPr>
          </a:lstStyle>
          <a:p>
            <a:fld id="{76D0B586-903F-41CE-AB8C-C5974985D24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endParaRPr lang="en-US"/>
          </a:p>
        </p:txBody>
      </p:sp>
      <p:sp>
        <p:nvSpPr>
          <p:cNvPr id="5" name="Rectangle 45"/>
          <p:cNvSpPr>
            <a:spLocks noGrp="1" noChangeArrowheads="1"/>
          </p:cNvSpPr>
          <p:nvPr>
            <p:ph type="ftr" sz="quarter" idx="11"/>
          </p:nvPr>
        </p:nvSpPr>
        <p:spPr>
          <a:ln/>
        </p:spPr>
        <p:txBody>
          <a:bodyPr/>
          <a:lstStyle>
            <a:lvl1pPr>
              <a:defRPr/>
            </a:lvl1pPr>
          </a:lstStyle>
          <a:p>
            <a:r>
              <a:rPr lang="en-US"/>
              <a:t>Kevin Kay</a:t>
            </a:r>
          </a:p>
        </p:txBody>
      </p:sp>
      <p:sp>
        <p:nvSpPr>
          <p:cNvPr id="6" name="Rectangle 46"/>
          <p:cNvSpPr>
            <a:spLocks noGrp="1" noChangeArrowheads="1"/>
          </p:cNvSpPr>
          <p:nvPr>
            <p:ph type="sldNum" sz="quarter" idx="12"/>
          </p:nvPr>
        </p:nvSpPr>
        <p:spPr>
          <a:ln/>
        </p:spPr>
        <p:txBody>
          <a:bodyPr/>
          <a:lstStyle>
            <a:lvl1pPr>
              <a:defRPr/>
            </a:lvl1pPr>
          </a:lstStyle>
          <a:p>
            <a:fld id="{BEC3339F-E08C-4B2E-B4A0-989DEC4A214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r>
              <a:rPr lang="en-US"/>
              <a:t>Click icon to add table</a:t>
            </a:r>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US"/>
              <a:t>Kevin Kay</a:t>
            </a: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B705D74C-8420-4956-BD80-A9CE2F9B5A5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t>Kevin Kay</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4A301B0-14D3-4F7A-9312-DBC82AB5BCDB}"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1" hangingPunct="1">
                <a:defRPr/>
              </a:pPr>
              <a:endParaRPr lang="en-US" sz="1800">
                <a:latin typeface="Arial" charset="0"/>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1" hangingPunct="1">
                <a:defRPr/>
              </a:pPr>
              <a:endParaRPr lang="en-US" sz="1800">
                <a:latin typeface="Arial" charset="0"/>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1" hangingPunct="1">
                <a:defRPr/>
              </a:pPr>
              <a:endParaRPr lang="en-US" sz="1800">
                <a:latin typeface="Arial" charset="0"/>
              </a:endParaRPr>
            </a:p>
          </p:txBody>
        </p:sp>
        <p:sp>
          <p:nvSpPr>
            <p:cNvPr id="8"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1" hangingPunct="1">
                <a:defRPr/>
              </a:pPr>
              <a:endParaRPr lang="en-US" sz="1800">
                <a:latin typeface="Arial" charset="0"/>
              </a:endParaRPr>
            </a:p>
          </p:txBody>
        </p:sp>
        <p:sp>
          <p:nvSpPr>
            <p:cNvPr id="10"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1" hangingPunct="1">
                <a:defRPr/>
              </a:pPr>
              <a:endParaRPr lang="en-US" sz="1800">
                <a:latin typeface="Arial" charset="0"/>
              </a:endParaRPr>
            </a:p>
          </p:txBody>
        </p:sp>
        <p:sp>
          <p:nvSpPr>
            <p:cNvPr id="13"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1" hangingPunct="1">
                <a:defRPr/>
              </a:pPr>
              <a:endParaRPr lang="en-US" sz="1800">
                <a:latin typeface="Arial" charset="0"/>
              </a:endParaRPr>
            </a:p>
          </p:txBody>
        </p:sp>
        <p:sp>
          <p:nvSpPr>
            <p:cNvPr id="15"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1" hangingPunct="1">
                <a:defRPr/>
              </a:pPr>
              <a:endParaRPr lang="en-US" sz="1800">
                <a:latin typeface="Arial" charset="0"/>
              </a:endParaRPr>
            </a:p>
          </p:txBody>
        </p:sp>
        <p:sp>
          <p:nvSpPr>
            <p:cNvPr id="17"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1" hangingPunct="1">
                <a:defRPr/>
              </a:pPr>
              <a:endParaRPr lang="en-US" sz="1800">
                <a:latin typeface="Arial" charset="0"/>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1" hangingPunct="1">
                <a:defRPr/>
              </a:pPr>
              <a:endParaRPr lang="en-US" sz="1800">
                <a:latin typeface="Arial" charset="0"/>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1" hangingPunct="1">
                <a:defRPr/>
              </a:pPr>
              <a:endParaRPr lang="en-US" sz="1800">
                <a:latin typeface="Arial" charset="0"/>
              </a:endParaRPr>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1" hangingPunct="1">
                <a:defRPr/>
              </a:pPr>
              <a:endParaRPr lang="en-US" sz="1800">
                <a:latin typeface="Arial" charset="0"/>
              </a:endParaRPr>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1" hangingPunct="1">
                <a:defRPr/>
              </a:pPr>
              <a:endParaRPr lang="en-US" sz="1800">
                <a:latin typeface="Arial" charset="0"/>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1" hangingPunct="1">
                <a:defRPr/>
              </a:pPr>
              <a:endParaRPr lang="en-US" sz="1800">
                <a:latin typeface="Arial" charset="0"/>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1" hangingPunct="1">
                <a:defRPr/>
              </a:pPr>
              <a:endParaRPr lang="en-US" sz="1800">
                <a:latin typeface="Arial" charset="0"/>
              </a:endParaRPr>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1" hangingPunct="1">
                <a:defRPr/>
              </a:pPr>
              <a:endParaRPr lang="en-US" sz="1800">
                <a:latin typeface="Arial" charset="0"/>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n-US" sz="1800">
                <a:latin typeface="Arial" charset="0"/>
              </a:endParaRPr>
            </a:p>
          </p:txBody>
        </p:sp>
        <p:sp>
          <p:nvSpPr>
            <p:cNvPr id="30"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1" hangingPunct="1">
                <a:defRPr/>
              </a:pPr>
              <a:endParaRPr lang="en-US" sz="1800">
                <a:latin typeface="Arial" charset="0"/>
              </a:endParaRPr>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1" hangingPunct="1">
                <a:defRPr/>
              </a:pPr>
              <a:endParaRPr lang="en-US" sz="1800">
                <a:latin typeface="Arial" charset="0"/>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1" hangingPunct="1">
                <a:defRPr/>
              </a:pPr>
              <a:endParaRPr lang="en-US" sz="1800">
                <a:latin typeface="Arial" charset="0"/>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1" hangingPunct="1">
                <a:defRPr/>
              </a:pPr>
              <a:endParaRPr lang="en-US" sz="1800">
                <a:latin typeface="Arial" charset="0"/>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n-US" sz="1800">
                <a:latin typeface="Arial" charset="0"/>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1" hangingPunct="1">
                <a:defRPr/>
              </a:pPr>
              <a:endParaRPr lang="en-US" sz="1800">
                <a:latin typeface="Arial" charset="0"/>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1" hangingPunct="1">
                <a:defRPr/>
              </a:pPr>
              <a:endParaRPr lang="en-US" sz="1800">
                <a:latin typeface="Arial" charset="0"/>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1" hangingPunct="1">
                <a:defRPr/>
              </a:pPr>
              <a:endParaRPr lang="en-US" sz="1800">
                <a:latin typeface="Arial" charset="0"/>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1" hangingPunct="1">
                <a:defRPr/>
              </a:pPr>
              <a:endParaRPr lang="en-US" sz="1800">
                <a:latin typeface="Arial" charset="0"/>
              </a:endParaRPr>
            </a:p>
          </p:txBody>
        </p:sp>
        <p:grpSp>
          <p:nvGrpSpPr>
            <p:cNvPr id="41" name="Group 39"/>
            <p:cNvGrpSpPr>
              <a:grpSpLocks/>
            </p:cNvGrpSpPr>
            <p:nvPr/>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1" hangingPunct="1">
                  <a:defRPr/>
                </a:pPr>
                <a:endParaRPr lang="en-US" sz="1800">
                  <a:latin typeface="Arial" charset="0"/>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1" hangingPunct="1">
                  <a:defRPr/>
                </a:pPr>
                <a:endParaRPr lang="en-US" sz="1800">
                  <a:latin typeface="Arial" charset="0"/>
                </a:endParaRPr>
              </a:p>
            </p:txBody>
          </p:sp>
        </p:grpSp>
      </p:grpSp>
      <p:sp>
        <p:nvSpPr>
          <p:cNvPr id="787498"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787499"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fld id="{736D9120-84CF-4D69-8E82-F9D9F8C5D7E2}" type="datetimeFigureOut">
              <a:rPr lang="en-US" smtClean="0"/>
              <a:t>11/11/2019</a:t>
            </a:fld>
            <a:endParaRPr lang="en-US"/>
          </a:p>
        </p:txBody>
      </p:sp>
      <p:sp>
        <p:nvSpPr>
          <p:cNvPr id="45" name="Rectangle 45"/>
          <p:cNvSpPr>
            <a:spLocks noGrp="1" noChangeArrowheads="1"/>
          </p:cNvSpPr>
          <p:nvPr>
            <p:ph type="ftr" sz="quarter" idx="11"/>
          </p:nvPr>
        </p:nvSpPr>
        <p:spPr/>
        <p:txBody>
          <a:bodyPr/>
          <a:lstStyle>
            <a:lvl1pPr>
              <a:defRPr/>
            </a:lvl1pPr>
          </a:lstStyle>
          <a:p>
            <a:endParaRPr lang="en-US"/>
          </a:p>
        </p:txBody>
      </p:sp>
      <p:sp>
        <p:nvSpPr>
          <p:cNvPr id="46" name="Rectangle 46"/>
          <p:cNvSpPr>
            <a:spLocks noGrp="1" noChangeArrowheads="1"/>
          </p:cNvSpPr>
          <p:nvPr>
            <p:ph type="sldNum" sz="quarter" idx="12"/>
          </p:nvPr>
        </p:nvSpPr>
        <p:spPr/>
        <p:txBody>
          <a:bodyPr/>
          <a:lstStyle>
            <a:lvl1pPr>
              <a:defRPr smtClean="0"/>
            </a:lvl1pPr>
          </a:lstStyle>
          <a:p>
            <a:fld id="{27F658CE-3C2C-4608-AB25-6B872F7423A4}" type="slidenum">
              <a:rPr lang="en-US" smtClean="0"/>
              <a:t>‹#›</a:t>
            </a:fld>
            <a:endParaRPr lang="en-US"/>
          </a:p>
        </p:txBody>
      </p:sp>
    </p:spTree>
    <p:extLst>
      <p:ext uri="{BB962C8B-B14F-4D97-AF65-F5344CB8AC3E}">
        <p14:creationId xmlns:p14="http://schemas.microsoft.com/office/powerpoint/2010/main" val="3055890197"/>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fld id="{736D9120-84CF-4D69-8E82-F9D9F8C5D7E2}" type="datetimeFigureOut">
              <a:rPr lang="en-US" smtClean="0"/>
              <a:t>11/11/2019</a:t>
            </a:fld>
            <a:endParaRPr lang="en-US"/>
          </a:p>
        </p:txBody>
      </p:sp>
      <p:sp>
        <p:nvSpPr>
          <p:cNvPr id="5" name="Rectangle 45"/>
          <p:cNvSpPr>
            <a:spLocks noGrp="1" noChangeArrowheads="1"/>
          </p:cNvSpPr>
          <p:nvPr>
            <p:ph type="ftr" sz="quarter" idx="11"/>
          </p:nvPr>
        </p:nvSpPr>
        <p:spPr>
          <a:ln/>
        </p:spPr>
        <p:txBody>
          <a:bodyPr/>
          <a:lstStyle>
            <a:lvl1pPr>
              <a:defRPr/>
            </a:lvl1pPr>
          </a:lstStyle>
          <a:p>
            <a:endParaRPr lang="en-US"/>
          </a:p>
        </p:txBody>
      </p:sp>
      <p:sp>
        <p:nvSpPr>
          <p:cNvPr id="6" name="Rectangle 46"/>
          <p:cNvSpPr>
            <a:spLocks noGrp="1" noChangeArrowheads="1"/>
          </p:cNvSpPr>
          <p:nvPr>
            <p:ph type="sldNum" sz="quarter" idx="12"/>
          </p:nvPr>
        </p:nvSpPr>
        <p:spPr>
          <a:ln/>
        </p:spPr>
        <p:txBody>
          <a:bodyPr/>
          <a:lstStyle>
            <a:lvl1pPr>
              <a:defRPr/>
            </a:lvl1pPr>
          </a:lstStyle>
          <a:p>
            <a:fld id="{27F658CE-3C2C-4608-AB25-6B872F7423A4}" type="slidenum">
              <a:rPr lang="en-US" smtClean="0"/>
              <a:t>‹#›</a:t>
            </a:fld>
            <a:endParaRPr lang="en-US"/>
          </a:p>
        </p:txBody>
      </p:sp>
    </p:spTree>
    <p:extLst>
      <p:ext uri="{BB962C8B-B14F-4D97-AF65-F5344CB8AC3E}">
        <p14:creationId xmlns:p14="http://schemas.microsoft.com/office/powerpoint/2010/main" val="4078291300"/>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4"/>
          <p:cNvSpPr>
            <a:spLocks noGrp="1" noChangeArrowheads="1"/>
          </p:cNvSpPr>
          <p:nvPr>
            <p:ph type="dt" sz="half" idx="10"/>
          </p:nvPr>
        </p:nvSpPr>
        <p:spPr>
          <a:ln/>
        </p:spPr>
        <p:txBody>
          <a:bodyPr/>
          <a:lstStyle>
            <a:lvl1pPr>
              <a:defRPr/>
            </a:lvl1pPr>
          </a:lstStyle>
          <a:p>
            <a:fld id="{736D9120-84CF-4D69-8E82-F9D9F8C5D7E2}" type="datetimeFigureOut">
              <a:rPr lang="en-US" smtClean="0"/>
              <a:t>11/11/2019</a:t>
            </a:fld>
            <a:endParaRPr lang="en-US"/>
          </a:p>
        </p:txBody>
      </p:sp>
      <p:sp>
        <p:nvSpPr>
          <p:cNvPr id="5" name="Rectangle 45"/>
          <p:cNvSpPr>
            <a:spLocks noGrp="1" noChangeArrowheads="1"/>
          </p:cNvSpPr>
          <p:nvPr>
            <p:ph type="ftr" sz="quarter" idx="11"/>
          </p:nvPr>
        </p:nvSpPr>
        <p:spPr>
          <a:ln/>
        </p:spPr>
        <p:txBody>
          <a:bodyPr/>
          <a:lstStyle>
            <a:lvl1pPr>
              <a:defRPr/>
            </a:lvl1pPr>
          </a:lstStyle>
          <a:p>
            <a:endParaRPr lang="en-US"/>
          </a:p>
        </p:txBody>
      </p:sp>
      <p:sp>
        <p:nvSpPr>
          <p:cNvPr id="6" name="Rectangle 46"/>
          <p:cNvSpPr>
            <a:spLocks noGrp="1" noChangeArrowheads="1"/>
          </p:cNvSpPr>
          <p:nvPr>
            <p:ph type="sldNum" sz="quarter" idx="12"/>
          </p:nvPr>
        </p:nvSpPr>
        <p:spPr>
          <a:ln/>
        </p:spPr>
        <p:txBody>
          <a:bodyPr/>
          <a:lstStyle>
            <a:lvl1pPr>
              <a:defRPr/>
            </a:lvl1pPr>
          </a:lstStyle>
          <a:p>
            <a:fld id="{27F658CE-3C2C-4608-AB25-6B872F7423A4}" type="slidenum">
              <a:rPr lang="en-US" smtClean="0"/>
              <a:t>‹#›</a:t>
            </a:fld>
            <a:endParaRPr lang="en-US"/>
          </a:p>
        </p:txBody>
      </p:sp>
    </p:spTree>
    <p:extLst>
      <p:ext uri="{BB962C8B-B14F-4D97-AF65-F5344CB8AC3E}">
        <p14:creationId xmlns:p14="http://schemas.microsoft.com/office/powerpoint/2010/main" val="4035154370"/>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fld id="{736D9120-84CF-4D69-8E82-F9D9F8C5D7E2}" type="datetimeFigureOut">
              <a:rPr lang="en-US" smtClean="0"/>
              <a:t>11/11/2019</a:t>
            </a:fld>
            <a:endParaRPr lang="en-US"/>
          </a:p>
        </p:txBody>
      </p:sp>
      <p:sp>
        <p:nvSpPr>
          <p:cNvPr id="6" name="Rectangle 45"/>
          <p:cNvSpPr>
            <a:spLocks noGrp="1" noChangeArrowheads="1"/>
          </p:cNvSpPr>
          <p:nvPr>
            <p:ph type="ftr" sz="quarter" idx="11"/>
          </p:nvPr>
        </p:nvSpPr>
        <p:spPr>
          <a:ln/>
        </p:spPr>
        <p:txBody>
          <a:bodyPr/>
          <a:lstStyle>
            <a:lvl1pPr>
              <a:defRPr/>
            </a:lvl1pPr>
          </a:lstStyle>
          <a:p>
            <a:endParaRPr lang="en-US"/>
          </a:p>
        </p:txBody>
      </p:sp>
      <p:sp>
        <p:nvSpPr>
          <p:cNvPr id="7" name="Rectangle 46"/>
          <p:cNvSpPr>
            <a:spLocks noGrp="1" noChangeArrowheads="1"/>
          </p:cNvSpPr>
          <p:nvPr>
            <p:ph type="sldNum" sz="quarter" idx="12"/>
          </p:nvPr>
        </p:nvSpPr>
        <p:spPr>
          <a:ln/>
        </p:spPr>
        <p:txBody>
          <a:bodyPr/>
          <a:lstStyle>
            <a:lvl1pPr>
              <a:defRPr/>
            </a:lvl1pPr>
          </a:lstStyle>
          <a:p>
            <a:fld id="{27F658CE-3C2C-4608-AB25-6B872F7423A4}" type="slidenum">
              <a:rPr lang="en-US" smtClean="0"/>
              <a:t>‹#›</a:t>
            </a:fld>
            <a:endParaRPr lang="en-US"/>
          </a:p>
        </p:txBody>
      </p:sp>
    </p:spTree>
    <p:extLst>
      <p:ext uri="{BB962C8B-B14F-4D97-AF65-F5344CB8AC3E}">
        <p14:creationId xmlns:p14="http://schemas.microsoft.com/office/powerpoint/2010/main" val="575019162"/>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dt" sz="half" idx="10"/>
          </p:nvPr>
        </p:nvSpPr>
        <p:spPr>
          <a:ln/>
        </p:spPr>
        <p:txBody>
          <a:bodyPr/>
          <a:lstStyle>
            <a:lvl1pPr>
              <a:defRPr/>
            </a:lvl1pPr>
          </a:lstStyle>
          <a:p>
            <a:fld id="{736D9120-84CF-4D69-8E82-F9D9F8C5D7E2}" type="datetimeFigureOut">
              <a:rPr lang="en-US" smtClean="0"/>
              <a:t>11/11/2019</a:t>
            </a:fld>
            <a:endParaRPr lang="en-US"/>
          </a:p>
        </p:txBody>
      </p:sp>
      <p:sp>
        <p:nvSpPr>
          <p:cNvPr id="8" name="Rectangle 45"/>
          <p:cNvSpPr>
            <a:spLocks noGrp="1" noChangeArrowheads="1"/>
          </p:cNvSpPr>
          <p:nvPr>
            <p:ph type="ftr" sz="quarter" idx="11"/>
          </p:nvPr>
        </p:nvSpPr>
        <p:spPr>
          <a:ln/>
        </p:spPr>
        <p:txBody>
          <a:bodyPr/>
          <a:lstStyle>
            <a:lvl1pPr>
              <a:defRPr/>
            </a:lvl1pPr>
          </a:lstStyle>
          <a:p>
            <a:endParaRPr lang="en-US"/>
          </a:p>
        </p:txBody>
      </p:sp>
      <p:sp>
        <p:nvSpPr>
          <p:cNvPr id="9" name="Rectangle 46"/>
          <p:cNvSpPr>
            <a:spLocks noGrp="1" noChangeArrowheads="1"/>
          </p:cNvSpPr>
          <p:nvPr>
            <p:ph type="sldNum" sz="quarter" idx="12"/>
          </p:nvPr>
        </p:nvSpPr>
        <p:spPr>
          <a:ln/>
        </p:spPr>
        <p:txBody>
          <a:bodyPr/>
          <a:lstStyle>
            <a:lvl1pPr>
              <a:defRPr/>
            </a:lvl1pPr>
          </a:lstStyle>
          <a:p>
            <a:fld id="{27F658CE-3C2C-4608-AB25-6B872F7423A4}" type="slidenum">
              <a:rPr lang="en-US" smtClean="0"/>
              <a:t>‹#›</a:t>
            </a:fld>
            <a:endParaRPr lang="en-US"/>
          </a:p>
        </p:txBody>
      </p:sp>
    </p:spTree>
    <p:extLst>
      <p:ext uri="{BB962C8B-B14F-4D97-AF65-F5344CB8AC3E}">
        <p14:creationId xmlns:p14="http://schemas.microsoft.com/office/powerpoint/2010/main" val="1950118415"/>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dt" sz="half" idx="10"/>
          </p:nvPr>
        </p:nvSpPr>
        <p:spPr>
          <a:ln/>
        </p:spPr>
        <p:txBody>
          <a:bodyPr/>
          <a:lstStyle>
            <a:lvl1pPr>
              <a:defRPr/>
            </a:lvl1pPr>
          </a:lstStyle>
          <a:p>
            <a:fld id="{736D9120-84CF-4D69-8E82-F9D9F8C5D7E2}" type="datetimeFigureOut">
              <a:rPr lang="en-US" smtClean="0"/>
              <a:t>11/11/2019</a:t>
            </a:fld>
            <a:endParaRPr lang="en-US"/>
          </a:p>
        </p:txBody>
      </p:sp>
      <p:sp>
        <p:nvSpPr>
          <p:cNvPr id="4" name="Rectangle 45"/>
          <p:cNvSpPr>
            <a:spLocks noGrp="1" noChangeArrowheads="1"/>
          </p:cNvSpPr>
          <p:nvPr>
            <p:ph type="ftr" sz="quarter" idx="11"/>
          </p:nvPr>
        </p:nvSpPr>
        <p:spPr>
          <a:ln/>
        </p:spPr>
        <p:txBody>
          <a:bodyPr/>
          <a:lstStyle>
            <a:lvl1pPr>
              <a:defRPr/>
            </a:lvl1pPr>
          </a:lstStyle>
          <a:p>
            <a:endParaRPr lang="en-US"/>
          </a:p>
        </p:txBody>
      </p:sp>
      <p:sp>
        <p:nvSpPr>
          <p:cNvPr id="5" name="Rectangle 46"/>
          <p:cNvSpPr>
            <a:spLocks noGrp="1" noChangeArrowheads="1"/>
          </p:cNvSpPr>
          <p:nvPr>
            <p:ph type="sldNum" sz="quarter" idx="12"/>
          </p:nvPr>
        </p:nvSpPr>
        <p:spPr>
          <a:ln/>
        </p:spPr>
        <p:txBody>
          <a:bodyPr/>
          <a:lstStyle>
            <a:lvl1pPr>
              <a:defRPr/>
            </a:lvl1pPr>
          </a:lstStyle>
          <a:p>
            <a:fld id="{27F658CE-3C2C-4608-AB25-6B872F7423A4}" type="slidenum">
              <a:rPr lang="en-US" smtClean="0"/>
              <a:t>‹#›</a:t>
            </a:fld>
            <a:endParaRPr lang="en-US"/>
          </a:p>
        </p:txBody>
      </p:sp>
    </p:spTree>
    <p:extLst>
      <p:ext uri="{BB962C8B-B14F-4D97-AF65-F5344CB8AC3E}">
        <p14:creationId xmlns:p14="http://schemas.microsoft.com/office/powerpoint/2010/main" val="93412253"/>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endParaRPr lang="en-US"/>
          </a:p>
        </p:txBody>
      </p:sp>
      <p:sp>
        <p:nvSpPr>
          <p:cNvPr id="5" name="Rectangle 45"/>
          <p:cNvSpPr>
            <a:spLocks noGrp="1" noChangeArrowheads="1"/>
          </p:cNvSpPr>
          <p:nvPr>
            <p:ph type="ftr" sz="quarter" idx="11"/>
          </p:nvPr>
        </p:nvSpPr>
        <p:spPr>
          <a:ln/>
        </p:spPr>
        <p:txBody>
          <a:bodyPr/>
          <a:lstStyle>
            <a:lvl1pPr>
              <a:defRPr/>
            </a:lvl1pPr>
          </a:lstStyle>
          <a:p>
            <a:r>
              <a:rPr lang="en-US"/>
              <a:t>Kevin Kay</a:t>
            </a:r>
          </a:p>
        </p:txBody>
      </p:sp>
      <p:sp>
        <p:nvSpPr>
          <p:cNvPr id="6" name="Rectangle 46"/>
          <p:cNvSpPr>
            <a:spLocks noGrp="1" noChangeArrowheads="1"/>
          </p:cNvSpPr>
          <p:nvPr>
            <p:ph type="sldNum" sz="quarter" idx="12"/>
          </p:nvPr>
        </p:nvSpPr>
        <p:spPr>
          <a:ln/>
        </p:spPr>
        <p:txBody>
          <a:bodyPr/>
          <a:lstStyle>
            <a:lvl1pPr>
              <a:defRPr/>
            </a:lvl1pPr>
          </a:lstStyle>
          <a:p>
            <a:fld id="{F63BC01A-4095-453F-A4B5-D01976B8E95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fld id="{736D9120-84CF-4D69-8E82-F9D9F8C5D7E2}" type="datetimeFigureOut">
              <a:rPr lang="en-US" smtClean="0"/>
              <a:t>11/11/2019</a:t>
            </a:fld>
            <a:endParaRPr lang="en-US"/>
          </a:p>
        </p:txBody>
      </p:sp>
      <p:sp>
        <p:nvSpPr>
          <p:cNvPr id="3" name="Rectangle 45"/>
          <p:cNvSpPr>
            <a:spLocks noGrp="1" noChangeArrowheads="1"/>
          </p:cNvSpPr>
          <p:nvPr>
            <p:ph type="ftr" sz="quarter" idx="11"/>
          </p:nvPr>
        </p:nvSpPr>
        <p:spPr>
          <a:ln/>
        </p:spPr>
        <p:txBody>
          <a:bodyPr/>
          <a:lstStyle>
            <a:lvl1pPr>
              <a:defRPr/>
            </a:lvl1pPr>
          </a:lstStyle>
          <a:p>
            <a:endParaRPr lang="en-US"/>
          </a:p>
        </p:txBody>
      </p:sp>
      <p:sp>
        <p:nvSpPr>
          <p:cNvPr id="4" name="Rectangle 46"/>
          <p:cNvSpPr>
            <a:spLocks noGrp="1" noChangeArrowheads="1"/>
          </p:cNvSpPr>
          <p:nvPr>
            <p:ph type="sldNum" sz="quarter" idx="12"/>
          </p:nvPr>
        </p:nvSpPr>
        <p:spPr>
          <a:ln/>
        </p:spPr>
        <p:txBody>
          <a:bodyPr/>
          <a:lstStyle>
            <a:lvl1pPr>
              <a:defRPr/>
            </a:lvl1pPr>
          </a:lstStyle>
          <a:p>
            <a:fld id="{27F658CE-3C2C-4608-AB25-6B872F7423A4}" type="slidenum">
              <a:rPr lang="en-US" smtClean="0"/>
              <a:t>‹#›</a:t>
            </a:fld>
            <a:endParaRPr lang="en-US"/>
          </a:p>
        </p:txBody>
      </p:sp>
    </p:spTree>
    <p:extLst>
      <p:ext uri="{BB962C8B-B14F-4D97-AF65-F5344CB8AC3E}">
        <p14:creationId xmlns:p14="http://schemas.microsoft.com/office/powerpoint/2010/main" val="3086994084"/>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4"/>
          <p:cNvSpPr>
            <a:spLocks noGrp="1" noChangeArrowheads="1"/>
          </p:cNvSpPr>
          <p:nvPr>
            <p:ph type="dt" sz="half" idx="10"/>
          </p:nvPr>
        </p:nvSpPr>
        <p:spPr>
          <a:ln/>
        </p:spPr>
        <p:txBody>
          <a:bodyPr/>
          <a:lstStyle>
            <a:lvl1pPr>
              <a:defRPr/>
            </a:lvl1pPr>
          </a:lstStyle>
          <a:p>
            <a:fld id="{736D9120-84CF-4D69-8E82-F9D9F8C5D7E2}" type="datetimeFigureOut">
              <a:rPr lang="en-US" smtClean="0"/>
              <a:t>11/11/2019</a:t>
            </a:fld>
            <a:endParaRPr lang="en-US"/>
          </a:p>
        </p:txBody>
      </p:sp>
      <p:sp>
        <p:nvSpPr>
          <p:cNvPr id="6" name="Rectangle 45"/>
          <p:cNvSpPr>
            <a:spLocks noGrp="1" noChangeArrowheads="1"/>
          </p:cNvSpPr>
          <p:nvPr>
            <p:ph type="ftr" sz="quarter" idx="11"/>
          </p:nvPr>
        </p:nvSpPr>
        <p:spPr>
          <a:ln/>
        </p:spPr>
        <p:txBody>
          <a:bodyPr/>
          <a:lstStyle>
            <a:lvl1pPr>
              <a:defRPr/>
            </a:lvl1pPr>
          </a:lstStyle>
          <a:p>
            <a:endParaRPr lang="en-US"/>
          </a:p>
        </p:txBody>
      </p:sp>
      <p:sp>
        <p:nvSpPr>
          <p:cNvPr id="7" name="Rectangle 46"/>
          <p:cNvSpPr>
            <a:spLocks noGrp="1" noChangeArrowheads="1"/>
          </p:cNvSpPr>
          <p:nvPr>
            <p:ph type="sldNum" sz="quarter" idx="12"/>
          </p:nvPr>
        </p:nvSpPr>
        <p:spPr>
          <a:ln/>
        </p:spPr>
        <p:txBody>
          <a:bodyPr/>
          <a:lstStyle>
            <a:lvl1pPr>
              <a:defRPr/>
            </a:lvl1pPr>
          </a:lstStyle>
          <a:p>
            <a:fld id="{27F658CE-3C2C-4608-AB25-6B872F7423A4}" type="slidenum">
              <a:rPr lang="en-US" smtClean="0"/>
              <a:t>‹#›</a:t>
            </a:fld>
            <a:endParaRPr lang="en-US"/>
          </a:p>
        </p:txBody>
      </p:sp>
    </p:spTree>
    <p:extLst>
      <p:ext uri="{BB962C8B-B14F-4D97-AF65-F5344CB8AC3E}">
        <p14:creationId xmlns:p14="http://schemas.microsoft.com/office/powerpoint/2010/main" val="3870683760"/>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4"/>
          <p:cNvSpPr>
            <a:spLocks noGrp="1" noChangeArrowheads="1"/>
          </p:cNvSpPr>
          <p:nvPr>
            <p:ph type="dt" sz="half" idx="10"/>
          </p:nvPr>
        </p:nvSpPr>
        <p:spPr>
          <a:ln/>
        </p:spPr>
        <p:txBody>
          <a:bodyPr/>
          <a:lstStyle>
            <a:lvl1pPr>
              <a:defRPr/>
            </a:lvl1pPr>
          </a:lstStyle>
          <a:p>
            <a:fld id="{736D9120-84CF-4D69-8E82-F9D9F8C5D7E2}" type="datetimeFigureOut">
              <a:rPr lang="en-US" smtClean="0"/>
              <a:t>11/11/2019</a:t>
            </a:fld>
            <a:endParaRPr lang="en-US"/>
          </a:p>
        </p:txBody>
      </p:sp>
      <p:sp>
        <p:nvSpPr>
          <p:cNvPr id="6" name="Rectangle 45"/>
          <p:cNvSpPr>
            <a:spLocks noGrp="1" noChangeArrowheads="1"/>
          </p:cNvSpPr>
          <p:nvPr>
            <p:ph type="ftr" sz="quarter" idx="11"/>
          </p:nvPr>
        </p:nvSpPr>
        <p:spPr>
          <a:ln/>
        </p:spPr>
        <p:txBody>
          <a:bodyPr/>
          <a:lstStyle>
            <a:lvl1pPr>
              <a:defRPr/>
            </a:lvl1pPr>
          </a:lstStyle>
          <a:p>
            <a:endParaRPr lang="en-US"/>
          </a:p>
        </p:txBody>
      </p:sp>
      <p:sp>
        <p:nvSpPr>
          <p:cNvPr id="7" name="Rectangle 46"/>
          <p:cNvSpPr>
            <a:spLocks noGrp="1" noChangeArrowheads="1"/>
          </p:cNvSpPr>
          <p:nvPr>
            <p:ph type="sldNum" sz="quarter" idx="12"/>
          </p:nvPr>
        </p:nvSpPr>
        <p:spPr>
          <a:ln/>
        </p:spPr>
        <p:txBody>
          <a:bodyPr/>
          <a:lstStyle>
            <a:lvl1pPr>
              <a:defRPr/>
            </a:lvl1pPr>
          </a:lstStyle>
          <a:p>
            <a:fld id="{27F658CE-3C2C-4608-AB25-6B872F7423A4}" type="slidenum">
              <a:rPr lang="en-US" smtClean="0"/>
              <a:t>‹#›</a:t>
            </a:fld>
            <a:endParaRPr lang="en-US"/>
          </a:p>
        </p:txBody>
      </p:sp>
    </p:spTree>
    <p:extLst>
      <p:ext uri="{BB962C8B-B14F-4D97-AF65-F5344CB8AC3E}">
        <p14:creationId xmlns:p14="http://schemas.microsoft.com/office/powerpoint/2010/main" val="1642023194"/>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fld id="{736D9120-84CF-4D69-8E82-F9D9F8C5D7E2}" type="datetimeFigureOut">
              <a:rPr lang="en-US" smtClean="0"/>
              <a:t>11/11/2019</a:t>
            </a:fld>
            <a:endParaRPr lang="en-US"/>
          </a:p>
        </p:txBody>
      </p:sp>
      <p:sp>
        <p:nvSpPr>
          <p:cNvPr id="5" name="Rectangle 45"/>
          <p:cNvSpPr>
            <a:spLocks noGrp="1" noChangeArrowheads="1"/>
          </p:cNvSpPr>
          <p:nvPr>
            <p:ph type="ftr" sz="quarter" idx="11"/>
          </p:nvPr>
        </p:nvSpPr>
        <p:spPr>
          <a:ln/>
        </p:spPr>
        <p:txBody>
          <a:bodyPr/>
          <a:lstStyle>
            <a:lvl1pPr>
              <a:defRPr/>
            </a:lvl1pPr>
          </a:lstStyle>
          <a:p>
            <a:endParaRPr lang="en-US"/>
          </a:p>
        </p:txBody>
      </p:sp>
      <p:sp>
        <p:nvSpPr>
          <p:cNvPr id="6" name="Rectangle 46"/>
          <p:cNvSpPr>
            <a:spLocks noGrp="1" noChangeArrowheads="1"/>
          </p:cNvSpPr>
          <p:nvPr>
            <p:ph type="sldNum" sz="quarter" idx="12"/>
          </p:nvPr>
        </p:nvSpPr>
        <p:spPr>
          <a:ln/>
        </p:spPr>
        <p:txBody>
          <a:bodyPr/>
          <a:lstStyle>
            <a:lvl1pPr>
              <a:defRPr/>
            </a:lvl1pPr>
          </a:lstStyle>
          <a:p>
            <a:fld id="{27F658CE-3C2C-4608-AB25-6B872F7423A4}" type="slidenum">
              <a:rPr lang="en-US" smtClean="0"/>
              <a:t>‹#›</a:t>
            </a:fld>
            <a:endParaRPr lang="en-US"/>
          </a:p>
        </p:txBody>
      </p:sp>
    </p:spTree>
    <p:extLst>
      <p:ext uri="{BB962C8B-B14F-4D97-AF65-F5344CB8AC3E}">
        <p14:creationId xmlns:p14="http://schemas.microsoft.com/office/powerpoint/2010/main" val="2660952957"/>
      </p:ext>
    </p:extLst>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fld id="{736D9120-84CF-4D69-8E82-F9D9F8C5D7E2}" type="datetimeFigureOut">
              <a:rPr lang="en-US" smtClean="0"/>
              <a:t>11/11/2019</a:t>
            </a:fld>
            <a:endParaRPr lang="en-US"/>
          </a:p>
        </p:txBody>
      </p:sp>
      <p:sp>
        <p:nvSpPr>
          <p:cNvPr id="5" name="Rectangle 45"/>
          <p:cNvSpPr>
            <a:spLocks noGrp="1" noChangeArrowheads="1"/>
          </p:cNvSpPr>
          <p:nvPr>
            <p:ph type="ftr" sz="quarter" idx="11"/>
          </p:nvPr>
        </p:nvSpPr>
        <p:spPr>
          <a:ln/>
        </p:spPr>
        <p:txBody>
          <a:bodyPr/>
          <a:lstStyle>
            <a:lvl1pPr>
              <a:defRPr/>
            </a:lvl1pPr>
          </a:lstStyle>
          <a:p>
            <a:endParaRPr lang="en-US"/>
          </a:p>
        </p:txBody>
      </p:sp>
      <p:sp>
        <p:nvSpPr>
          <p:cNvPr id="6" name="Rectangle 46"/>
          <p:cNvSpPr>
            <a:spLocks noGrp="1" noChangeArrowheads="1"/>
          </p:cNvSpPr>
          <p:nvPr>
            <p:ph type="sldNum" sz="quarter" idx="12"/>
          </p:nvPr>
        </p:nvSpPr>
        <p:spPr>
          <a:ln/>
        </p:spPr>
        <p:txBody>
          <a:bodyPr/>
          <a:lstStyle>
            <a:lvl1pPr>
              <a:defRPr/>
            </a:lvl1pPr>
          </a:lstStyle>
          <a:p>
            <a:fld id="{27F658CE-3C2C-4608-AB25-6B872F7423A4}" type="slidenum">
              <a:rPr lang="en-US" smtClean="0"/>
              <a:t>‹#›</a:t>
            </a:fld>
            <a:endParaRPr lang="en-US"/>
          </a:p>
        </p:txBody>
      </p:sp>
    </p:spTree>
    <p:extLst>
      <p:ext uri="{BB962C8B-B14F-4D97-AF65-F5344CB8AC3E}">
        <p14:creationId xmlns:p14="http://schemas.microsoft.com/office/powerpoint/2010/main" val="2604208742"/>
      </p:ext>
    </p:extLst>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2"/>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fld id="{736D9120-84CF-4D69-8E82-F9D9F8C5D7E2}" type="datetimeFigureOut">
              <a:rPr lang="en-US" smtClean="0"/>
              <a:t>11/11/2019</a:t>
            </a:fld>
            <a:endParaRPr lang="en-US"/>
          </a:p>
        </p:txBody>
      </p:sp>
      <p:sp>
        <p:nvSpPr>
          <p:cNvPr id="6" name="Rectangle 45"/>
          <p:cNvSpPr>
            <a:spLocks noGrp="1" noChangeArrowheads="1"/>
          </p:cNvSpPr>
          <p:nvPr>
            <p:ph type="ftr" sz="quarter" idx="11"/>
          </p:nvPr>
        </p:nvSpPr>
        <p:spPr>
          <a:ln/>
        </p:spPr>
        <p:txBody>
          <a:bodyPr/>
          <a:lstStyle>
            <a:lvl1pPr>
              <a:defRPr/>
            </a:lvl1pPr>
          </a:lstStyle>
          <a:p>
            <a:endParaRPr lang="en-US"/>
          </a:p>
        </p:txBody>
      </p:sp>
      <p:sp>
        <p:nvSpPr>
          <p:cNvPr id="7" name="Rectangle 46"/>
          <p:cNvSpPr>
            <a:spLocks noGrp="1" noChangeArrowheads="1"/>
          </p:cNvSpPr>
          <p:nvPr>
            <p:ph type="sldNum" sz="quarter" idx="12"/>
          </p:nvPr>
        </p:nvSpPr>
        <p:spPr>
          <a:ln/>
        </p:spPr>
        <p:txBody>
          <a:bodyPr/>
          <a:lstStyle>
            <a:lvl1pPr>
              <a:defRPr/>
            </a:lvl1pPr>
          </a:lstStyle>
          <a:p>
            <a:fld id="{27F658CE-3C2C-4608-AB25-6B872F7423A4}" type="slidenum">
              <a:rPr lang="en-US" smtClean="0"/>
              <a:t>‹#›</a:t>
            </a:fld>
            <a:endParaRPr lang="en-US"/>
          </a:p>
        </p:txBody>
      </p:sp>
    </p:spTree>
    <p:extLst>
      <p:ext uri="{BB962C8B-B14F-4D97-AF65-F5344CB8AC3E}">
        <p14:creationId xmlns:p14="http://schemas.microsoft.com/office/powerpoint/2010/main" val="2499140125"/>
      </p:ext>
    </p:extLst>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r>
              <a:rPr lang="en-US" noProof="0"/>
              <a:t>Click icon to add table</a:t>
            </a:r>
          </a:p>
        </p:txBody>
      </p:sp>
      <p:sp>
        <p:nvSpPr>
          <p:cNvPr id="4" name="Date Placeholder 3"/>
          <p:cNvSpPr>
            <a:spLocks noGrp="1"/>
          </p:cNvSpPr>
          <p:nvPr>
            <p:ph type="dt" sz="half" idx="10"/>
          </p:nvPr>
        </p:nvSpPr>
        <p:spPr>
          <a:xfrm>
            <a:off x="685800" y="6248400"/>
            <a:ext cx="1905000" cy="457200"/>
          </a:xfrm>
        </p:spPr>
        <p:txBody>
          <a:bodyPr/>
          <a:lstStyle>
            <a:lvl1pPr>
              <a:defRPr/>
            </a:lvl1pPr>
          </a:lstStyle>
          <a:p>
            <a:fld id="{736D9120-84CF-4D69-8E82-F9D9F8C5D7E2}" type="datetimeFigureOut">
              <a:rPr lang="en-US" smtClean="0"/>
              <a:t>11/11/2019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fld id="{27F658CE-3C2C-4608-AB25-6B872F7423A4}" type="slidenum">
              <a:rPr lang="en-US" smtClean="0"/>
              <a:t>‹#›</a:t>
            </a:fld>
            <a:endParaRPr lang="en-US"/>
          </a:p>
        </p:txBody>
      </p:sp>
    </p:spTree>
    <p:extLst>
      <p:ext uri="{BB962C8B-B14F-4D97-AF65-F5344CB8AC3E}">
        <p14:creationId xmlns:p14="http://schemas.microsoft.com/office/powerpoint/2010/main" val="3921666336"/>
      </p:ext>
    </p:extLst>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r>
              <a:rPr lang="en-US"/>
              <a:t>Click icon to add online image</a:t>
            </a:r>
          </a:p>
        </p:txBody>
      </p:sp>
      <p:sp>
        <p:nvSpPr>
          <p:cNvPr id="4" name="Text Placeholder 3"/>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736D9120-84CF-4D69-8E82-F9D9F8C5D7E2}" type="datetimeFigureOut">
              <a:rPr lang="en-US" smtClean="0"/>
              <a:t>11/11/2019</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7F658CE-3C2C-4608-AB25-6B872F7423A4}" type="slidenum">
              <a:rPr lang="en-US" smtClean="0"/>
              <a:t>‹#›</a:t>
            </a:fld>
            <a:endParaRPr lang="en-US"/>
          </a:p>
        </p:txBody>
      </p:sp>
    </p:spTree>
    <p:extLst>
      <p:ext uri="{BB962C8B-B14F-4D97-AF65-F5344CB8AC3E}">
        <p14:creationId xmlns:p14="http://schemas.microsoft.com/office/powerpoint/2010/main" val="1478669773"/>
      </p:ext>
    </p:extLst>
  </p:cSld>
  <p:clrMapOvr>
    <a:masterClrMapping/>
  </p:clrMapOvr>
  <p:transition spd="med">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179242"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17924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smtClean="0"/>
            </a:lvl1pPr>
          </a:lstStyle>
          <a:p>
            <a:pPr>
              <a:defRPr/>
            </a:pPr>
            <a:endParaRPr lang="en-US"/>
          </a:p>
        </p:txBody>
      </p:sp>
      <p:sp>
        <p:nvSpPr>
          <p:cNvPr id="45" name="Rectangle 45"/>
          <p:cNvSpPr>
            <a:spLocks noGrp="1" noChangeArrowheads="1"/>
          </p:cNvSpPr>
          <p:nvPr>
            <p:ph type="ftr" sz="quarter" idx="11"/>
          </p:nvPr>
        </p:nvSpPr>
        <p:spPr/>
        <p:txBody>
          <a:bodyPr/>
          <a:lstStyle>
            <a:lvl1pPr>
              <a:defRPr smtClean="0"/>
            </a:lvl1pPr>
          </a:lstStyle>
          <a:p>
            <a:pPr>
              <a:defRPr/>
            </a:pPr>
            <a:endParaRPr lang="en-US"/>
          </a:p>
        </p:txBody>
      </p:sp>
      <p:sp>
        <p:nvSpPr>
          <p:cNvPr id="46" name="Rectangle 46"/>
          <p:cNvSpPr>
            <a:spLocks noGrp="1" noChangeArrowheads="1"/>
          </p:cNvSpPr>
          <p:nvPr>
            <p:ph type="sldNum" sz="quarter" idx="12"/>
          </p:nvPr>
        </p:nvSpPr>
        <p:spPr/>
        <p:txBody>
          <a:bodyPr/>
          <a:lstStyle>
            <a:lvl1pPr>
              <a:defRPr smtClean="0"/>
            </a:lvl1pPr>
          </a:lstStyle>
          <a:p>
            <a:pPr>
              <a:defRPr/>
            </a:pPr>
            <a:fld id="{A6CBFE62-7B74-422B-90E7-A78EC81C5048}" type="slidenum">
              <a:rPr lang="en-US"/>
              <a:pPr>
                <a:defRPr/>
              </a:pPr>
              <a:t>‹#›</a:t>
            </a:fld>
            <a:endParaRPr lang="en-US"/>
          </a:p>
        </p:txBody>
      </p:sp>
    </p:spTree>
    <p:extLst>
      <p:ext uri="{BB962C8B-B14F-4D97-AF65-F5344CB8AC3E}">
        <p14:creationId xmlns:p14="http://schemas.microsoft.com/office/powerpoint/2010/main" val="1566733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10A40E55-0771-47B3-BB2C-7AF25802393F}" type="slidenum">
              <a:rPr lang="en-US"/>
              <a:pPr>
                <a:defRPr/>
              </a:pPr>
              <a:t>‹#›</a:t>
            </a:fld>
            <a:endParaRPr lang="en-US"/>
          </a:p>
        </p:txBody>
      </p:sp>
    </p:spTree>
    <p:extLst>
      <p:ext uri="{BB962C8B-B14F-4D97-AF65-F5344CB8AC3E}">
        <p14:creationId xmlns:p14="http://schemas.microsoft.com/office/powerpoint/2010/main" val="374835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dt" sz="half" idx="10"/>
          </p:nvPr>
        </p:nvSpPr>
        <p:spPr>
          <a:ln/>
        </p:spPr>
        <p:txBody>
          <a:bodyPr/>
          <a:lstStyle>
            <a:lvl1pPr>
              <a:defRPr/>
            </a:lvl1pPr>
          </a:lstStyle>
          <a:p>
            <a:endParaRPr lang="en-US"/>
          </a:p>
        </p:txBody>
      </p:sp>
      <p:sp>
        <p:nvSpPr>
          <p:cNvPr id="5" name="Rectangle 45"/>
          <p:cNvSpPr>
            <a:spLocks noGrp="1" noChangeArrowheads="1"/>
          </p:cNvSpPr>
          <p:nvPr>
            <p:ph type="ftr" sz="quarter" idx="11"/>
          </p:nvPr>
        </p:nvSpPr>
        <p:spPr>
          <a:ln/>
        </p:spPr>
        <p:txBody>
          <a:bodyPr/>
          <a:lstStyle>
            <a:lvl1pPr>
              <a:defRPr/>
            </a:lvl1pPr>
          </a:lstStyle>
          <a:p>
            <a:r>
              <a:rPr lang="en-US"/>
              <a:t>Kevin Kay</a:t>
            </a:r>
          </a:p>
        </p:txBody>
      </p:sp>
      <p:sp>
        <p:nvSpPr>
          <p:cNvPr id="6" name="Rectangle 46"/>
          <p:cNvSpPr>
            <a:spLocks noGrp="1" noChangeArrowheads="1"/>
          </p:cNvSpPr>
          <p:nvPr>
            <p:ph type="sldNum" sz="quarter" idx="12"/>
          </p:nvPr>
        </p:nvSpPr>
        <p:spPr>
          <a:ln/>
        </p:spPr>
        <p:txBody>
          <a:bodyPr/>
          <a:lstStyle>
            <a:lvl1pPr>
              <a:defRPr/>
            </a:lvl1pPr>
          </a:lstStyle>
          <a:p>
            <a:fld id="{5E02A5DF-347A-4ED4-8C5D-351027B639A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6120DC56-F7D5-4330-B6D9-349D2B025526}" type="slidenum">
              <a:rPr lang="en-US"/>
              <a:pPr>
                <a:defRPr/>
              </a:pPr>
              <a:t>‹#›</a:t>
            </a:fld>
            <a:endParaRPr lang="en-US"/>
          </a:p>
        </p:txBody>
      </p:sp>
    </p:spTree>
    <p:extLst>
      <p:ext uri="{BB962C8B-B14F-4D97-AF65-F5344CB8AC3E}">
        <p14:creationId xmlns:p14="http://schemas.microsoft.com/office/powerpoint/2010/main" val="15647626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00075F6F-51E1-497C-B8BB-B7539B4454CC}" type="slidenum">
              <a:rPr lang="en-US"/>
              <a:pPr>
                <a:defRPr/>
              </a:pPr>
              <a:t>‹#›</a:t>
            </a:fld>
            <a:endParaRPr lang="en-US"/>
          </a:p>
        </p:txBody>
      </p:sp>
    </p:spTree>
    <p:extLst>
      <p:ext uri="{BB962C8B-B14F-4D97-AF65-F5344CB8AC3E}">
        <p14:creationId xmlns:p14="http://schemas.microsoft.com/office/powerpoint/2010/main" val="3077130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E0A158B3-C6D0-45C0-8EDD-653FFB40590D}" type="slidenum">
              <a:rPr lang="en-US"/>
              <a:pPr>
                <a:defRPr/>
              </a:pPr>
              <a:t>‹#›</a:t>
            </a:fld>
            <a:endParaRPr lang="en-US"/>
          </a:p>
        </p:txBody>
      </p:sp>
    </p:spTree>
    <p:extLst>
      <p:ext uri="{BB962C8B-B14F-4D97-AF65-F5344CB8AC3E}">
        <p14:creationId xmlns:p14="http://schemas.microsoft.com/office/powerpoint/2010/main" val="17529375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6BAADFC5-B445-4D3A-93BC-BAC9858808BF}" type="slidenum">
              <a:rPr lang="en-US"/>
              <a:pPr>
                <a:defRPr/>
              </a:pPr>
              <a:t>‹#›</a:t>
            </a:fld>
            <a:endParaRPr lang="en-US"/>
          </a:p>
        </p:txBody>
      </p:sp>
    </p:spTree>
    <p:extLst>
      <p:ext uri="{BB962C8B-B14F-4D97-AF65-F5344CB8AC3E}">
        <p14:creationId xmlns:p14="http://schemas.microsoft.com/office/powerpoint/2010/main" val="8227079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1EEA5D63-0A10-4A3C-A62F-DBEBE9C63613}" type="slidenum">
              <a:rPr lang="en-US"/>
              <a:pPr>
                <a:defRPr/>
              </a:pPr>
              <a:t>‹#›</a:t>
            </a:fld>
            <a:endParaRPr lang="en-US"/>
          </a:p>
        </p:txBody>
      </p:sp>
    </p:spTree>
    <p:extLst>
      <p:ext uri="{BB962C8B-B14F-4D97-AF65-F5344CB8AC3E}">
        <p14:creationId xmlns:p14="http://schemas.microsoft.com/office/powerpoint/2010/main" val="14281868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51EAE9AA-8B78-4FE8-AF41-F0FEECD9A594}" type="slidenum">
              <a:rPr lang="en-US"/>
              <a:pPr>
                <a:defRPr/>
              </a:pPr>
              <a:t>‹#›</a:t>
            </a:fld>
            <a:endParaRPr lang="en-US"/>
          </a:p>
        </p:txBody>
      </p:sp>
    </p:spTree>
    <p:extLst>
      <p:ext uri="{BB962C8B-B14F-4D97-AF65-F5344CB8AC3E}">
        <p14:creationId xmlns:p14="http://schemas.microsoft.com/office/powerpoint/2010/main" val="16241008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4BB3131D-C0BE-43F8-AF11-9AAC6C01F3D9}" type="slidenum">
              <a:rPr lang="en-US"/>
              <a:pPr>
                <a:defRPr/>
              </a:pPr>
              <a:t>‹#›</a:t>
            </a:fld>
            <a:endParaRPr lang="en-US"/>
          </a:p>
        </p:txBody>
      </p:sp>
    </p:spTree>
    <p:extLst>
      <p:ext uri="{BB962C8B-B14F-4D97-AF65-F5344CB8AC3E}">
        <p14:creationId xmlns:p14="http://schemas.microsoft.com/office/powerpoint/2010/main" val="751886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1F3F4058-CA24-45B6-AB58-B4EDF4CE7E8F}" type="slidenum">
              <a:rPr lang="en-US"/>
              <a:pPr>
                <a:defRPr/>
              </a:pPr>
              <a:t>‹#›</a:t>
            </a:fld>
            <a:endParaRPr lang="en-US"/>
          </a:p>
        </p:txBody>
      </p:sp>
    </p:spTree>
    <p:extLst>
      <p:ext uri="{BB962C8B-B14F-4D97-AF65-F5344CB8AC3E}">
        <p14:creationId xmlns:p14="http://schemas.microsoft.com/office/powerpoint/2010/main" val="8444596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A731E3C6-7C4F-4D3A-AEB0-3D11CCA61446}" type="slidenum">
              <a:rPr lang="en-US"/>
              <a:pPr>
                <a:defRPr/>
              </a:pPr>
              <a:t>‹#›</a:t>
            </a:fld>
            <a:endParaRPr lang="en-US"/>
          </a:p>
        </p:txBody>
      </p:sp>
    </p:spTree>
    <p:extLst>
      <p:ext uri="{BB962C8B-B14F-4D97-AF65-F5344CB8AC3E}">
        <p14:creationId xmlns:p14="http://schemas.microsoft.com/office/powerpoint/2010/main" val="18766879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30725"/>
          </a:xfrm>
        </p:spPr>
        <p:txBody>
          <a:bodyPr/>
          <a:lstStyle/>
          <a:p>
            <a:pPr lvl="0"/>
            <a:endParaRPr lang="en-US" noProof="0"/>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15519154-B500-4399-95C6-4DD86EF18BED}" type="slidenum">
              <a:rPr lang="en-US"/>
              <a:pPr>
                <a:defRPr/>
              </a:pPr>
              <a:t>‹#›</a:t>
            </a:fld>
            <a:endParaRPr lang="en-US"/>
          </a:p>
        </p:txBody>
      </p:sp>
    </p:spTree>
    <p:extLst>
      <p:ext uri="{BB962C8B-B14F-4D97-AF65-F5344CB8AC3E}">
        <p14:creationId xmlns:p14="http://schemas.microsoft.com/office/powerpoint/2010/main" val="1089822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endParaRPr lang="en-US"/>
          </a:p>
        </p:txBody>
      </p:sp>
      <p:sp>
        <p:nvSpPr>
          <p:cNvPr id="6" name="Rectangle 45"/>
          <p:cNvSpPr>
            <a:spLocks noGrp="1" noChangeArrowheads="1"/>
          </p:cNvSpPr>
          <p:nvPr>
            <p:ph type="ftr" sz="quarter" idx="11"/>
          </p:nvPr>
        </p:nvSpPr>
        <p:spPr>
          <a:ln/>
        </p:spPr>
        <p:txBody>
          <a:bodyPr/>
          <a:lstStyle>
            <a:lvl1pPr>
              <a:defRPr/>
            </a:lvl1pPr>
          </a:lstStyle>
          <a:p>
            <a:r>
              <a:rPr lang="en-US"/>
              <a:t>Kevin Kay</a:t>
            </a:r>
          </a:p>
        </p:txBody>
      </p:sp>
      <p:sp>
        <p:nvSpPr>
          <p:cNvPr id="7" name="Rectangle 46"/>
          <p:cNvSpPr>
            <a:spLocks noGrp="1" noChangeArrowheads="1"/>
          </p:cNvSpPr>
          <p:nvPr>
            <p:ph type="sldNum" sz="quarter" idx="12"/>
          </p:nvPr>
        </p:nvSpPr>
        <p:spPr>
          <a:ln/>
        </p:spPr>
        <p:txBody>
          <a:bodyPr/>
          <a:lstStyle>
            <a:lvl1pPr>
              <a:defRPr/>
            </a:lvl1pPr>
          </a:lstStyle>
          <a:p>
            <a:fld id="{E3CD6D40-B329-45A9-BF2F-DF3322BA131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EC19CB58-B767-4839-913B-6F1F90B4B172}" type="slidenum">
              <a:rPr lang="en-US"/>
              <a:pPr>
                <a:defRPr/>
              </a:pPr>
              <a:t>‹#›</a:t>
            </a:fld>
            <a:endParaRPr lang="en-US"/>
          </a:p>
        </p:txBody>
      </p:sp>
    </p:spTree>
    <p:extLst>
      <p:ext uri="{BB962C8B-B14F-4D97-AF65-F5344CB8AC3E}">
        <p14:creationId xmlns:p14="http://schemas.microsoft.com/office/powerpoint/2010/main" val="2270488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dt" sz="half" idx="10"/>
          </p:nvPr>
        </p:nvSpPr>
        <p:spPr>
          <a:ln/>
        </p:spPr>
        <p:txBody>
          <a:bodyPr/>
          <a:lstStyle>
            <a:lvl1pPr>
              <a:defRPr/>
            </a:lvl1pPr>
          </a:lstStyle>
          <a:p>
            <a:endParaRPr lang="en-US"/>
          </a:p>
        </p:txBody>
      </p:sp>
      <p:sp>
        <p:nvSpPr>
          <p:cNvPr id="8" name="Rectangle 45"/>
          <p:cNvSpPr>
            <a:spLocks noGrp="1" noChangeArrowheads="1"/>
          </p:cNvSpPr>
          <p:nvPr>
            <p:ph type="ftr" sz="quarter" idx="11"/>
          </p:nvPr>
        </p:nvSpPr>
        <p:spPr>
          <a:ln/>
        </p:spPr>
        <p:txBody>
          <a:bodyPr/>
          <a:lstStyle>
            <a:lvl1pPr>
              <a:defRPr/>
            </a:lvl1pPr>
          </a:lstStyle>
          <a:p>
            <a:r>
              <a:rPr lang="en-US"/>
              <a:t>Kevin Kay</a:t>
            </a:r>
          </a:p>
        </p:txBody>
      </p:sp>
      <p:sp>
        <p:nvSpPr>
          <p:cNvPr id="9" name="Rectangle 46"/>
          <p:cNvSpPr>
            <a:spLocks noGrp="1" noChangeArrowheads="1"/>
          </p:cNvSpPr>
          <p:nvPr>
            <p:ph type="sldNum" sz="quarter" idx="12"/>
          </p:nvPr>
        </p:nvSpPr>
        <p:spPr>
          <a:ln/>
        </p:spPr>
        <p:txBody>
          <a:bodyPr/>
          <a:lstStyle>
            <a:lvl1pPr>
              <a:defRPr/>
            </a:lvl1pPr>
          </a:lstStyle>
          <a:p>
            <a:fld id="{CB80EC85-3D7A-40F5-88B2-56D236BA93C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dt" sz="half" idx="10"/>
          </p:nvPr>
        </p:nvSpPr>
        <p:spPr>
          <a:ln/>
        </p:spPr>
        <p:txBody>
          <a:bodyPr/>
          <a:lstStyle>
            <a:lvl1pPr>
              <a:defRPr/>
            </a:lvl1pPr>
          </a:lstStyle>
          <a:p>
            <a:endParaRPr lang="en-US"/>
          </a:p>
        </p:txBody>
      </p:sp>
      <p:sp>
        <p:nvSpPr>
          <p:cNvPr id="4" name="Rectangle 45"/>
          <p:cNvSpPr>
            <a:spLocks noGrp="1" noChangeArrowheads="1"/>
          </p:cNvSpPr>
          <p:nvPr>
            <p:ph type="ftr" sz="quarter" idx="11"/>
          </p:nvPr>
        </p:nvSpPr>
        <p:spPr>
          <a:ln/>
        </p:spPr>
        <p:txBody>
          <a:bodyPr/>
          <a:lstStyle>
            <a:lvl1pPr>
              <a:defRPr/>
            </a:lvl1pPr>
          </a:lstStyle>
          <a:p>
            <a:r>
              <a:rPr lang="en-US"/>
              <a:t>Kevin Kay</a:t>
            </a:r>
          </a:p>
        </p:txBody>
      </p:sp>
      <p:sp>
        <p:nvSpPr>
          <p:cNvPr id="5" name="Rectangle 46"/>
          <p:cNvSpPr>
            <a:spLocks noGrp="1" noChangeArrowheads="1"/>
          </p:cNvSpPr>
          <p:nvPr>
            <p:ph type="sldNum" sz="quarter" idx="12"/>
          </p:nvPr>
        </p:nvSpPr>
        <p:spPr>
          <a:ln/>
        </p:spPr>
        <p:txBody>
          <a:bodyPr/>
          <a:lstStyle>
            <a:lvl1pPr>
              <a:defRPr/>
            </a:lvl1pPr>
          </a:lstStyle>
          <a:p>
            <a:fld id="{C818E16B-FEA8-454E-8E12-BD48AB7B132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endParaRPr lang="en-US"/>
          </a:p>
        </p:txBody>
      </p:sp>
      <p:sp>
        <p:nvSpPr>
          <p:cNvPr id="3" name="Rectangle 45"/>
          <p:cNvSpPr>
            <a:spLocks noGrp="1" noChangeArrowheads="1"/>
          </p:cNvSpPr>
          <p:nvPr>
            <p:ph type="ftr" sz="quarter" idx="11"/>
          </p:nvPr>
        </p:nvSpPr>
        <p:spPr>
          <a:ln/>
        </p:spPr>
        <p:txBody>
          <a:bodyPr/>
          <a:lstStyle>
            <a:lvl1pPr>
              <a:defRPr/>
            </a:lvl1pPr>
          </a:lstStyle>
          <a:p>
            <a:r>
              <a:rPr lang="en-US"/>
              <a:t>Kevin Kay</a:t>
            </a:r>
          </a:p>
        </p:txBody>
      </p:sp>
      <p:sp>
        <p:nvSpPr>
          <p:cNvPr id="4" name="Rectangle 46"/>
          <p:cNvSpPr>
            <a:spLocks noGrp="1" noChangeArrowheads="1"/>
          </p:cNvSpPr>
          <p:nvPr>
            <p:ph type="sldNum" sz="quarter" idx="12"/>
          </p:nvPr>
        </p:nvSpPr>
        <p:spPr>
          <a:ln/>
        </p:spPr>
        <p:txBody>
          <a:bodyPr/>
          <a:lstStyle>
            <a:lvl1pPr>
              <a:defRPr/>
            </a:lvl1pPr>
          </a:lstStyle>
          <a:p>
            <a:fld id="{BBB916C3-C67E-4E31-B33C-BD885F3E65B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endParaRPr lang="en-US"/>
          </a:p>
        </p:txBody>
      </p:sp>
      <p:sp>
        <p:nvSpPr>
          <p:cNvPr id="6" name="Rectangle 45"/>
          <p:cNvSpPr>
            <a:spLocks noGrp="1" noChangeArrowheads="1"/>
          </p:cNvSpPr>
          <p:nvPr>
            <p:ph type="ftr" sz="quarter" idx="11"/>
          </p:nvPr>
        </p:nvSpPr>
        <p:spPr>
          <a:ln/>
        </p:spPr>
        <p:txBody>
          <a:bodyPr/>
          <a:lstStyle>
            <a:lvl1pPr>
              <a:defRPr/>
            </a:lvl1pPr>
          </a:lstStyle>
          <a:p>
            <a:r>
              <a:rPr lang="en-US"/>
              <a:t>Kevin Kay</a:t>
            </a:r>
          </a:p>
        </p:txBody>
      </p:sp>
      <p:sp>
        <p:nvSpPr>
          <p:cNvPr id="7" name="Rectangle 46"/>
          <p:cNvSpPr>
            <a:spLocks noGrp="1" noChangeArrowheads="1"/>
          </p:cNvSpPr>
          <p:nvPr>
            <p:ph type="sldNum" sz="quarter" idx="12"/>
          </p:nvPr>
        </p:nvSpPr>
        <p:spPr>
          <a:ln/>
        </p:spPr>
        <p:txBody>
          <a:bodyPr/>
          <a:lstStyle>
            <a:lvl1pPr>
              <a:defRPr/>
            </a:lvl1pPr>
          </a:lstStyle>
          <a:p>
            <a:fld id="{C5E0C7F3-1C8C-4967-AFEF-CB7EE82520F5}"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endParaRPr lang="en-US"/>
          </a:p>
        </p:txBody>
      </p:sp>
      <p:sp>
        <p:nvSpPr>
          <p:cNvPr id="6" name="Rectangle 45"/>
          <p:cNvSpPr>
            <a:spLocks noGrp="1" noChangeArrowheads="1"/>
          </p:cNvSpPr>
          <p:nvPr>
            <p:ph type="ftr" sz="quarter" idx="11"/>
          </p:nvPr>
        </p:nvSpPr>
        <p:spPr>
          <a:ln/>
        </p:spPr>
        <p:txBody>
          <a:bodyPr/>
          <a:lstStyle>
            <a:lvl1pPr>
              <a:defRPr/>
            </a:lvl1pPr>
          </a:lstStyle>
          <a:p>
            <a:r>
              <a:rPr lang="en-US"/>
              <a:t>Kevin Kay</a:t>
            </a:r>
          </a:p>
        </p:txBody>
      </p:sp>
      <p:sp>
        <p:nvSpPr>
          <p:cNvPr id="7" name="Rectangle 46"/>
          <p:cNvSpPr>
            <a:spLocks noGrp="1" noChangeArrowheads="1"/>
          </p:cNvSpPr>
          <p:nvPr>
            <p:ph type="sldNum" sz="quarter" idx="12"/>
          </p:nvPr>
        </p:nvSpPr>
        <p:spPr>
          <a:ln/>
        </p:spPr>
        <p:txBody>
          <a:bodyPr/>
          <a:lstStyle>
            <a:lvl1pPr>
              <a:defRPr/>
            </a:lvl1pPr>
          </a:lstStyle>
          <a:p>
            <a:fld id="{9520393F-2C89-4ED2-8951-1F99230D38D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2.png"/><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3.png"/><Relationship Id="rId2" Type="http://schemas.openxmlformats.org/officeDocument/2006/relationships/slideLayout" Target="../slideLayouts/slideLayout29.xml"/><Relationship Id="rId16" Type="http://schemas.openxmlformats.org/officeDocument/2006/relationships/image" Target="../media/image2.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78643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78643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78643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78643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latin typeface="Arial" charset="0"/>
              </a:endParaRPr>
            </a:p>
          </p:txBody>
        </p:sp>
        <p:sp>
          <p:nvSpPr>
            <p:cNvPr id="78643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latin typeface="Arial" charset="0"/>
              </a:endParaRPr>
            </a:p>
          </p:txBody>
        </p:sp>
        <p:sp>
          <p:nvSpPr>
            <p:cNvPr id="78644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latin typeface="Arial" charset="0"/>
              </a:endParaRPr>
            </a:p>
          </p:txBody>
        </p:sp>
        <p:sp>
          <p:nvSpPr>
            <p:cNvPr id="78644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latin typeface="Arial" charset="0"/>
              </a:endParaRPr>
            </a:p>
          </p:txBody>
        </p:sp>
        <p:sp>
          <p:nvSpPr>
            <p:cNvPr id="78644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78644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latin typeface="Arial" charset="0"/>
              </a:endParaRPr>
            </a:p>
          </p:txBody>
        </p:sp>
        <p:sp>
          <p:nvSpPr>
            <p:cNvPr id="78644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latin typeface="Arial" charset="0"/>
              </a:endParaRPr>
            </a:p>
          </p:txBody>
        </p:sp>
        <p:sp>
          <p:nvSpPr>
            <p:cNvPr id="78644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latin typeface="Arial" charset="0"/>
              </a:endParaRPr>
            </a:p>
          </p:txBody>
        </p:sp>
        <p:sp>
          <p:nvSpPr>
            <p:cNvPr id="78644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78644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latin typeface="Arial" charset="0"/>
              </a:endParaRPr>
            </a:p>
          </p:txBody>
        </p:sp>
        <p:sp>
          <p:nvSpPr>
            <p:cNvPr id="78644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78644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78645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latin typeface="Arial" charset="0"/>
              </a:endParaRPr>
            </a:p>
          </p:txBody>
        </p:sp>
        <p:sp>
          <p:nvSpPr>
            <p:cNvPr id="78645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latin typeface="Arial" charset="0"/>
              </a:endParaRPr>
            </a:p>
          </p:txBody>
        </p:sp>
        <p:sp>
          <p:nvSpPr>
            <p:cNvPr id="78645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78645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latin typeface="Arial" charset="0"/>
              </a:endParaRPr>
            </a:p>
          </p:txBody>
        </p:sp>
        <p:sp>
          <p:nvSpPr>
            <p:cNvPr id="78645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78645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latin typeface="Arial" charset="0"/>
              </a:endParaRPr>
            </a:p>
          </p:txBody>
        </p:sp>
        <p:sp>
          <p:nvSpPr>
            <p:cNvPr id="78645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latin typeface="Arial" charset="0"/>
              </a:endParaRPr>
            </a:p>
          </p:txBody>
        </p:sp>
        <p:sp>
          <p:nvSpPr>
            <p:cNvPr id="78645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latin typeface="Arial" charset="0"/>
              </a:endParaRPr>
            </a:p>
          </p:txBody>
        </p:sp>
        <p:sp>
          <p:nvSpPr>
            <p:cNvPr id="78645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78645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78646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latin typeface="Arial" charset="0"/>
              </a:endParaRPr>
            </a:p>
          </p:txBody>
        </p:sp>
        <p:sp>
          <p:nvSpPr>
            <p:cNvPr id="78646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78646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latin typeface="Arial" charset="0"/>
              </a:endParaRPr>
            </a:p>
          </p:txBody>
        </p:sp>
        <p:sp>
          <p:nvSpPr>
            <p:cNvPr id="78646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78646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78646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78646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78646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78646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78646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78647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grpSp>
          <p:nvGrpSpPr>
            <p:cNvPr id="3" name="Group 39"/>
            <p:cNvGrpSpPr>
              <a:grpSpLocks/>
            </p:cNvGrpSpPr>
            <p:nvPr userDrawn="1"/>
          </p:nvGrpSpPr>
          <p:grpSpPr bwMode="auto">
            <a:xfrm>
              <a:off x="0" y="1632"/>
              <a:ext cx="5758" cy="1858"/>
              <a:chOff x="0" y="1632"/>
              <a:chExt cx="5758" cy="1858"/>
            </a:xfrm>
          </p:grpSpPr>
          <p:sp>
            <p:nvSpPr>
              <p:cNvPr id="78647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78647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latin typeface="Arial" charset="0"/>
                </a:endParaRPr>
              </a:p>
            </p:txBody>
          </p:sp>
        </p:grpSp>
      </p:grpSp>
      <p:sp>
        <p:nvSpPr>
          <p:cNvPr id="786474"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647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6476"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endParaRPr lang="en-US"/>
          </a:p>
        </p:txBody>
      </p:sp>
      <p:sp>
        <p:nvSpPr>
          <p:cNvPr id="786477"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r>
              <a:rPr lang="en-US" dirty="0"/>
              <a:t>Kevin Kay</a:t>
            </a:r>
          </a:p>
        </p:txBody>
      </p:sp>
      <p:sp>
        <p:nvSpPr>
          <p:cNvPr id="786478"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2000">
                <a:effectLst>
                  <a:outerShdw blurRad="38100" dist="38100" dir="2700000" algn="tl">
                    <a:srgbClr val="000000"/>
                  </a:outerShdw>
                </a:effectLst>
                <a:latin typeface="Arial" charset="0"/>
              </a:defRPr>
            </a:lvl1pPr>
          </a:lstStyle>
          <a:p>
            <a:fld id="{B705D74C-8420-4956-BD80-A9CE2F9B5A5C}"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90000"/>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itchFamily="2" charset="2"/>
        <a:buBlip>
          <a:blip r:embed="rId16"/>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
            <a:ext cx="9144000" cy="6856413"/>
            <a:chOff x="0" y="0"/>
            <a:chExt cx="5760" cy="4319"/>
          </a:xfrm>
        </p:grpSpPr>
        <p:sp>
          <p:nvSpPr>
            <p:cNvPr id="78643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1" hangingPunct="1">
                <a:defRPr/>
              </a:pPr>
              <a:endParaRPr lang="en-US" sz="1800">
                <a:latin typeface="Arial" charset="0"/>
              </a:endParaRPr>
            </a:p>
          </p:txBody>
        </p:sp>
        <p:sp>
          <p:nvSpPr>
            <p:cNvPr id="78643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1" hangingPunct="1">
                <a:defRPr/>
              </a:pPr>
              <a:endParaRPr lang="en-US" sz="1800">
                <a:latin typeface="Arial" charset="0"/>
              </a:endParaRPr>
            </a:p>
          </p:txBody>
        </p:sp>
        <p:sp>
          <p:nvSpPr>
            <p:cNvPr id="78643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1" hangingPunct="1">
                <a:defRPr/>
              </a:pPr>
              <a:endParaRPr lang="en-US" sz="1800">
                <a:latin typeface="Arial" charset="0"/>
              </a:endParaRPr>
            </a:p>
          </p:txBody>
        </p:sp>
        <p:sp>
          <p:nvSpPr>
            <p:cNvPr id="1035"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8643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1" hangingPunct="1">
                <a:defRPr/>
              </a:pPr>
              <a:endParaRPr lang="en-US" sz="1800">
                <a:latin typeface="Arial" charset="0"/>
              </a:endParaRPr>
            </a:p>
          </p:txBody>
        </p:sp>
        <p:sp>
          <p:nvSpPr>
            <p:cNvPr id="1037"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38"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8644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1" hangingPunct="1">
                <a:defRPr/>
              </a:pPr>
              <a:endParaRPr lang="en-US" sz="1800">
                <a:latin typeface="Arial" charset="0"/>
              </a:endParaRPr>
            </a:p>
          </p:txBody>
        </p:sp>
        <p:sp>
          <p:nvSpPr>
            <p:cNvPr id="1040"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8644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1" hangingPunct="1">
                <a:defRPr/>
              </a:pPr>
              <a:endParaRPr lang="en-US" sz="1800">
                <a:latin typeface="Arial" charset="0"/>
              </a:endParaRPr>
            </a:p>
          </p:txBody>
        </p:sp>
        <p:sp>
          <p:nvSpPr>
            <p:cNvPr id="1042"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8644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1" hangingPunct="1">
                <a:defRPr/>
              </a:pPr>
              <a:endParaRPr lang="en-US" sz="1800">
                <a:latin typeface="Arial" charset="0"/>
              </a:endParaRPr>
            </a:p>
          </p:txBody>
        </p:sp>
        <p:sp>
          <p:nvSpPr>
            <p:cNvPr id="1044"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8644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1" hangingPunct="1">
                <a:defRPr/>
              </a:pPr>
              <a:endParaRPr lang="en-US" sz="1800">
                <a:latin typeface="Arial" charset="0"/>
              </a:endParaRPr>
            </a:p>
          </p:txBody>
        </p:sp>
        <p:sp>
          <p:nvSpPr>
            <p:cNvPr id="78644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1" hangingPunct="1">
                <a:defRPr/>
              </a:pPr>
              <a:endParaRPr lang="en-US" sz="1800">
                <a:latin typeface="Arial" charset="0"/>
              </a:endParaRPr>
            </a:p>
          </p:txBody>
        </p:sp>
        <p:sp>
          <p:nvSpPr>
            <p:cNvPr id="78645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1" hangingPunct="1">
                <a:defRPr/>
              </a:pPr>
              <a:endParaRPr lang="en-US" sz="1800">
                <a:latin typeface="Arial" charset="0"/>
              </a:endParaRPr>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8645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1" hangingPunct="1">
                <a:defRPr/>
              </a:pPr>
              <a:endParaRPr lang="en-US" sz="1800">
                <a:latin typeface="Arial" charset="0"/>
              </a:endParaRPr>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8645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1" hangingPunct="1">
                <a:defRPr/>
              </a:pPr>
              <a:endParaRPr lang="en-US" sz="1800">
                <a:latin typeface="Arial" charset="0"/>
              </a:endParaRPr>
            </a:p>
          </p:txBody>
        </p:sp>
        <p:sp>
          <p:nvSpPr>
            <p:cNvPr id="78645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1" hangingPunct="1">
                <a:defRPr/>
              </a:pPr>
              <a:endParaRPr lang="en-US" sz="1800">
                <a:latin typeface="Arial" charset="0"/>
              </a:endParaRPr>
            </a:p>
          </p:txBody>
        </p:sp>
        <p:sp>
          <p:nvSpPr>
            <p:cNvPr id="78645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1" hangingPunct="1">
                <a:defRPr/>
              </a:pPr>
              <a:endParaRPr lang="en-US" sz="1800">
                <a:latin typeface="Arial" charset="0"/>
              </a:endParaRPr>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8645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1" hangingPunct="1">
                <a:defRPr/>
              </a:pPr>
              <a:endParaRPr lang="en-US" sz="1800">
                <a:latin typeface="Arial" charset="0"/>
              </a:endParaRPr>
            </a:p>
          </p:txBody>
        </p:sp>
        <p:sp>
          <p:nvSpPr>
            <p:cNvPr id="78645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n-US" sz="1800">
                <a:latin typeface="Arial" charset="0"/>
              </a:endParaRPr>
            </a:p>
          </p:txBody>
        </p:sp>
        <p:sp>
          <p:nvSpPr>
            <p:cNvPr id="1057"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8646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1" hangingPunct="1">
                <a:defRPr/>
              </a:pPr>
              <a:endParaRPr lang="en-US" sz="1800">
                <a:latin typeface="Arial" charset="0"/>
              </a:endParaRPr>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8646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1" hangingPunct="1">
                <a:defRPr/>
              </a:pPr>
              <a:endParaRPr lang="en-US" sz="1800">
                <a:latin typeface="Arial" charset="0"/>
              </a:endParaRPr>
            </a:p>
          </p:txBody>
        </p:sp>
        <p:sp>
          <p:nvSpPr>
            <p:cNvPr id="78646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1" hangingPunct="1">
                <a:defRPr/>
              </a:pPr>
              <a:endParaRPr lang="en-US" sz="1800">
                <a:latin typeface="Arial" charset="0"/>
              </a:endParaRPr>
            </a:p>
          </p:txBody>
        </p:sp>
        <p:sp>
          <p:nvSpPr>
            <p:cNvPr id="78646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1" hangingPunct="1">
                <a:defRPr/>
              </a:pPr>
              <a:endParaRPr lang="en-US" sz="1800">
                <a:latin typeface="Arial" charset="0"/>
              </a:endParaRPr>
            </a:p>
          </p:txBody>
        </p:sp>
        <p:sp>
          <p:nvSpPr>
            <p:cNvPr id="78646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n-US" sz="1800">
                <a:latin typeface="Arial" charset="0"/>
              </a:endParaRPr>
            </a:p>
          </p:txBody>
        </p:sp>
        <p:sp>
          <p:nvSpPr>
            <p:cNvPr id="78646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1" hangingPunct="1">
                <a:defRPr/>
              </a:pPr>
              <a:endParaRPr lang="en-US" sz="1800">
                <a:latin typeface="Arial" charset="0"/>
              </a:endParaRPr>
            </a:p>
          </p:txBody>
        </p:sp>
        <p:sp>
          <p:nvSpPr>
            <p:cNvPr id="78646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1" hangingPunct="1">
                <a:defRPr/>
              </a:pPr>
              <a:endParaRPr lang="en-US" sz="1800">
                <a:latin typeface="Arial" charset="0"/>
              </a:endParaRPr>
            </a:p>
          </p:txBody>
        </p:sp>
        <p:sp>
          <p:nvSpPr>
            <p:cNvPr id="78646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1" hangingPunct="1">
                <a:defRPr/>
              </a:pPr>
              <a:endParaRPr lang="en-US" sz="1800">
                <a:latin typeface="Arial" charset="0"/>
              </a:endParaRPr>
            </a:p>
          </p:txBody>
        </p:sp>
        <p:sp>
          <p:nvSpPr>
            <p:cNvPr id="78647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1" hangingPunct="1">
                <a:defRPr/>
              </a:pPr>
              <a:endParaRPr lang="en-US" sz="1800">
                <a:latin typeface="Arial" charset="0"/>
              </a:endParaRPr>
            </a:p>
          </p:txBody>
        </p:sp>
        <p:grpSp>
          <p:nvGrpSpPr>
            <p:cNvPr id="1068" name="Group 39"/>
            <p:cNvGrpSpPr>
              <a:grpSpLocks/>
            </p:cNvGrpSpPr>
            <p:nvPr/>
          </p:nvGrpSpPr>
          <p:grpSpPr bwMode="auto">
            <a:xfrm>
              <a:off x="0" y="1632"/>
              <a:ext cx="5758" cy="1858"/>
              <a:chOff x="0" y="1632"/>
              <a:chExt cx="5758" cy="1858"/>
            </a:xfrm>
          </p:grpSpPr>
          <p:sp>
            <p:nvSpPr>
              <p:cNvPr id="78647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1" hangingPunct="1">
                  <a:defRPr/>
                </a:pPr>
                <a:endParaRPr lang="en-US" sz="1800">
                  <a:latin typeface="Arial" charset="0"/>
                </a:endParaRPr>
              </a:p>
            </p:txBody>
          </p:sp>
          <p:sp>
            <p:nvSpPr>
              <p:cNvPr id="78647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1" hangingPunct="1">
                  <a:defRPr/>
                </a:pPr>
                <a:endParaRPr lang="en-US" sz="1800">
                  <a:latin typeface="Arial" charset="0"/>
                </a:endParaRPr>
              </a:p>
            </p:txBody>
          </p:sp>
        </p:grpSp>
      </p:grpSp>
      <p:sp>
        <p:nvSpPr>
          <p:cNvPr id="786474"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6475" name="Rectangle 43"/>
          <p:cNvSpPr>
            <a:spLocks noGrp="1" noChangeArrowheads="1"/>
          </p:cNvSpPr>
          <p:nvPr>
            <p:ph type="body" idx="1"/>
          </p:nvPr>
        </p:nvSpPr>
        <p:spPr bwMode="auto">
          <a:xfrm>
            <a:off x="457200" y="1600202"/>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86476"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fld id="{736D9120-84CF-4D69-8E82-F9D9F8C5D7E2}" type="datetimeFigureOut">
              <a:rPr lang="en-US" smtClean="0"/>
              <a:t>11/11/2019</a:t>
            </a:fld>
            <a:endParaRPr lang="en-US"/>
          </a:p>
        </p:txBody>
      </p:sp>
      <p:sp>
        <p:nvSpPr>
          <p:cNvPr id="786477"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endParaRPr lang="en-US"/>
          </a:p>
        </p:txBody>
      </p:sp>
      <p:sp>
        <p:nvSpPr>
          <p:cNvPr id="786478"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2000" smtClean="0">
                <a:effectLst>
                  <a:outerShdw blurRad="38100" dist="38100" dir="2700000" algn="tl">
                    <a:srgbClr val="000000"/>
                  </a:outerShdw>
                </a:effectLst>
                <a:latin typeface="Arial" charset="0"/>
              </a:defRPr>
            </a:lvl1pPr>
          </a:lstStyle>
          <a:p>
            <a:fld id="{27F658CE-3C2C-4608-AB25-6B872F7423A4}" type="slidenum">
              <a:rPr lang="en-US" smtClean="0"/>
              <a:t>‹#›</a:t>
            </a:fld>
            <a:endParaRPr lang="en-US"/>
          </a:p>
        </p:txBody>
      </p:sp>
    </p:spTree>
    <p:extLst>
      <p:ext uri="{BB962C8B-B14F-4D97-AF65-F5344CB8AC3E}">
        <p14:creationId xmlns:p14="http://schemas.microsoft.com/office/powerpoint/2010/main" val="36760771"/>
      </p:ext>
    </p:extLst>
  </p:cSld>
  <p:clrMap bg1="dk2" tx1="lt1" bg2="dk1"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transition spd="med">
    <p:pull/>
  </p:transition>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Black" panose="020B0A04020102020204"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90000"/>
        <a:buFont typeface="Wingdings" panose="05000000000000000000" pitchFamily="2" charset="2"/>
        <a:buBlip>
          <a:blip r:embed="rId16"/>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90000"/>
        <a:buFont typeface="Wingdings" panose="05000000000000000000" pitchFamily="2" charset="2"/>
        <a:buBlip>
          <a:blip r:embed="rId17"/>
        </a:buBlip>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90000"/>
        <a:buFont typeface="Wingdings" panose="05000000000000000000" pitchFamily="2" charset="2"/>
        <a:buBlip>
          <a:blip r:embed="rId18"/>
        </a:buBlip>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56413"/>
            <a:chOff x="0" y="0"/>
            <a:chExt cx="5760" cy="4319"/>
          </a:xfrm>
        </p:grpSpPr>
        <p:sp>
          <p:nvSpPr>
            <p:cNvPr id="17817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17818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17818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17818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7818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7818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17818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17818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7818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17818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7818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17819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7819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7819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17819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17819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17819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17819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17819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17819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17819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17820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17820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17820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17820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17820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17820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17820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17820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17820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17820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17821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17821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17821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17821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17821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2092" name="Group 39"/>
            <p:cNvGrpSpPr>
              <a:grpSpLocks/>
            </p:cNvGrpSpPr>
            <p:nvPr userDrawn="1"/>
          </p:nvGrpSpPr>
          <p:grpSpPr bwMode="auto">
            <a:xfrm>
              <a:off x="0" y="1632"/>
              <a:ext cx="5758" cy="1858"/>
              <a:chOff x="0" y="1632"/>
              <a:chExt cx="5758" cy="1858"/>
            </a:xfrm>
          </p:grpSpPr>
          <p:sp>
            <p:nvSpPr>
              <p:cNvPr id="17821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7821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17821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821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822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effectLst>
                  <a:outerShdw blurRad="38100" dist="38100" dir="2700000" algn="tl">
                    <a:srgbClr val="000000"/>
                  </a:outerShdw>
                </a:effectLst>
              </a:defRPr>
            </a:lvl1pPr>
          </a:lstStyle>
          <a:p>
            <a:pPr>
              <a:defRPr/>
            </a:pPr>
            <a:endParaRPr lang="en-US"/>
          </a:p>
        </p:txBody>
      </p:sp>
      <p:sp>
        <p:nvSpPr>
          <p:cNvPr id="17822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effectLst>
                  <a:outerShdw blurRad="38100" dist="38100" dir="2700000" algn="tl">
                    <a:srgbClr val="000000"/>
                  </a:outerShdw>
                </a:effectLst>
              </a:defRPr>
            </a:lvl1pPr>
          </a:lstStyle>
          <a:p>
            <a:pPr>
              <a:defRPr/>
            </a:pPr>
            <a:endParaRPr lang="en-US"/>
          </a:p>
        </p:txBody>
      </p:sp>
      <p:sp>
        <p:nvSpPr>
          <p:cNvPr id="17822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defRPr>
            </a:lvl1pPr>
          </a:lstStyle>
          <a:p>
            <a:pPr>
              <a:defRPr/>
            </a:pPr>
            <a:fld id="{C169C911-A241-4293-ACEE-B2329B836CA0}" type="slidenum">
              <a:rPr lang="en-US"/>
              <a:pPr>
                <a:defRPr/>
              </a:pPr>
              <a:t>‹#›</a:t>
            </a:fld>
            <a:endParaRPr lang="en-US"/>
          </a:p>
        </p:txBody>
      </p:sp>
    </p:spTree>
    <p:extLst>
      <p:ext uri="{BB962C8B-B14F-4D97-AF65-F5344CB8AC3E}">
        <p14:creationId xmlns:p14="http://schemas.microsoft.com/office/powerpoint/2010/main" val="883596495"/>
      </p:ext>
    </p:extLst>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6"/>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a:hlinkClick r:id="" action="ppaction://ole?verb=0"/>
          </p:cNvPr>
          <p:cNvGraphicFramePr>
            <a:graphicFrameLocks/>
          </p:cNvGraphicFramePr>
          <p:nvPr>
            <p:extLst>
              <p:ext uri="{D42A27DB-BD31-4B8C-83A1-F6EECF244321}">
                <p14:modId xmlns:p14="http://schemas.microsoft.com/office/powerpoint/2010/main" val="2146244337"/>
              </p:ext>
            </p:extLst>
          </p:nvPr>
        </p:nvGraphicFramePr>
        <p:xfrm>
          <a:off x="914400" y="838200"/>
          <a:ext cx="7526338" cy="5046663"/>
        </p:xfrm>
        <a:graphic>
          <a:graphicData uri="http://schemas.openxmlformats.org/presentationml/2006/ole">
            <mc:AlternateContent xmlns:mc="http://schemas.openxmlformats.org/markup-compatibility/2006">
              <mc:Choice xmlns:v="urn:schemas-microsoft-com:vml" Requires="v">
                <p:oleObj spid="_x0000_s1028" name="Clip" r:id="rId4" imgW="8321400" imgH="5584680" progId="">
                  <p:embed/>
                </p:oleObj>
              </mc:Choice>
              <mc:Fallback>
                <p:oleObj name="Clip" r:id="rId4" imgW="8321400" imgH="5584680" progId="">
                  <p:embed/>
                  <p:pic>
                    <p:nvPicPr>
                      <p:cNvPr id="7170" name="Object 2">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838200"/>
                        <a:ext cx="7526338" cy="504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1" name="Text Box 3"/>
          <p:cNvSpPr txBox="1">
            <a:spLocks noChangeArrowheads="1"/>
          </p:cNvSpPr>
          <p:nvPr/>
        </p:nvSpPr>
        <p:spPr bwMode="auto">
          <a:xfrm>
            <a:off x="1752600" y="1371600"/>
            <a:ext cx="5791200" cy="3323987"/>
          </a:xfrm>
          <a:prstGeom prst="rect">
            <a:avLst/>
          </a:prstGeom>
          <a:noFill/>
          <a:ln w="9525">
            <a:noFill/>
            <a:miter lim="800000"/>
            <a:headEnd/>
            <a:tailEnd/>
          </a:ln>
          <a:effectLst/>
        </p:spPr>
        <p:txBody>
          <a:bodyPr wrap="square">
            <a:spAutoFit/>
          </a:bodyPr>
          <a:lstStyle/>
          <a:p>
            <a:pPr>
              <a:spcBef>
                <a:spcPct val="50000"/>
              </a:spcBef>
            </a:pPr>
            <a:r>
              <a:rPr lang="en-US" sz="3000" dirty="0">
                <a:solidFill>
                  <a:schemeClr val="bg1"/>
                </a:solidFill>
                <a:latin typeface="Arial" pitchFamily="34" charset="0"/>
                <a:cs typeface="Times New Roman" pitchFamily="18" charset="0"/>
              </a:rPr>
              <a:t>“And Jehovah gave the people favor in the sight of the Egyptians.  Moreover </a:t>
            </a:r>
            <a:r>
              <a:rPr lang="en-US" sz="3000" dirty="0">
                <a:solidFill>
                  <a:schemeClr val="bg1"/>
                </a:solidFill>
                <a:latin typeface="Arial Black" pitchFamily="34" charset="0"/>
                <a:cs typeface="Times New Roman" pitchFamily="18" charset="0"/>
              </a:rPr>
              <a:t>the man Moses was very great </a:t>
            </a:r>
            <a:r>
              <a:rPr lang="en-US" sz="3000" dirty="0">
                <a:solidFill>
                  <a:schemeClr val="bg1"/>
                </a:solidFill>
                <a:latin typeface="Arial" pitchFamily="34" charset="0"/>
                <a:cs typeface="Times New Roman" pitchFamily="18" charset="0"/>
              </a:rPr>
              <a:t>in the land of Egypt, in the sight of Pharaoh’s servants, and in the sight of the people.”  (Ex. 11:3)</a:t>
            </a:r>
            <a:r>
              <a:rPr lang="en-US" sz="3000" dirty="0">
                <a:solidFill>
                  <a:schemeClr val="bg1"/>
                </a:solidFill>
                <a:latin typeface="Arial" pitchFamily="34" charset="0"/>
              </a:rPr>
              <a:t> </a:t>
            </a:r>
          </a:p>
        </p:txBody>
      </p:sp>
      <p:sp>
        <p:nvSpPr>
          <p:cNvPr id="6" name="Slide Number Placeholder 5"/>
          <p:cNvSpPr>
            <a:spLocks noGrp="1"/>
          </p:cNvSpPr>
          <p:nvPr>
            <p:ph type="sldNum" sz="quarter" idx="12"/>
          </p:nvPr>
        </p:nvSpPr>
        <p:spPr/>
        <p:txBody>
          <a:bodyPr/>
          <a:lstStyle/>
          <a:p>
            <a:fld id="{BBB916C3-C67E-4E31-B33C-BD885F3E65BB}" type="slidenum">
              <a:rPr lang="en-US"/>
              <a:pPr/>
              <a:t>1</a:t>
            </a:fld>
            <a:endParaRPr lang="en-US"/>
          </a:p>
        </p:txBody>
      </p:sp>
      <p:sp>
        <p:nvSpPr>
          <p:cNvPr id="2" name="Footer Placeholder 1"/>
          <p:cNvSpPr>
            <a:spLocks noGrp="1"/>
          </p:cNvSpPr>
          <p:nvPr>
            <p:ph type="ftr" sz="quarter" idx="11"/>
          </p:nvPr>
        </p:nvSpPr>
        <p:spPr/>
        <p:txBody>
          <a:bodyPr/>
          <a:lstStyle/>
          <a:p>
            <a:r>
              <a:rPr lang="en-US"/>
              <a:t>Kevin Kay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7171"/>
                                        </p:tgtEl>
                                        <p:attrNameLst>
                                          <p:attrName>style.visibility</p:attrName>
                                        </p:attrNameLst>
                                      </p:cBhvr>
                                      <p:to>
                                        <p:strVal val="visible"/>
                                      </p:to>
                                    </p:set>
                                    <p:anim calcmode="lin" valueType="num">
                                      <p:cBhvr>
                                        <p:cTn id="12" dur="500" fill="hold"/>
                                        <p:tgtEl>
                                          <p:spTgt spid="7171"/>
                                        </p:tgtEl>
                                        <p:attrNameLst>
                                          <p:attrName>ppt_w</p:attrName>
                                        </p:attrNameLst>
                                      </p:cBhvr>
                                      <p:tavLst>
                                        <p:tav tm="0">
                                          <p:val>
                                            <p:fltVal val="0"/>
                                          </p:val>
                                        </p:tav>
                                        <p:tav tm="100000">
                                          <p:val>
                                            <p:strVal val="#ppt_w"/>
                                          </p:val>
                                        </p:tav>
                                      </p:tavLst>
                                    </p:anim>
                                    <p:anim calcmode="lin" valueType="num">
                                      <p:cBhvr>
                                        <p:cTn id="13" dur="500" fill="hold"/>
                                        <p:tgtEl>
                                          <p:spTgt spid="71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1F31D-FCB6-43C5-B925-FA840693F940}"/>
              </a:ext>
            </a:extLst>
          </p:cNvPr>
          <p:cNvSpPr>
            <a:spLocks noGrp="1"/>
          </p:cNvSpPr>
          <p:nvPr>
            <p:ph type="title"/>
          </p:nvPr>
        </p:nvSpPr>
        <p:spPr>
          <a:xfrm>
            <a:off x="457200" y="277813"/>
            <a:ext cx="5943600" cy="1143000"/>
          </a:xfrm>
        </p:spPr>
        <p:txBody>
          <a:bodyPr/>
          <a:lstStyle/>
          <a:p>
            <a:r>
              <a:rPr lang="en-US" dirty="0"/>
              <a:t>Moses’ Excuses</a:t>
            </a:r>
          </a:p>
        </p:txBody>
      </p:sp>
      <p:sp>
        <p:nvSpPr>
          <p:cNvPr id="3" name="Content Placeholder 2">
            <a:extLst>
              <a:ext uri="{FF2B5EF4-FFF2-40B4-BE49-F238E27FC236}">
                <a16:creationId xmlns:a16="http://schemas.microsoft.com/office/drawing/2014/main" id="{F326C198-A7F1-4687-B0C4-2234901B42FB}"/>
              </a:ext>
            </a:extLst>
          </p:cNvPr>
          <p:cNvSpPr>
            <a:spLocks noGrp="1"/>
          </p:cNvSpPr>
          <p:nvPr>
            <p:ph idx="1"/>
          </p:nvPr>
        </p:nvSpPr>
        <p:spPr/>
        <p:txBody>
          <a:bodyPr/>
          <a:lstStyle/>
          <a:p>
            <a:pPr marL="460375" indent="-460375">
              <a:spcBef>
                <a:spcPts val="0"/>
              </a:spcBef>
              <a:spcAft>
                <a:spcPts val="3600"/>
              </a:spcAft>
            </a:pPr>
            <a:r>
              <a:rPr lang="en-US" dirty="0">
                <a:solidFill>
                  <a:srgbClr val="FFFF00"/>
                </a:solidFill>
                <a:latin typeface="+mj-lt"/>
              </a:rPr>
              <a:t>“Who am I?”  </a:t>
            </a:r>
            <a:r>
              <a:rPr lang="en-US" dirty="0"/>
              <a:t>(Ex. 3:11-12)</a:t>
            </a:r>
          </a:p>
          <a:p>
            <a:pPr marL="460375" indent="-460375">
              <a:spcBef>
                <a:spcPts val="0"/>
              </a:spcBef>
              <a:spcAft>
                <a:spcPts val="3600"/>
              </a:spcAft>
            </a:pPr>
            <a:r>
              <a:rPr lang="en-US" dirty="0">
                <a:solidFill>
                  <a:srgbClr val="FFFF00"/>
                </a:solidFill>
                <a:latin typeface="+mj-lt"/>
              </a:rPr>
              <a:t>“What shall I say?”  </a:t>
            </a:r>
            <a:r>
              <a:rPr lang="en-US" dirty="0"/>
              <a:t>(Ex. 3:13-14)</a:t>
            </a:r>
          </a:p>
          <a:p>
            <a:pPr marL="460375" indent="-460375">
              <a:spcBef>
                <a:spcPts val="0"/>
              </a:spcBef>
              <a:spcAft>
                <a:spcPts val="3600"/>
              </a:spcAft>
            </a:pPr>
            <a:r>
              <a:rPr lang="en-US" dirty="0">
                <a:solidFill>
                  <a:srgbClr val="FFFF00"/>
                </a:solidFill>
                <a:latin typeface="+mj-lt"/>
              </a:rPr>
              <a:t>“What if they will not listen”  </a:t>
            </a:r>
            <a:r>
              <a:rPr lang="en-US" dirty="0"/>
              <a:t>(Ex. 4:1-9)</a:t>
            </a:r>
          </a:p>
          <a:p>
            <a:pPr marL="460375" indent="-460375">
              <a:spcBef>
                <a:spcPts val="0"/>
              </a:spcBef>
              <a:spcAft>
                <a:spcPts val="3600"/>
              </a:spcAft>
            </a:pPr>
            <a:r>
              <a:rPr lang="en-US" dirty="0">
                <a:solidFill>
                  <a:srgbClr val="FFFF00"/>
                </a:solidFill>
                <a:latin typeface="+mj-lt"/>
              </a:rPr>
              <a:t>“I am not eloquent”  </a:t>
            </a:r>
            <a:r>
              <a:rPr lang="en-US" dirty="0"/>
              <a:t>(Ex. 4:10-17)</a:t>
            </a:r>
          </a:p>
        </p:txBody>
      </p:sp>
      <p:sp>
        <p:nvSpPr>
          <p:cNvPr id="4" name="Footer Placeholder 3">
            <a:extLst>
              <a:ext uri="{FF2B5EF4-FFF2-40B4-BE49-F238E27FC236}">
                <a16:creationId xmlns:a16="http://schemas.microsoft.com/office/drawing/2014/main" id="{39957FE6-C4A5-44A8-A82F-BDE3A8A76A68}"/>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t>Kevin Kay</a:t>
            </a:r>
          </a:p>
        </p:txBody>
      </p:sp>
      <p:sp>
        <p:nvSpPr>
          <p:cNvPr id="5" name="Slide Number Placeholder 4">
            <a:extLst>
              <a:ext uri="{FF2B5EF4-FFF2-40B4-BE49-F238E27FC236}">
                <a16:creationId xmlns:a16="http://schemas.microsoft.com/office/drawing/2014/main" id="{731667D5-4451-4EF7-9826-E8F23C3B483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3BC01A-4095-453F-A4B5-D01976B8E95F}" type="slidenum">
              <a:rPr kumimoji="0" lang="en-US" sz="2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Tree>
    <p:extLst>
      <p:ext uri="{BB962C8B-B14F-4D97-AF65-F5344CB8AC3E}">
        <p14:creationId xmlns:p14="http://schemas.microsoft.com/office/powerpoint/2010/main" val="7440893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4200" dirty="0">
                <a:latin typeface="Arial Black" pitchFamily="34" charset="0"/>
              </a:rPr>
              <a:t>Moses Had Problems, Too</a:t>
            </a:r>
          </a:p>
        </p:txBody>
      </p:sp>
      <p:sp>
        <p:nvSpPr>
          <p:cNvPr id="8195" name="Rectangle 3"/>
          <p:cNvSpPr>
            <a:spLocks noGrp="1" noChangeArrowheads="1"/>
          </p:cNvSpPr>
          <p:nvPr>
            <p:ph type="body" sz="half" idx="2"/>
          </p:nvPr>
        </p:nvSpPr>
        <p:spPr>
          <a:xfrm>
            <a:off x="4114800" y="1752600"/>
            <a:ext cx="4329112" cy="3505200"/>
          </a:xfrm>
        </p:spPr>
        <p:txBody>
          <a:bodyPr anchor="ctr"/>
          <a:lstStyle/>
          <a:p>
            <a:pPr marL="463550" indent="-463550">
              <a:spcBef>
                <a:spcPct val="0"/>
              </a:spcBef>
              <a:spcAft>
                <a:spcPts val="2400"/>
              </a:spcAft>
            </a:pPr>
            <a:r>
              <a:rPr lang="en-US" sz="2800" b="1" dirty="0">
                <a:latin typeface="Arial" pitchFamily="34" charset="0"/>
                <a:cs typeface="Times New Roman" pitchFamily="18" charset="0"/>
              </a:rPr>
              <a:t>Family Troubles</a:t>
            </a:r>
            <a:r>
              <a:rPr lang="en-US" sz="2800" dirty="0"/>
              <a:t> </a:t>
            </a:r>
          </a:p>
          <a:p>
            <a:pPr marL="463550" indent="-463550">
              <a:spcBef>
                <a:spcPct val="0"/>
              </a:spcBef>
              <a:spcAft>
                <a:spcPts val="2400"/>
              </a:spcAft>
            </a:pPr>
            <a:r>
              <a:rPr lang="en-US" sz="2800" b="1" dirty="0">
                <a:latin typeface="Arial" pitchFamily="34" charset="0"/>
                <a:cs typeface="Times New Roman" pitchFamily="18" charset="0"/>
              </a:rPr>
              <a:t>Life Was Threatened</a:t>
            </a:r>
            <a:r>
              <a:rPr lang="en-US" sz="2800" dirty="0"/>
              <a:t> </a:t>
            </a:r>
          </a:p>
          <a:p>
            <a:pPr marL="463550" indent="-463550">
              <a:spcBef>
                <a:spcPct val="0"/>
              </a:spcBef>
              <a:spcAft>
                <a:spcPts val="2400"/>
              </a:spcAft>
            </a:pPr>
            <a:r>
              <a:rPr lang="en-US" sz="2800" b="1" dirty="0">
                <a:latin typeface="Arial" pitchFamily="34" charset="0"/>
                <a:cs typeface="Times New Roman" pitchFamily="18" charset="0"/>
              </a:rPr>
              <a:t>Criticized By His People</a:t>
            </a:r>
          </a:p>
          <a:p>
            <a:pPr marL="463550" indent="-463550">
              <a:spcBef>
                <a:spcPct val="0"/>
              </a:spcBef>
              <a:spcAft>
                <a:spcPts val="2400"/>
              </a:spcAft>
            </a:pPr>
            <a:r>
              <a:rPr lang="en-US" sz="2800" b="1" dirty="0">
                <a:latin typeface="Arial" pitchFamily="34" charset="0"/>
                <a:cs typeface="Times New Roman" pitchFamily="18" charset="0"/>
              </a:rPr>
              <a:t>Real Disappointment</a:t>
            </a:r>
            <a:endParaRPr lang="en-US" sz="2800" dirty="0"/>
          </a:p>
        </p:txBody>
      </p:sp>
      <p:sp>
        <p:nvSpPr>
          <p:cNvPr id="5" name="Slide Number Placeholder 4"/>
          <p:cNvSpPr>
            <a:spLocks noGrp="1"/>
          </p:cNvSpPr>
          <p:nvPr>
            <p:ph type="sldNum" sz="quarter" idx="12"/>
          </p:nvPr>
        </p:nvSpPr>
        <p:spPr/>
        <p:txBody>
          <a:bodyPr/>
          <a:lstStyle/>
          <a:p>
            <a:fld id="{14A301B0-14D3-4F7A-9312-DBC82AB5BCDB}" type="slidenum">
              <a:rPr lang="en-US"/>
              <a:pPr/>
              <a:t>11</a:t>
            </a:fld>
            <a:endParaRPr lang="en-US"/>
          </a:p>
        </p:txBody>
      </p:sp>
      <p:sp>
        <p:nvSpPr>
          <p:cNvPr id="2" name="Footer Placeholder 1"/>
          <p:cNvSpPr>
            <a:spLocks noGrp="1"/>
          </p:cNvSpPr>
          <p:nvPr>
            <p:ph type="ftr" sz="quarter" idx="11"/>
          </p:nvPr>
        </p:nvSpPr>
        <p:spPr/>
        <p:txBody>
          <a:bodyPr/>
          <a:lstStyle/>
          <a:p>
            <a:r>
              <a:rPr lang="en-US"/>
              <a:t>Kevin Kay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ular Callout 3"/>
          <p:cNvSpPr/>
          <p:nvPr/>
        </p:nvSpPr>
        <p:spPr bwMode="auto">
          <a:xfrm>
            <a:off x="762000" y="228600"/>
            <a:ext cx="2590800" cy="457200"/>
          </a:xfrm>
          <a:prstGeom prst="wedgeRectCallout">
            <a:avLst>
              <a:gd name="adj1" fmla="val 40820"/>
              <a:gd name="adj2" fmla="val 259968"/>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Pursuing Egyptians</a:t>
            </a:r>
          </a:p>
        </p:txBody>
      </p:sp>
      <p:sp>
        <p:nvSpPr>
          <p:cNvPr id="4" name="Rectangular Callout 4"/>
          <p:cNvSpPr/>
          <p:nvPr/>
        </p:nvSpPr>
        <p:spPr bwMode="auto">
          <a:xfrm>
            <a:off x="3482502" y="1181100"/>
            <a:ext cx="1981200" cy="457200"/>
          </a:xfrm>
          <a:prstGeom prst="wedgeRectCallout">
            <a:avLst>
              <a:gd name="adj1" fmla="val -37885"/>
              <a:gd name="adj2" fmla="val 252804"/>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Bitter Water</a:t>
            </a:r>
          </a:p>
        </p:txBody>
      </p:sp>
      <p:sp>
        <p:nvSpPr>
          <p:cNvPr id="5" name="Rectangular Callout 5"/>
          <p:cNvSpPr/>
          <p:nvPr/>
        </p:nvSpPr>
        <p:spPr bwMode="auto">
          <a:xfrm>
            <a:off x="3009900" y="2971800"/>
            <a:ext cx="1600200" cy="457200"/>
          </a:xfrm>
          <a:prstGeom prst="wedgeRectCallout">
            <a:avLst>
              <a:gd name="adj1" fmla="val 50692"/>
              <a:gd name="adj2" fmla="val 229562"/>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No Food</a:t>
            </a:r>
          </a:p>
        </p:txBody>
      </p:sp>
      <p:sp>
        <p:nvSpPr>
          <p:cNvPr id="6" name="Rectangular Callout 6"/>
          <p:cNvSpPr/>
          <p:nvPr/>
        </p:nvSpPr>
        <p:spPr bwMode="auto">
          <a:xfrm>
            <a:off x="3375498" y="5257800"/>
            <a:ext cx="1676400" cy="457200"/>
          </a:xfrm>
          <a:prstGeom prst="wedgeRectCallout">
            <a:avLst>
              <a:gd name="adj1" fmla="val 62915"/>
              <a:gd name="adj2" fmla="val -129905"/>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No Water</a:t>
            </a:r>
          </a:p>
        </p:txBody>
      </p:sp>
      <p:sp>
        <p:nvSpPr>
          <p:cNvPr id="7" name="Rectangular Callout 7"/>
          <p:cNvSpPr/>
          <p:nvPr/>
        </p:nvSpPr>
        <p:spPr bwMode="auto">
          <a:xfrm>
            <a:off x="6400800" y="4800600"/>
            <a:ext cx="1600200" cy="457200"/>
          </a:xfrm>
          <a:prstGeom prst="wedgeRectCallout">
            <a:avLst>
              <a:gd name="adj1" fmla="val -100952"/>
              <a:gd name="adj2" fmla="val -175474"/>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No Flesh</a:t>
            </a:r>
          </a:p>
        </p:txBody>
      </p:sp>
      <p:sp>
        <p:nvSpPr>
          <p:cNvPr id="8" name="Rectangular Callout 8"/>
          <p:cNvSpPr/>
          <p:nvPr/>
        </p:nvSpPr>
        <p:spPr bwMode="auto">
          <a:xfrm>
            <a:off x="6248400" y="2667000"/>
            <a:ext cx="1600200" cy="457200"/>
          </a:xfrm>
          <a:prstGeom prst="wedgeRectCallout">
            <a:avLst>
              <a:gd name="adj1" fmla="val -47695"/>
              <a:gd name="adj2" fmla="val -156406"/>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10</a:t>
            </a:r>
            <a:r>
              <a:rPr kumimoji="0" lang="en-US" sz="2000" b="1" i="0" u="none" strike="noStrike" cap="none" normalizeH="0" dirty="0">
                <a:ln>
                  <a:noFill/>
                </a:ln>
                <a:solidFill>
                  <a:schemeClr val="tx1"/>
                </a:solidFill>
                <a:effectLst/>
                <a:latin typeface="Arial" charset="0"/>
              </a:rPr>
              <a:t> Spies</a:t>
            </a:r>
            <a:endParaRPr kumimoji="0" lang="en-US" sz="2000" b="1" i="0" u="none" strike="noStrike" cap="none" normalizeH="0" baseline="0" dirty="0">
              <a:ln>
                <a:noFill/>
              </a:ln>
              <a:solidFill>
                <a:schemeClr val="tx1"/>
              </a:solidFill>
              <a:effectLst/>
              <a:latin typeface="Arial" charset="0"/>
            </a:endParaRPr>
          </a:p>
        </p:txBody>
      </p:sp>
      <p:sp>
        <p:nvSpPr>
          <p:cNvPr id="9" name="Rectangular Callout 9"/>
          <p:cNvSpPr/>
          <p:nvPr/>
        </p:nvSpPr>
        <p:spPr bwMode="auto">
          <a:xfrm>
            <a:off x="4724400" y="3124200"/>
            <a:ext cx="1524000" cy="609600"/>
          </a:xfrm>
          <a:prstGeom prst="wedgeRectCallout">
            <a:avLst>
              <a:gd name="adj1" fmla="val 43743"/>
              <a:gd name="adj2" fmla="val -199437"/>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Arial" charset="0"/>
              </a:rPr>
              <a:t>Korah’s</a:t>
            </a:r>
            <a:r>
              <a:rPr kumimoji="0" lang="en-US" sz="2000" b="1" i="0" u="none" strike="noStrike" cap="none" normalizeH="0" baseline="0" dirty="0">
                <a:ln>
                  <a:noFill/>
                </a:ln>
                <a:solidFill>
                  <a:schemeClr val="tx1"/>
                </a:solidFill>
                <a:effectLst/>
                <a:latin typeface="Arial" charset="0"/>
              </a:rPr>
              <a:t> Rebellion</a:t>
            </a:r>
          </a:p>
        </p:txBody>
      </p:sp>
    </p:spTree>
    <p:extLst>
      <p:ext uri="{BB962C8B-B14F-4D97-AF65-F5344CB8AC3E}">
        <p14:creationId xmlns:p14="http://schemas.microsoft.com/office/powerpoint/2010/main" val="3703540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latin typeface="Arial Black" pitchFamily="34" charset="0"/>
              </a:rPr>
              <a:t>Lessons For Us Today</a:t>
            </a:r>
          </a:p>
        </p:txBody>
      </p:sp>
      <p:sp>
        <p:nvSpPr>
          <p:cNvPr id="4099" name="Rectangle 3"/>
          <p:cNvSpPr>
            <a:spLocks noGrp="1" noChangeArrowheads="1"/>
          </p:cNvSpPr>
          <p:nvPr>
            <p:ph type="body" sz="half" idx="2"/>
          </p:nvPr>
        </p:nvSpPr>
        <p:spPr>
          <a:xfrm>
            <a:off x="990600" y="1981200"/>
            <a:ext cx="5791200" cy="4114800"/>
          </a:xfrm>
        </p:spPr>
        <p:txBody>
          <a:bodyPr/>
          <a:lstStyle/>
          <a:p>
            <a:pPr marL="463550" indent="-463550">
              <a:spcBef>
                <a:spcPct val="0"/>
              </a:spcBef>
              <a:spcAft>
                <a:spcPct val="100000"/>
              </a:spcAft>
            </a:pPr>
            <a:r>
              <a:rPr lang="en-US" sz="2900" b="1" dirty="0">
                <a:solidFill>
                  <a:srgbClr val="FFFF00"/>
                </a:solidFill>
                <a:latin typeface="Arial" pitchFamily="34" charset="0"/>
                <a:cs typeface="Times New Roman" pitchFamily="18" charset="0"/>
              </a:rPr>
              <a:t>Serving God Does Not Exempt Us From Problems </a:t>
            </a:r>
          </a:p>
          <a:p>
            <a:pPr marL="463550" indent="-463550">
              <a:spcBef>
                <a:spcPct val="0"/>
              </a:spcBef>
              <a:spcAft>
                <a:spcPct val="100000"/>
              </a:spcAft>
            </a:pPr>
            <a:r>
              <a:rPr lang="en-US" sz="2900" b="1" dirty="0">
                <a:solidFill>
                  <a:srgbClr val="FFFF00"/>
                </a:solidFill>
                <a:latin typeface="Arial" pitchFamily="34" charset="0"/>
                <a:cs typeface="Times New Roman" pitchFamily="18" charset="0"/>
              </a:rPr>
              <a:t>Our Problems Are Not A Reason To Stop Serving God </a:t>
            </a:r>
          </a:p>
          <a:p>
            <a:pPr marL="463550" indent="-463550">
              <a:spcBef>
                <a:spcPct val="0"/>
              </a:spcBef>
              <a:spcAft>
                <a:spcPct val="100000"/>
              </a:spcAft>
            </a:pPr>
            <a:r>
              <a:rPr lang="en-US" sz="2900" b="1" dirty="0">
                <a:solidFill>
                  <a:srgbClr val="FFFF00"/>
                </a:solidFill>
                <a:latin typeface="Arial" pitchFamily="34" charset="0"/>
                <a:cs typeface="Times New Roman" pitchFamily="18" charset="0"/>
              </a:rPr>
              <a:t>We Can Overcome Our Problems </a:t>
            </a:r>
          </a:p>
        </p:txBody>
      </p:sp>
      <p:sp>
        <p:nvSpPr>
          <p:cNvPr id="7" name="Slide Number Placeholder 6"/>
          <p:cNvSpPr>
            <a:spLocks noGrp="1"/>
          </p:cNvSpPr>
          <p:nvPr>
            <p:ph type="sldNum" sz="quarter" idx="12"/>
          </p:nvPr>
        </p:nvSpPr>
        <p:spPr/>
        <p:txBody>
          <a:bodyPr/>
          <a:lstStyle/>
          <a:p>
            <a:fld id="{14A301B0-14D3-4F7A-9312-DBC82AB5BCDB}" type="slidenum">
              <a:rPr lang="en-US"/>
              <a:pPr/>
              <a:t>13</a:t>
            </a:fld>
            <a:endParaRPr lang="en-US"/>
          </a:p>
        </p:txBody>
      </p:sp>
      <p:sp>
        <p:nvSpPr>
          <p:cNvPr id="2" name="Footer Placeholder 1"/>
          <p:cNvSpPr>
            <a:spLocks noGrp="1"/>
          </p:cNvSpPr>
          <p:nvPr>
            <p:ph type="ftr" sz="quarter" idx="11"/>
          </p:nvPr>
        </p:nvSpPr>
        <p:spPr/>
        <p:txBody>
          <a:bodyPr/>
          <a:lstStyle/>
          <a:p>
            <a:r>
              <a:rPr lang="en-US"/>
              <a:t>Kevin Kay</a:t>
            </a:r>
          </a:p>
        </p:txBody>
      </p:sp>
      <p:sp>
        <p:nvSpPr>
          <p:cNvPr id="4" name="Text Placeholder 3">
            <a:extLst>
              <a:ext uri="{FF2B5EF4-FFF2-40B4-BE49-F238E27FC236}">
                <a16:creationId xmlns:a16="http://schemas.microsoft.com/office/drawing/2014/main" id="{A19CF491-FC65-4CDA-AA75-830C8E4B176C}"/>
              </a:ext>
            </a:extLst>
          </p:cNvPr>
          <p:cNvSpPr>
            <a:spLocks noGrp="1"/>
          </p:cNvSpPr>
          <p:nvPr>
            <p:ph type="body" sz="half" idx="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p:cTn id="13" dur="500" fill="hold"/>
                                        <p:tgtEl>
                                          <p:spTgt spid="409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09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p:cTn id="19" dur="500" fill="hold"/>
                                        <p:tgtEl>
                                          <p:spTgt spid="409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09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562600" y="609600"/>
            <a:ext cx="2895600" cy="1143000"/>
          </a:xfrm>
        </p:spPr>
        <p:txBody>
          <a:bodyPr/>
          <a:lstStyle/>
          <a:p>
            <a:r>
              <a:rPr lang="en-US" sz="6000" dirty="0">
                <a:latin typeface="Arial Black" pitchFamily="34" charset="0"/>
              </a:rPr>
              <a:t>Moses</a:t>
            </a:r>
          </a:p>
        </p:txBody>
      </p:sp>
      <p:sp>
        <p:nvSpPr>
          <p:cNvPr id="17" name="TextBox 16"/>
          <p:cNvSpPr txBox="1"/>
          <p:nvPr/>
        </p:nvSpPr>
        <p:spPr>
          <a:xfrm>
            <a:off x="5181600" y="3505200"/>
            <a:ext cx="3352800" cy="1323439"/>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000" dirty="0">
                <a:latin typeface="Arial Black" pitchFamily="34" charset="0"/>
              </a:rPr>
              <a:t>Greatness</a:t>
            </a:r>
          </a:p>
          <a:p>
            <a:pPr algn="ctr"/>
            <a:r>
              <a:rPr lang="en-US" sz="4000" dirty="0">
                <a:latin typeface="Arial Black" pitchFamily="34" charset="0"/>
              </a:rPr>
              <a:t>Personified</a:t>
            </a:r>
          </a:p>
        </p:txBody>
      </p:sp>
      <p:sp>
        <p:nvSpPr>
          <p:cNvPr id="18" name="Slide Number Placeholder 17"/>
          <p:cNvSpPr>
            <a:spLocks noGrp="1"/>
          </p:cNvSpPr>
          <p:nvPr>
            <p:ph type="sldNum" sz="quarter" idx="12"/>
          </p:nvPr>
        </p:nvSpPr>
        <p:spPr/>
        <p:txBody>
          <a:bodyPr/>
          <a:lstStyle/>
          <a:p>
            <a:fld id="{14A301B0-14D3-4F7A-9312-DBC82AB5BCDB}" type="slidenum">
              <a:rPr lang="en-US"/>
              <a:pPr/>
              <a:t>2</a:t>
            </a:fld>
            <a:endParaRPr lang="en-US"/>
          </a:p>
        </p:txBody>
      </p:sp>
      <p:sp>
        <p:nvSpPr>
          <p:cNvPr id="2" name="Footer Placeholder 1"/>
          <p:cNvSpPr>
            <a:spLocks noGrp="1"/>
          </p:cNvSpPr>
          <p:nvPr>
            <p:ph type="ftr" sz="quarter" idx="11"/>
          </p:nvPr>
        </p:nvSpPr>
        <p:spPr/>
        <p:txBody>
          <a:bodyPr/>
          <a:lstStyle/>
          <a:p>
            <a:r>
              <a:rPr lang="en-US"/>
              <a:t>Kevin Kay</a:t>
            </a:r>
          </a:p>
        </p:txBody>
      </p:sp>
    </p:spTree>
    <p:extLst>
      <p:ext uri="{BB962C8B-B14F-4D97-AF65-F5344CB8AC3E}">
        <p14:creationId xmlns:p14="http://schemas.microsoft.com/office/powerpoint/2010/main" val="1473172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7ACEAC-ACE2-4EFF-B29B-39C81A199E4C}"/>
              </a:ext>
            </a:extLst>
          </p:cNvPr>
          <p:cNvSpPr>
            <a:spLocks noGrp="1"/>
          </p:cNvSpPr>
          <p:nvPr>
            <p:ph type="title"/>
          </p:nvPr>
        </p:nvSpPr>
        <p:spPr/>
        <p:txBody>
          <a:bodyPr/>
          <a:lstStyle/>
          <a:p>
            <a:r>
              <a:rPr lang="en-US" dirty="0"/>
              <a:t>Moses’ Shortcomings</a:t>
            </a:r>
          </a:p>
        </p:txBody>
      </p:sp>
      <p:graphicFrame>
        <p:nvGraphicFramePr>
          <p:cNvPr id="9" name="Content Placeholder 8">
            <a:extLst>
              <a:ext uri="{FF2B5EF4-FFF2-40B4-BE49-F238E27FC236}">
                <a16:creationId xmlns:a16="http://schemas.microsoft.com/office/drawing/2014/main" id="{DE67B19E-5451-4CC8-A085-D3CC8F8F2992}"/>
              </a:ext>
            </a:extLst>
          </p:cNvPr>
          <p:cNvGraphicFramePr>
            <a:graphicFrameLocks noGrp="1"/>
          </p:cNvGraphicFramePr>
          <p:nvPr>
            <p:ph idx="1"/>
            <p:extLst>
              <p:ext uri="{D42A27DB-BD31-4B8C-83A1-F6EECF244321}">
                <p14:modId xmlns:p14="http://schemas.microsoft.com/office/powerpoint/2010/main" val="3218520900"/>
              </p:ext>
            </p:extLst>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18ABD354-D832-44A1-9202-D9FE396C9B26}"/>
              </a:ext>
            </a:extLst>
          </p:cNvPr>
          <p:cNvSpPr>
            <a:spLocks noGrp="1"/>
          </p:cNvSpPr>
          <p:nvPr>
            <p:ph type="ftr" sz="quarter" idx="11"/>
          </p:nvPr>
        </p:nvSpPr>
        <p:spPr/>
        <p:txBody>
          <a:bodyPr/>
          <a:lstStyle/>
          <a:p>
            <a:r>
              <a:rPr lang="en-US"/>
              <a:t>Kevin Kay</a:t>
            </a:r>
          </a:p>
        </p:txBody>
      </p:sp>
      <p:sp>
        <p:nvSpPr>
          <p:cNvPr id="6" name="Slide Number Placeholder 5">
            <a:extLst>
              <a:ext uri="{FF2B5EF4-FFF2-40B4-BE49-F238E27FC236}">
                <a16:creationId xmlns:a16="http://schemas.microsoft.com/office/drawing/2014/main" id="{DF896D85-EA4B-4AF4-A45A-F7E9F9690B32}"/>
              </a:ext>
            </a:extLst>
          </p:cNvPr>
          <p:cNvSpPr>
            <a:spLocks noGrp="1"/>
          </p:cNvSpPr>
          <p:nvPr>
            <p:ph type="sldNum" sz="quarter" idx="12"/>
          </p:nvPr>
        </p:nvSpPr>
        <p:spPr/>
        <p:txBody>
          <a:bodyPr/>
          <a:lstStyle/>
          <a:p>
            <a:fld id="{14A301B0-14D3-4F7A-9312-DBC82AB5BCDB}" type="slidenum">
              <a:rPr lang="en-US" smtClean="0"/>
              <a:pPr/>
              <a:t>3</a:t>
            </a:fld>
            <a:endParaRPr lang="en-US"/>
          </a:p>
        </p:txBody>
      </p:sp>
    </p:spTree>
    <p:extLst>
      <p:ext uri="{BB962C8B-B14F-4D97-AF65-F5344CB8AC3E}">
        <p14:creationId xmlns:p14="http://schemas.microsoft.com/office/powerpoint/2010/main" val="21413161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graphicEl>
                                              <a:dgm id="{47F47B1D-914D-49CE-A148-7DEEFF8BB921}"/>
                                            </p:graphicEl>
                                          </p:spTgt>
                                        </p:tgtEl>
                                        <p:attrNameLst>
                                          <p:attrName>style.visibility</p:attrName>
                                        </p:attrNameLst>
                                      </p:cBhvr>
                                      <p:to>
                                        <p:strVal val="visible"/>
                                      </p:to>
                                    </p:set>
                                    <p:anim calcmode="lin" valueType="num">
                                      <p:cBhvr>
                                        <p:cTn id="7" dur="500" fill="hold"/>
                                        <p:tgtEl>
                                          <p:spTgt spid="9">
                                            <p:graphicEl>
                                              <a:dgm id="{47F47B1D-914D-49CE-A148-7DEEFF8BB921}"/>
                                            </p:graphicEl>
                                          </p:spTgt>
                                        </p:tgtEl>
                                        <p:attrNameLst>
                                          <p:attrName>ppt_w</p:attrName>
                                        </p:attrNameLst>
                                      </p:cBhvr>
                                      <p:tavLst>
                                        <p:tav tm="0">
                                          <p:val>
                                            <p:fltVal val="0"/>
                                          </p:val>
                                        </p:tav>
                                        <p:tav tm="100000">
                                          <p:val>
                                            <p:strVal val="#ppt_w"/>
                                          </p:val>
                                        </p:tav>
                                      </p:tavLst>
                                    </p:anim>
                                    <p:anim calcmode="lin" valueType="num">
                                      <p:cBhvr>
                                        <p:cTn id="8" dur="500" fill="hold"/>
                                        <p:tgtEl>
                                          <p:spTgt spid="9">
                                            <p:graphicEl>
                                              <a:dgm id="{47F47B1D-914D-49CE-A148-7DEEFF8BB921}"/>
                                            </p:graphicEl>
                                          </p:spTgt>
                                        </p:tgtEl>
                                        <p:attrNameLst>
                                          <p:attrName>ppt_h</p:attrName>
                                        </p:attrNameLst>
                                      </p:cBhvr>
                                      <p:tavLst>
                                        <p:tav tm="0">
                                          <p:val>
                                            <p:fltVal val="0"/>
                                          </p:val>
                                        </p:tav>
                                        <p:tav tm="100000">
                                          <p:val>
                                            <p:strVal val="#ppt_h"/>
                                          </p:val>
                                        </p:tav>
                                      </p:tavLst>
                                    </p:anim>
                                    <p:animEffect transition="in" filter="fade">
                                      <p:cBhvr>
                                        <p:cTn id="9" dur="500"/>
                                        <p:tgtEl>
                                          <p:spTgt spid="9">
                                            <p:graphicEl>
                                              <a:dgm id="{47F47B1D-914D-49CE-A148-7DEEFF8BB921}"/>
                                            </p:graphic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graphicEl>
                                              <a:dgm id="{D24DDFF5-671B-496A-9770-820F39F2F09B}"/>
                                            </p:graphicEl>
                                          </p:spTgt>
                                        </p:tgtEl>
                                        <p:attrNameLst>
                                          <p:attrName>style.visibility</p:attrName>
                                        </p:attrNameLst>
                                      </p:cBhvr>
                                      <p:to>
                                        <p:strVal val="visible"/>
                                      </p:to>
                                    </p:set>
                                    <p:anim calcmode="lin" valueType="num">
                                      <p:cBhvr>
                                        <p:cTn id="13" dur="500" fill="hold"/>
                                        <p:tgtEl>
                                          <p:spTgt spid="9">
                                            <p:graphicEl>
                                              <a:dgm id="{D24DDFF5-671B-496A-9770-820F39F2F09B}"/>
                                            </p:graphicEl>
                                          </p:spTgt>
                                        </p:tgtEl>
                                        <p:attrNameLst>
                                          <p:attrName>ppt_w</p:attrName>
                                        </p:attrNameLst>
                                      </p:cBhvr>
                                      <p:tavLst>
                                        <p:tav tm="0">
                                          <p:val>
                                            <p:fltVal val="0"/>
                                          </p:val>
                                        </p:tav>
                                        <p:tav tm="100000">
                                          <p:val>
                                            <p:strVal val="#ppt_w"/>
                                          </p:val>
                                        </p:tav>
                                      </p:tavLst>
                                    </p:anim>
                                    <p:anim calcmode="lin" valueType="num">
                                      <p:cBhvr>
                                        <p:cTn id="14" dur="500" fill="hold"/>
                                        <p:tgtEl>
                                          <p:spTgt spid="9">
                                            <p:graphicEl>
                                              <a:dgm id="{D24DDFF5-671B-496A-9770-820F39F2F09B}"/>
                                            </p:graphicEl>
                                          </p:spTgt>
                                        </p:tgtEl>
                                        <p:attrNameLst>
                                          <p:attrName>ppt_h</p:attrName>
                                        </p:attrNameLst>
                                      </p:cBhvr>
                                      <p:tavLst>
                                        <p:tav tm="0">
                                          <p:val>
                                            <p:fltVal val="0"/>
                                          </p:val>
                                        </p:tav>
                                        <p:tav tm="100000">
                                          <p:val>
                                            <p:strVal val="#ppt_h"/>
                                          </p:val>
                                        </p:tav>
                                      </p:tavLst>
                                    </p:anim>
                                    <p:animEffect transition="in" filter="fade">
                                      <p:cBhvr>
                                        <p:cTn id="15" dur="500"/>
                                        <p:tgtEl>
                                          <p:spTgt spid="9">
                                            <p:graphicEl>
                                              <a:dgm id="{D24DDFF5-671B-496A-9770-820F39F2F09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graphicEl>
                                              <a:dgm id="{25F62755-8EC7-4C4C-B563-92C7458E6B16}"/>
                                            </p:graphicEl>
                                          </p:spTgt>
                                        </p:tgtEl>
                                        <p:attrNameLst>
                                          <p:attrName>style.visibility</p:attrName>
                                        </p:attrNameLst>
                                      </p:cBhvr>
                                      <p:to>
                                        <p:strVal val="visible"/>
                                      </p:to>
                                    </p:set>
                                    <p:anim calcmode="lin" valueType="num">
                                      <p:cBhvr>
                                        <p:cTn id="20" dur="500" fill="hold"/>
                                        <p:tgtEl>
                                          <p:spTgt spid="9">
                                            <p:graphicEl>
                                              <a:dgm id="{25F62755-8EC7-4C4C-B563-92C7458E6B16}"/>
                                            </p:graphicEl>
                                          </p:spTgt>
                                        </p:tgtEl>
                                        <p:attrNameLst>
                                          <p:attrName>ppt_w</p:attrName>
                                        </p:attrNameLst>
                                      </p:cBhvr>
                                      <p:tavLst>
                                        <p:tav tm="0">
                                          <p:val>
                                            <p:fltVal val="0"/>
                                          </p:val>
                                        </p:tav>
                                        <p:tav tm="100000">
                                          <p:val>
                                            <p:strVal val="#ppt_w"/>
                                          </p:val>
                                        </p:tav>
                                      </p:tavLst>
                                    </p:anim>
                                    <p:anim calcmode="lin" valueType="num">
                                      <p:cBhvr>
                                        <p:cTn id="21" dur="500" fill="hold"/>
                                        <p:tgtEl>
                                          <p:spTgt spid="9">
                                            <p:graphicEl>
                                              <a:dgm id="{25F62755-8EC7-4C4C-B563-92C7458E6B16}"/>
                                            </p:graphicEl>
                                          </p:spTgt>
                                        </p:tgtEl>
                                        <p:attrNameLst>
                                          <p:attrName>ppt_h</p:attrName>
                                        </p:attrNameLst>
                                      </p:cBhvr>
                                      <p:tavLst>
                                        <p:tav tm="0">
                                          <p:val>
                                            <p:fltVal val="0"/>
                                          </p:val>
                                        </p:tav>
                                        <p:tav tm="100000">
                                          <p:val>
                                            <p:strVal val="#ppt_h"/>
                                          </p:val>
                                        </p:tav>
                                      </p:tavLst>
                                    </p:anim>
                                    <p:animEffect transition="in" filter="fade">
                                      <p:cBhvr>
                                        <p:cTn id="22" dur="500"/>
                                        <p:tgtEl>
                                          <p:spTgt spid="9">
                                            <p:graphicEl>
                                              <a:dgm id="{25F62755-8EC7-4C4C-B563-92C7458E6B16}"/>
                                            </p:graphicEl>
                                          </p:spTgt>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9">
                                            <p:graphicEl>
                                              <a:dgm id="{42B5AC7C-76F4-4A73-9A17-105218F7FB91}"/>
                                            </p:graphicEl>
                                          </p:spTgt>
                                        </p:tgtEl>
                                        <p:attrNameLst>
                                          <p:attrName>style.visibility</p:attrName>
                                        </p:attrNameLst>
                                      </p:cBhvr>
                                      <p:to>
                                        <p:strVal val="visible"/>
                                      </p:to>
                                    </p:set>
                                    <p:anim calcmode="lin" valueType="num">
                                      <p:cBhvr>
                                        <p:cTn id="26" dur="500" fill="hold"/>
                                        <p:tgtEl>
                                          <p:spTgt spid="9">
                                            <p:graphicEl>
                                              <a:dgm id="{42B5AC7C-76F4-4A73-9A17-105218F7FB91}"/>
                                            </p:graphicEl>
                                          </p:spTgt>
                                        </p:tgtEl>
                                        <p:attrNameLst>
                                          <p:attrName>ppt_w</p:attrName>
                                        </p:attrNameLst>
                                      </p:cBhvr>
                                      <p:tavLst>
                                        <p:tav tm="0">
                                          <p:val>
                                            <p:fltVal val="0"/>
                                          </p:val>
                                        </p:tav>
                                        <p:tav tm="100000">
                                          <p:val>
                                            <p:strVal val="#ppt_w"/>
                                          </p:val>
                                        </p:tav>
                                      </p:tavLst>
                                    </p:anim>
                                    <p:anim calcmode="lin" valueType="num">
                                      <p:cBhvr>
                                        <p:cTn id="27" dur="500" fill="hold"/>
                                        <p:tgtEl>
                                          <p:spTgt spid="9">
                                            <p:graphicEl>
                                              <a:dgm id="{42B5AC7C-76F4-4A73-9A17-105218F7FB91}"/>
                                            </p:graphicEl>
                                          </p:spTgt>
                                        </p:tgtEl>
                                        <p:attrNameLst>
                                          <p:attrName>ppt_h</p:attrName>
                                        </p:attrNameLst>
                                      </p:cBhvr>
                                      <p:tavLst>
                                        <p:tav tm="0">
                                          <p:val>
                                            <p:fltVal val="0"/>
                                          </p:val>
                                        </p:tav>
                                        <p:tav tm="100000">
                                          <p:val>
                                            <p:strVal val="#ppt_h"/>
                                          </p:val>
                                        </p:tav>
                                      </p:tavLst>
                                    </p:anim>
                                    <p:animEffect transition="in" filter="fade">
                                      <p:cBhvr>
                                        <p:cTn id="28" dur="500"/>
                                        <p:tgtEl>
                                          <p:spTgt spid="9">
                                            <p:graphicEl>
                                              <a:dgm id="{42B5AC7C-76F4-4A73-9A17-105218F7FB91}"/>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graphicEl>
                                              <a:dgm id="{A6D740A8-5B8C-4FDB-ADD7-1E323AE98CC1}"/>
                                            </p:graphicEl>
                                          </p:spTgt>
                                        </p:tgtEl>
                                        <p:attrNameLst>
                                          <p:attrName>style.visibility</p:attrName>
                                        </p:attrNameLst>
                                      </p:cBhvr>
                                      <p:to>
                                        <p:strVal val="visible"/>
                                      </p:to>
                                    </p:set>
                                    <p:anim calcmode="lin" valueType="num">
                                      <p:cBhvr>
                                        <p:cTn id="33" dur="500" fill="hold"/>
                                        <p:tgtEl>
                                          <p:spTgt spid="9">
                                            <p:graphicEl>
                                              <a:dgm id="{A6D740A8-5B8C-4FDB-ADD7-1E323AE98CC1}"/>
                                            </p:graphicEl>
                                          </p:spTgt>
                                        </p:tgtEl>
                                        <p:attrNameLst>
                                          <p:attrName>ppt_w</p:attrName>
                                        </p:attrNameLst>
                                      </p:cBhvr>
                                      <p:tavLst>
                                        <p:tav tm="0">
                                          <p:val>
                                            <p:fltVal val="0"/>
                                          </p:val>
                                        </p:tav>
                                        <p:tav tm="100000">
                                          <p:val>
                                            <p:strVal val="#ppt_w"/>
                                          </p:val>
                                        </p:tav>
                                      </p:tavLst>
                                    </p:anim>
                                    <p:anim calcmode="lin" valueType="num">
                                      <p:cBhvr>
                                        <p:cTn id="34" dur="500" fill="hold"/>
                                        <p:tgtEl>
                                          <p:spTgt spid="9">
                                            <p:graphicEl>
                                              <a:dgm id="{A6D740A8-5B8C-4FDB-ADD7-1E323AE98CC1}"/>
                                            </p:graphicEl>
                                          </p:spTgt>
                                        </p:tgtEl>
                                        <p:attrNameLst>
                                          <p:attrName>ppt_h</p:attrName>
                                        </p:attrNameLst>
                                      </p:cBhvr>
                                      <p:tavLst>
                                        <p:tav tm="0">
                                          <p:val>
                                            <p:fltVal val="0"/>
                                          </p:val>
                                        </p:tav>
                                        <p:tav tm="100000">
                                          <p:val>
                                            <p:strVal val="#ppt_h"/>
                                          </p:val>
                                        </p:tav>
                                      </p:tavLst>
                                    </p:anim>
                                    <p:animEffect transition="in" filter="fade">
                                      <p:cBhvr>
                                        <p:cTn id="35" dur="500"/>
                                        <p:tgtEl>
                                          <p:spTgt spid="9">
                                            <p:graphicEl>
                                              <a:dgm id="{A6D740A8-5B8C-4FDB-ADD7-1E323AE98CC1}"/>
                                            </p:graphicEl>
                                          </p:spTgt>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9">
                                            <p:graphicEl>
                                              <a:dgm id="{A7F5180A-7B45-4AB3-BAE9-D58AC7733FE6}"/>
                                            </p:graphicEl>
                                          </p:spTgt>
                                        </p:tgtEl>
                                        <p:attrNameLst>
                                          <p:attrName>style.visibility</p:attrName>
                                        </p:attrNameLst>
                                      </p:cBhvr>
                                      <p:to>
                                        <p:strVal val="visible"/>
                                      </p:to>
                                    </p:set>
                                    <p:anim calcmode="lin" valueType="num">
                                      <p:cBhvr>
                                        <p:cTn id="39" dur="500" fill="hold"/>
                                        <p:tgtEl>
                                          <p:spTgt spid="9">
                                            <p:graphicEl>
                                              <a:dgm id="{A7F5180A-7B45-4AB3-BAE9-D58AC7733FE6}"/>
                                            </p:graphicEl>
                                          </p:spTgt>
                                        </p:tgtEl>
                                        <p:attrNameLst>
                                          <p:attrName>ppt_w</p:attrName>
                                        </p:attrNameLst>
                                      </p:cBhvr>
                                      <p:tavLst>
                                        <p:tav tm="0">
                                          <p:val>
                                            <p:fltVal val="0"/>
                                          </p:val>
                                        </p:tav>
                                        <p:tav tm="100000">
                                          <p:val>
                                            <p:strVal val="#ppt_w"/>
                                          </p:val>
                                        </p:tav>
                                      </p:tavLst>
                                    </p:anim>
                                    <p:anim calcmode="lin" valueType="num">
                                      <p:cBhvr>
                                        <p:cTn id="40" dur="500" fill="hold"/>
                                        <p:tgtEl>
                                          <p:spTgt spid="9">
                                            <p:graphicEl>
                                              <a:dgm id="{A7F5180A-7B45-4AB3-BAE9-D58AC7733FE6}"/>
                                            </p:graphicEl>
                                          </p:spTgt>
                                        </p:tgtEl>
                                        <p:attrNameLst>
                                          <p:attrName>ppt_h</p:attrName>
                                        </p:attrNameLst>
                                      </p:cBhvr>
                                      <p:tavLst>
                                        <p:tav tm="0">
                                          <p:val>
                                            <p:fltVal val="0"/>
                                          </p:val>
                                        </p:tav>
                                        <p:tav tm="100000">
                                          <p:val>
                                            <p:strVal val="#ppt_h"/>
                                          </p:val>
                                        </p:tav>
                                      </p:tavLst>
                                    </p:anim>
                                    <p:animEffect transition="in" filter="fade">
                                      <p:cBhvr>
                                        <p:cTn id="41" dur="500"/>
                                        <p:tgtEl>
                                          <p:spTgt spid="9">
                                            <p:graphicEl>
                                              <a:dgm id="{A7F5180A-7B45-4AB3-BAE9-D58AC7733F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Moses:  A Great Man</a:t>
            </a:r>
          </a:p>
        </p:txBody>
      </p:sp>
      <p:sp>
        <p:nvSpPr>
          <p:cNvPr id="7" name="Content Placeholder 6"/>
          <p:cNvSpPr>
            <a:spLocks noGrp="1"/>
          </p:cNvSpPr>
          <p:nvPr>
            <p:ph idx="1"/>
          </p:nvPr>
        </p:nvSpPr>
        <p:spPr/>
        <p:txBody>
          <a:bodyPr/>
          <a:lstStyle/>
          <a:p>
            <a:pPr marL="571500" indent="-514350">
              <a:spcBef>
                <a:spcPts val="0"/>
              </a:spcBef>
              <a:spcAft>
                <a:spcPts val="1800"/>
              </a:spcAft>
            </a:pPr>
            <a:r>
              <a:rPr lang="en-US" sz="2800" b="1" dirty="0">
                <a:solidFill>
                  <a:srgbClr val="FFFF00"/>
                </a:solidFill>
              </a:rPr>
              <a:t>Meekest man </a:t>
            </a:r>
            <a:r>
              <a:rPr lang="en-US" sz="2800" dirty="0"/>
              <a:t>of his generation  (Num. 12:3)</a:t>
            </a:r>
          </a:p>
          <a:p>
            <a:pPr marL="571500" indent="-514350">
              <a:spcBef>
                <a:spcPts val="0"/>
              </a:spcBef>
              <a:spcAft>
                <a:spcPts val="1800"/>
              </a:spcAft>
            </a:pPr>
            <a:r>
              <a:rPr lang="en-US" sz="2800" dirty="0"/>
              <a:t>God spoke to him </a:t>
            </a:r>
            <a:r>
              <a:rPr lang="en-US" sz="2800" b="1" dirty="0">
                <a:solidFill>
                  <a:srgbClr val="FFFF00"/>
                </a:solidFill>
              </a:rPr>
              <a:t>“face to face”  </a:t>
            </a:r>
            <a:r>
              <a:rPr lang="en-US" sz="2800" dirty="0"/>
              <a:t>(Ex. 33:11)</a:t>
            </a:r>
          </a:p>
          <a:p>
            <a:pPr marL="571500" indent="-514350">
              <a:spcBef>
                <a:spcPts val="0"/>
              </a:spcBef>
              <a:spcAft>
                <a:spcPts val="1800"/>
              </a:spcAft>
            </a:pPr>
            <a:r>
              <a:rPr lang="en-US" sz="2800" b="1" dirty="0">
                <a:solidFill>
                  <a:srgbClr val="FFFF00"/>
                </a:solidFill>
              </a:rPr>
              <a:t>“The man of God”  </a:t>
            </a:r>
            <a:r>
              <a:rPr lang="en-US" sz="2800" dirty="0"/>
              <a:t>(Dt. 33:1; Josh. 14:6)</a:t>
            </a:r>
          </a:p>
          <a:p>
            <a:pPr marL="571500" indent="-514350">
              <a:spcBef>
                <a:spcPts val="0"/>
              </a:spcBef>
              <a:spcAft>
                <a:spcPts val="1800"/>
              </a:spcAft>
            </a:pPr>
            <a:r>
              <a:rPr lang="en-US" sz="2800" b="1" dirty="0">
                <a:solidFill>
                  <a:srgbClr val="FFFF00"/>
                </a:solidFill>
              </a:rPr>
              <a:t>“The servant of Jehovah”  </a:t>
            </a:r>
            <a:r>
              <a:rPr lang="en-US" sz="2800" dirty="0"/>
              <a:t>(Josh. 1:13; 8:31)</a:t>
            </a:r>
          </a:p>
          <a:p>
            <a:pPr marL="571500" indent="-514350">
              <a:spcBef>
                <a:spcPts val="0"/>
              </a:spcBef>
              <a:spcAft>
                <a:spcPts val="1800"/>
              </a:spcAft>
            </a:pPr>
            <a:r>
              <a:rPr lang="en-US" sz="2800" b="1" dirty="0">
                <a:solidFill>
                  <a:srgbClr val="FFFF00"/>
                </a:solidFill>
              </a:rPr>
              <a:t>“The servant of God”  </a:t>
            </a:r>
            <a:r>
              <a:rPr lang="en-US" sz="2800" dirty="0"/>
              <a:t>(1 Chr. 6:49)</a:t>
            </a:r>
            <a:endParaRPr lang="en-US" sz="2800" b="1" dirty="0">
              <a:solidFill>
                <a:srgbClr val="FFFF00"/>
              </a:solidFill>
            </a:endParaRPr>
          </a:p>
          <a:p>
            <a:pPr marL="571500" indent="-514350">
              <a:spcBef>
                <a:spcPts val="0"/>
              </a:spcBef>
              <a:spcAft>
                <a:spcPts val="1800"/>
              </a:spcAft>
            </a:pPr>
            <a:r>
              <a:rPr lang="en-US" sz="2800" b="1" dirty="0">
                <a:solidFill>
                  <a:srgbClr val="FFFF00"/>
                </a:solidFill>
              </a:rPr>
              <a:t>“His chosen”  </a:t>
            </a:r>
            <a:r>
              <a:rPr lang="en-US" sz="2800" dirty="0"/>
              <a:t>(Psa. 106:23)</a:t>
            </a:r>
          </a:p>
          <a:p>
            <a:pPr marL="571500" indent="-514350">
              <a:spcBef>
                <a:spcPts val="0"/>
              </a:spcBef>
              <a:spcAft>
                <a:spcPts val="1800"/>
              </a:spcAft>
            </a:pPr>
            <a:r>
              <a:rPr lang="en-US" sz="2800" b="1" dirty="0">
                <a:solidFill>
                  <a:srgbClr val="FFFF00"/>
                </a:solidFill>
              </a:rPr>
              <a:t>No prophet </a:t>
            </a:r>
            <a:r>
              <a:rPr lang="en-US" sz="2800" dirty="0"/>
              <a:t>like him  (Dt. 34:10-12)</a:t>
            </a:r>
          </a:p>
        </p:txBody>
      </p:sp>
      <p:sp>
        <p:nvSpPr>
          <p:cNvPr id="5" name="Slide Number Placeholder 4"/>
          <p:cNvSpPr>
            <a:spLocks noGrp="1"/>
          </p:cNvSpPr>
          <p:nvPr>
            <p:ph type="sldNum" sz="quarter" idx="12"/>
          </p:nvPr>
        </p:nvSpPr>
        <p:spPr/>
        <p:txBody>
          <a:bodyPr/>
          <a:lstStyle/>
          <a:p>
            <a:fld id="{14A301B0-14D3-4F7A-9312-DBC82AB5BCDB}" type="slidenum">
              <a:rPr lang="en-US"/>
              <a:pPr/>
              <a:t>4</a:t>
            </a:fld>
            <a:endParaRPr lang="en-US"/>
          </a:p>
        </p:txBody>
      </p:sp>
      <p:sp>
        <p:nvSpPr>
          <p:cNvPr id="2" name="Footer Placeholder 1"/>
          <p:cNvSpPr>
            <a:spLocks noGrp="1"/>
          </p:cNvSpPr>
          <p:nvPr>
            <p:ph type="ftr" sz="quarter" idx="11"/>
          </p:nvPr>
        </p:nvSpPr>
        <p:spPr/>
        <p:txBody>
          <a:bodyPr/>
          <a:lstStyle/>
          <a:p>
            <a:r>
              <a:rPr lang="en-US"/>
              <a:t>Kevin Kay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p:cTn id="25"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p:cTn id="31"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p:cTn id="37"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p:cTn id="43"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7">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a:hlinkClick r:id="" action="ppaction://ole?verb=0"/>
          </p:cNvPr>
          <p:cNvGraphicFramePr>
            <a:graphicFrameLocks/>
          </p:cNvGraphicFramePr>
          <p:nvPr>
            <p:extLst>
              <p:ext uri="{D42A27DB-BD31-4B8C-83A1-F6EECF244321}">
                <p14:modId xmlns:p14="http://schemas.microsoft.com/office/powerpoint/2010/main" val="3938108483"/>
              </p:ext>
            </p:extLst>
          </p:nvPr>
        </p:nvGraphicFramePr>
        <p:xfrm>
          <a:off x="914400" y="609600"/>
          <a:ext cx="7526338" cy="5791200"/>
        </p:xfrm>
        <a:graphic>
          <a:graphicData uri="http://schemas.openxmlformats.org/presentationml/2006/ole">
            <mc:AlternateContent xmlns:mc="http://schemas.openxmlformats.org/markup-compatibility/2006">
              <mc:Choice xmlns:v="urn:schemas-microsoft-com:vml" Requires="v">
                <p:oleObj spid="_x0000_s2052" name="Clip" r:id="rId4" imgW="8321400" imgH="5584680" progId="">
                  <p:embed/>
                </p:oleObj>
              </mc:Choice>
              <mc:Fallback>
                <p:oleObj name="Clip" r:id="rId4" imgW="8321400" imgH="5584680" progId="">
                  <p:embed/>
                  <p:pic>
                    <p:nvPicPr>
                      <p:cNvPr id="7170" name="Object 2">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609600"/>
                        <a:ext cx="7526338" cy="5791200"/>
                      </a:xfrm>
                      <a:prstGeom prst="rect">
                        <a:avLst/>
                      </a:prstGeom>
                      <a:noFill/>
                      <a:ln>
                        <a:noFill/>
                      </a:ln>
                      <a:effectLst/>
                    </p:spPr>
                  </p:pic>
                </p:oleObj>
              </mc:Fallback>
            </mc:AlternateContent>
          </a:graphicData>
        </a:graphic>
      </p:graphicFrame>
      <p:sp>
        <p:nvSpPr>
          <p:cNvPr id="7171" name="Text Box 3"/>
          <p:cNvSpPr txBox="1">
            <a:spLocks noChangeArrowheads="1"/>
          </p:cNvSpPr>
          <p:nvPr/>
        </p:nvSpPr>
        <p:spPr bwMode="auto">
          <a:xfrm>
            <a:off x="1676400" y="1128913"/>
            <a:ext cx="6172200" cy="4832092"/>
          </a:xfrm>
          <a:prstGeom prst="rect">
            <a:avLst/>
          </a:prstGeom>
          <a:noFill/>
          <a:ln w="9525">
            <a:noFill/>
            <a:miter lim="800000"/>
            <a:headEnd/>
            <a:tailEnd/>
          </a:ln>
          <a:effectLst/>
        </p:spPr>
        <p:txBody>
          <a:bodyPr wrap="square">
            <a:spAutoFit/>
          </a:bodyPr>
          <a:lstStyle/>
          <a:p>
            <a:pPr lvl="0">
              <a:spcBef>
                <a:spcPct val="50000"/>
              </a:spcBef>
            </a:pPr>
            <a:r>
              <a:rPr lang="en-US" sz="2800" dirty="0">
                <a:solidFill>
                  <a:schemeClr val="bg1"/>
                </a:solidFill>
                <a:latin typeface="Arial" pitchFamily="34" charset="0"/>
                <a:cs typeface="Times New Roman" pitchFamily="18" charset="0"/>
              </a:rPr>
              <a:t>“And there hath </a:t>
            </a:r>
            <a:r>
              <a:rPr lang="en-US" sz="2800" dirty="0">
                <a:solidFill>
                  <a:schemeClr val="bg1"/>
                </a:solidFill>
                <a:latin typeface="+mj-lt"/>
                <a:cs typeface="Times New Roman" pitchFamily="18" charset="0"/>
              </a:rPr>
              <a:t>not arisen a prophet since in Israel like unto Moses</a:t>
            </a:r>
            <a:r>
              <a:rPr lang="en-US" sz="2800" dirty="0">
                <a:solidFill>
                  <a:schemeClr val="bg1"/>
                </a:solidFill>
                <a:latin typeface="Arial" pitchFamily="34" charset="0"/>
                <a:cs typeface="Times New Roman" pitchFamily="18" charset="0"/>
              </a:rPr>
              <a:t>, whom Jehovah knew face to face, in all the signs and the wonders, which Jehovah sent him to do in the land of Egypt, to Pharaoh, and to all his servants, and to all his land, and in all the mighty hand, and in all the great terror, which Moses wrought in the sight of all Israel.”  (Dt. 34:10-12)</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B916C3-C67E-4E31-B33C-BD885F3E65BB}" type="slidenum">
              <a:rPr kumimoji="0" lang="en-US"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2" name="Footer Placeholder 1"/>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rPr>
              <a:t>Kevin Kay</a:t>
            </a:r>
          </a:p>
        </p:txBody>
      </p:sp>
    </p:spTree>
    <p:extLst>
      <p:ext uri="{BB962C8B-B14F-4D97-AF65-F5344CB8AC3E}">
        <p14:creationId xmlns:p14="http://schemas.microsoft.com/office/powerpoint/2010/main" val="2128406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7171"/>
                                        </p:tgtEl>
                                        <p:attrNameLst>
                                          <p:attrName>style.visibility</p:attrName>
                                        </p:attrNameLst>
                                      </p:cBhvr>
                                      <p:to>
                                        <p:strVal val="visible"/>
                                      </p:to>
                                    </p:set>
                                    <p:anim calcmode="lin" valueType="num">
                                      <p:cBhvr>
                                        <p:cTn id="12" dur="500" fill="hold"/>
                                        <p:tgtEl>
                                          <p:spTgt spid="7171"/>
                                        </p:tgtEl>
                                        <p:attrNameLst>
                                          <p:attrName>ppt_w</p:attrName>
                                        </p:attrNameLst>
                                      </p:cBhvr>
                                      <p:tavLst>
                                        <p:tav tm="0">
                                          <p:val>
                                            <p:fltVal val="0"/>
                                          </p:val>
                                        </p:tav>
                                        <p:tav tm="100000">
                                          <p:val>
                                            <p:strVal val="#ppt_w"/>
                                          </p:val>
                                        </p:tav>
                                      </p:tavLst>
                                    </p:anim>
                                    <p:anim calcmode="lin" valueType="num">
                                      <p:cBhvr>
                                        <p:cTn id="13" dur="500" fill="hold"/>
                                        <p:tgtEl>
                                          <p:spTgt spid="71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Moses:  A Great Man</a:t>
            </a:r>
          </a:p>
        </p:txBody>
      </p:sp>
      <p:sp>
        <p:nvSpPr>
          <p:cNvPr id="7" name="Content Placeholder 6"/>
          <p:cNvSpPr>
            <a:spLocks noGrp="1"/>
          </p:cNvSpPr>
          <p:nvPr>
            <p:ph idx="1"/>
          </p:nvPr>
        </p:nvSpPr>
        <p:spPr/>
        <p:txBody>
          <a:bodyPr/>
          <a:lstStyle/>
          <a:p>
            <a:pPr marL="463550" indent="-463550">
              <a:spcBef>
                <a:spcPts val="0"/>
              </a:spcBef>
              <a:spcAft>
                <a:spcPts val="3600"/>
              </a:spcAft>
            </a:pPr>
            <a:r>
              <a:rPr lang="en-US" dirty="0"/>
              <a:t>Stood before </a:t>
            </a:r>
            <a:r>
              <a:rPr lang="en-US" b="1" dirty="0">
                <a:solidFill>
                  <a:srgbClr val="FFFF00"/>
                </a:solidFill>
              </a:rPr>
              <a:t>Pharaoh</a:t>
            </a:r>
          </a:p>
          <a:p>
            <a:pPr marL="463550" indent="-463550">
              <a:spcBef>
                <a:spcPts val="0"/>
              </a:spcBef>
              <a:spcAft>
                <a:spcPts val="3600"/>
              </a:spcAft>
            </a:pPr>
            <a:r>
              <a:rPr lang="en-US" dirty="0"/>
              <a:t>Unleashed </a:t>
            </a:r>
            <a:r>
              <a:rPr lang="en-US" b="1" dirty="0">
                <a:solidFill>
                  <a:srgbClr val="FFFF00"/>
                </a:solidFill>
              </a:rPr>
              <a:t>10 plagues</a:t>
            </a:r>
          </a:p>
          <a:p>
            <a:pPr marL="463550" indent="-463550">
              <a:spcBef>
                <a:spcPts val="0"/>
              </a:spcBef>
              <a:spcAft>
                <a:spcPts val="3600"/>
              </a:spcAft>
            </a:pPr>
            <a:r>
              <a:rPr lang="en-US" dirty="0"/>
              <a:t>Parted the </a:t>
            </a:r>
            <a:r>
              <a:rPr lang="en-US" b="1" dirty="0">
                <a:solidFill>
                  <a:srgbClr val="FFFF00"/>
                </a:solidFill>
              </a:rPr>
              <a:t>Red Sea</a:t>
            </a:r>
          </a:p>
          <a:p>
            <a:pPr marL="463550" indent="-463550">
              <a:spcBef>
                <a:spcPts val="0"/>
              </a:spcBef>
              <a:spcAft>
                <a:spcPts val="3600"/>
              </a:spcAft>
            </a:pPr>
            <a:r>
              <a:rPr lang="en-US" b="1" dirty="0">
                <a:solidFill>
                  <a:srgbClr val="FFFF00"/>
                </a:solidFill>
              </a:rPr>
              <a:t>Received</a:t>
            </a:r>
            <a:r>
              <a:rPr lang="en-US" dirty="0"/>
              <a:t> God’s law</a:t>
            </a:r>
          </a:p>
          <a:p>
            <a:pPr marL="463550" indent="-463550">
              <a:spcBef>
                <a:spcPts val="0"/>
              </a:spcBef>
              <a:spcAft>
                <a:spcPts val="3600"/>
              </a:spcAft>
            </a:pPr>
            <a:r>
              <a:rPr lang="en-US" b="1" dirty="0">
                <a:solidFill>
                  <a:srgbClr val="FFFF00"/>
                </a:solidFill>
              </a:rPr>
              <a:t>Reviewed</a:t>
            </a:r>
            <a:r>
              <a:rPr lang="en-US" dirty="0"/>
              <a:t> God’s law</a:t>
            </a:r>
          </a:p>
        </p:txBody>
      </p:sp>
      <p:sp>
        <p:nvSpPr>
          <p:cNvPr id="5" name="Slide Number Placeholder 4"/>
          <p:cNvSpPr>
            <a:spLocks noGrp="1"/>
          </p:cNvSpPr>
          <p:nvPr>
            <p:ph type="sldNum" sz="quarter" idx="12"/>
          </p:nvPr>
        </p:nvSpPr>
        <p:spPr/>
        <p:txBody>
          <a:bodyPr/>
          <a:lstStyle/>
          <a:p>
            <a:fld id="{14A301B0-14D3-4F7A-9312-DBC82AB5BCDB}" type="slidenum">
              <a:rPr lang="en-US"/>
              <a:pPr/>
              <a:t>6</a:t>
            </a:fld>
            <a:endParaRPr lang="en-US"/>
          </a:p>
        </p:txBody>
      </p:sp>
      <p:sp>
        <p:nvSpPr>
          <p:cNvPr id="2" name="Footer Placeholder 1"/>
          <p:cNvSpPr>
            <a:spLocks noGrp="1"/>
          </p:cNvSpPr>
          <p:nvPr>
            <p:ph type="ftr" sz="quarter" idx="11"/>
          </p:nvPr>
        </p:nvSpPr>
        <p:spPr/>
        <p:txBody>
          <a:bodyPr/>
          <a:lstStyle/>
          <a:p>
            <a:r>
              <a:rPr lang="en-US"/>
              <a:t>Kevin Kay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p:cTn id="25"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p:cTn id="31"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F25922-CC23-4C0A-AE70-1C6A657254EC}" type="slidenum">
              <a:rPr kumimoji="0" lang="en-US"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mn-ea"/>
              <a:cs typeface="+mn-cs"/>
            </a:endParaRPr>
          </a:p>
        </p:txBody>
      </p:sp>
      <p:sp>
        <p:nvSpPr>
          <p:cNvPr id="6146" name="Rectangle 2"/>
          <p:cNvSpPr>
            <a:spLocks noGrp="1" noChangeArrowheads="1"/>
          </p:cNvSpPr>
          <p:nvPr>
            <p:ph type="title"/>
          </p:nvPr>
        </p:nvSpPr>
        <p:spPr/>
        <p:txBody>
          <a:bodyPr/>
          <a:lstStyle/>
          <a:p>
            <a:pPr eaLnBrk="1" hangingPunct="1">
              <a:defRPr/>
            </a:pPr>
            <a:r>
              <a:rPr lang="en-US" b="1" dirty="0"/>
              <a:t>The Ten Plagues</a:t>
            </a:r>
          </a:p>
        </p:txBody>
      </p:sp>
      <p:sp>
        <p:nvSpPr>
          <p:cNvPr id="6147" name="Rectangle 3"/>
          <p:cNvSpPr>
            <a:spLocks noGrp="1" noChangeArrowheads="1"/>
          </p:cNvSpPr>
          <p:nvPr>
            <p:ph type="body" sz="half" idx="1"/>
          </p:nvPr>
        </p:nvSpPr>
        <p:spPr>
          <a:xfrm>
            <a:off x="457200" y="1600200"/>
            <a:ext cx="4033838" cy="4530725"/>
          </a:xfrm>
        </p:spPr>
        <p:txBody>
          <a:bodyPr/>
          <a:lstStyle/>
          <a:p>
            <a:pPr marL="457200" indent="-457200" eaLnBrk="1" hangingPunct="1">
              <a:lnSpc>
                <a:spcPct val="90000"/>
              </a:lnSpc>
              <a:spcBef>
                <a:spcPct val="0"/>
              </a:spcBef>
              <a:spcAft>
                <a:spcPct val="100000"/>
              </a:spcAft>
              <a:defRPr/>
            </a:pPr>
            <a:r>
              <a:rPr lang="en-US" b="1" dirty="0">
                <a:solidFill>
                  <a:srgbClr val="FFFF00"/>
                </a:solidFill>
              </a:rPr>
              <a:t>Water to blood</a:t>
            </a:r>
            <a:r>
              <a:rPr lang="en-US" sz="2000" dirty="0">
                <a:solidFill>
                  <a:srgbClr val="FFFF00"/>
                </a:solidFill>
              </a:rPr>
              <a:t>  </a:t>
            </a:r>
            <a:r>
              <a:rPr lang="en-US" sz="2000" dirty="0"/>
              <a:t>(Ex. 7:14-25)</a:t>
            </a:r>
          </a:p>
          <a:p>
            <a:pPr marL="457200" indent="-457200" eaLnBrk="1" hangingPunct="1">
              <a:lnSpc>
                <a:spcPct val="90000"/>
              </a:lnSpc>
              <a:spcBef>
                <a:spcPct val="0"/>
              </a:spcBef>
              <a:spcAft>
                <a:spcPct val="100000"/>
              </a:spcAft>
              <a:defRPr/>
            </a:pPr>
            <a:r>
              <a:rPr lang="en-US" b="1" dirty="0">
                <a:solidFill>
                  <a:srgbClr val="FFFF00"/>
                </a:solidFill>
              </a:rPr>
              <a:t>Frogs</a:t>
            </a:r>
            <a:r>
              <a:rPr lang="en-US" dirty="0"/>
              <a:t>  </a:t>
            </a:r>
            <a:r>
              <a:rPr lang="en-US" sz="2000" dirty="0"/>
              <a:t>(Ex. 8:1-5)</a:t>
            </a:r>
          </a:p>
          <a:p>
            <a:pPr marL="457200" indent="-457200" eaLnBrk="1" hangingPunct="1">
              <a:lnSpc>
                <a:spcPct val="90000"/>
              </a:lnSpc>
              <a:spcBef>
                <a:spcPct val="0"/>
              </a:spcBef>
              <a:spcAft>
                <a:spcPct val="100000"/>
              </a:spcAft>
              <a:defRPr/>
            </a:pPr>
            <a:r>
              <a:rPr lang="en-US" b="1" dirty="0">
                <a:solidFill>
                  <a:srgbClr val="FFFF00"/>
                </a:solidFill>
              </a:rPr>
              <a:t>Lice</a:t>
            </a:r>
            <a:r>
              <a:rPr lang="en-US" dirty="0"/>
              <a:t>  </a:t>
            </a:r>
            <a:r>
              <a:rPr lang="en-US" sz="2000" dirty="0"/>
              <a:t>(Ex. 8:16-19) *</a:t>
            </a:r>
          </a:p>
          <a:p>
            <a:pPr marL="457200" indent="-457200" eaLnBrk="1" hangingPunct="1">
              <a:lnSpc>
                <a:spcPct val="90000"/>
              </a:lnSpc>
              <a:spcBef>
                <a:spcPct val="0"/>
              </a:spcBef>
              <a:spcAft>
                <a:spcPct val="100000"/>
              </a:spcAft>
              <a:defRPr/>
            </a:pPr>
            <a:r>
              <a:rPr lang="en-US" b="1" dirty="0">
                <a:solidFill>
                  <a:srgbClr val="FFFF00"/>
                </a:solidFill>
              </a:rPr>
              <a:t>Flies</a:t>
            </a:r>
            <a:r>
              <a:rPr lang="en-US" dirty="0"/>
              <a:t>  </a:t>
            </a:r>
            <a:r>
              <a:rPr lang="en-US" sz="2000" dirty="0"/>
              <a:t>(Ex. 8:20-32) **</a:t>
            </a:r>
          </a:p>
          <a:p>
            <a:pPr marL="457200" indent="-457200" eaLnBrk="1" hangingPunct="1">
              <a:lnSpc>
                <a:spcPct val="90000"/>
              </a:lnSpc>
              <a:spcBef>
                <a:spcPct val="0"/>
              </a:spcBef>
              <a:spcAft>
                <a:spcPct val="100000"/>
              </a:spcAft>
              <a:defRPr/>
            </a:pPr>
            <a:r>
              <a:rPr lang="en-US" b="1" dirty="0">
                <a:solidFill>
                  <a:srgbClr val="FFFF00"/>
                </a:solidFill>
              </a:rPr>
              <a:t>Disease</a:t>
            </a:r>
            <a:r>
              <a:rPr lang="en-US" sz="2400" b="1" dirty="0">
                <a:solidFill>
                  <a:srgbClr val="FFFF00"/>
                </a:solidFill>
              </a:rPr>
              <a:t> </a:t>
            </a:r>
            <a:r>
              <a:rPr lang="en-US" b="1" dirty="0">
                <a:solidFill>
                  <a:srgbClr val="FFFF00"/>
                </a:solidFill>
              </a:rPr>
              <a:t>on livestock</a:t>
            </a:r>
            <a:r>
              <a:rPr lang="en-US" sz="2400" dirty="0">
                <a:solidFill>
                  <a:srgbClr val="FFFF00"/>
                </a:solidFill>
              </a:rPr>
              <a:t>  </a:t>
            </a:r>
            <a:r>
              <a:rPr lang="en-US" sz="2000" dirty="0"/>
              <a:t>(Ex. 9:1-7)</a:t>
            </a:r>
          </a:p>
        </p:txBody>
      </p:sp>
      <p:sp>
        <p:nvSpPr>
          <p:cNvPr id="6148" name="Rectangle 4"/>
          <p:cNvSpPr>
            <a:spLocks noGrp="1" noChangeArrowheads="1"/>
          </p:cNvSpPr>
          <p:nvPr>
            <p:ph type="body" sz="half" idx="2"/>
          </p:nvPr>
        </p:nvSpPr>
        <p:spPr>
          <a:xfrm>
            <a:off x="4652963" y="1600200"/>
            <a:ext cx="4033837" cy="4530725"/>
          </a:xfrm>
        </p:spPr>
        <p:txBody>
          <a:bodyPr/>
          <a:lstStyle/>
          <a:p>
            <a:pPr marL="457200" indent="-457200" eaLnBrk="1" hangingPunct="1">
              <a:spcBef>
                <a:spcPct val="0"/>
              </a:spcBef>
              <a:spcAft>
                <a:spcPct val="100000"/>
              </a:spcAft>
              <a:defRPr/>
            </a:pPr>
            <a:r>
              <a:rPr lang="en-US" b="1" dirty="0">
                <a:solidFill>
                  <a:srgbClr val="FFFF00"/>
                </a:solidFill>
              </a:rPr>
              <a:t>Boils</a:t>
            </a:r>
            <a:r>
              <a:rPr lang="en-US" dirty="0"/>
              <a:t>  </a:t>
            </a:r>
            <a:r>
              <a:rPr lang="en-US" sz="2000" dirty="0"/>
              <a:t>(Ex. 9:8-12)</a:t>
            </a:r>
          </a:p>
          <a:p>
            <a:pPr marL="457200" indent="-457200" eaLnBrk="1" hangingPunct="1">
              <a:spcBef>
                <a:spcPct val="0"/>
              </a:spcBef>
              <a:spcAft>
                <a:spcPct val="100000"/>
              </a:spcAft>
              <a:defRPr/>
            </a:pPr>
            <a:r>
              <a:rPr lang="en-US" b="1" dirty="0">
                <a:solidFill>
                  <a:srgbClr val="FFFF00"/>
                </a:solidFill>
              </a:rPr>
              <a:t>Hail</a:t>
            </a:r>
            <a:r>
              <a:rPr lang="en-US" dirty="0"/>
              <a:t>  </a:t>
            </a:r>
            <a:r>
              <a:rPr lang="en-US" sz="2000" dirty="0"/>
              <a:t>(Ex. 9:13-35)</a:t>
            </a:r>
          </a:p>
          <a:p>
            <a:pPr marL="457200" indent="-457200" eaLnBrk="1" hangingPunct="1">
              <a:spcBef>
                <a:spcPct val="0"/>
              </a:spcBef>
              <a:spcAft>
                <a:spcPct val="100000"/>
              </a:spcAft>
              <a:defRPr/>
            </a:pPr>
            <a:r>
              <a:rPr lang="en-US" b="1" dirty="0">
                <a:solidFill>
                  <a:srgbClr val="FFFF00"/>
                </a:solidFill>
              </a:rPr>
              <a:t>Locusts</a:t>
            </a:r>
            <a:r>
              <a:rPr lang="en-US" dirty="0"/>
              <a:t>  </a:t>
            </a:r>
            <a:r>
              <a:rPr lang="en-US" sz="2000" dirty="0"/>
              <a:t>(Ex. 10:1-20)</a:t>
            </a:r>
          </a:p>
          <a:p>
            <a:pPr marL="457200" indent="-457200" eaLnBrk="1" hangingPunct="1">
              <a:spcBef>
                <a:spcPct val="0"/>
              </a:spcBef>
              <a:spcAft>
                <a:spcPct val="100000"/>
              </a:spcAft>
              <a:defRPr/>
            </a:pPr>
            <a:r>
              <a:rPr lang="en-US" b="1" dirty="0">
                <a:solidFill>
                  <a:srgbClr val="FFFF00"/>
                </a:solidFill>
              </a:rPr>
              <a:t>Darkness</a:t>
            </a:r>
            <a:r>
              <a:rPr lang="en-US" dirty="0"/>
              <a:t>  </a:t>
            </a:r>
            <a:r>
              <a:rPr lang="en-US" sz="2000" dirty="0"/>
              <a:t>(Ex. 10:21-29)</a:t>
            </a:r>
          </a:p>
          <a:p>
            <a:pPr marL="457200" indent="-457200" eaLnBrk="1" hangingPunct="1">
              <a:spcBef>
                <a:spcPct val="0"/>
              </a:spcBef>
              <a:spcAft>
                <a:spcPct val="100000"/>
              </a:spcAft>
              <a:defRPr/>
            </a:pPr>
            <a:r>
              <a:rPr lang="en-US" b="1" dirty="0">
                <a:solidFill>
                  <a:srgbClr val="FFFF00"/>
                </a:solidFill>
              </a:rPr>
              <a:t>Death of firstborn</a:t>
            </a:r>
            <a:r>
              <a:rPr lang="en-US" dirty="0">
                <a:solidFill>
                  <a:srgbClr val="FFFF00"/>
                </a:solidFill>
              </a:rPr>
              <a:t>  </a:t>
            </a:r>
            <a:r>
              <a:rPr lang="en-US" sz="2000" dirty="0"/>
              <a:t>(Ex. 11:1-10; 12:29-36)</a:t>
            </a:r>
          </a:p>
        </p:txBody>
      </p:sp>
      <p:sp>
        <p:nvSpPr>
          <p:cNvPr id="15366" name="Text Box 5"/>
          <p:cNvSpPr txBox="1">
            <a:spLocks noChangeArrowheads="1"/>
          </p:cNvSpPr>
          <p:nvPr/>
        </p:nvSpPr>
        <p:spPr bwMode="auto">
          <a:xfrm>
            <a:off x="914400" y="6172200"/>
            <a:ext cx="2438400" cy="274638"/>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itchFamily="34" charset="0"/>
                <a:ea typeface="+mn-ea"/>
                <a:cs typeface="+mn-cs"/>
              </a:rPr>
              <a:t>* Magicians fail  (Ex. 8:18-19)</a:t>
            </a:r>
          </a:p>
        </p:txBody>
      </p:sp>
      <p:sp>
        <p:nvSpPr>
          <p:cNvPr id="15367" name="Text Box 6"/>
          <p:cNvSpPr txBox="1">
            <a:spLocks noChangeArrowheads="1"/>
          </p:cNvSpPr>
          <p:nvPr/>
        </p:nvSpPr>
        <p:spPr bwMode="auto">
          <a:xfrm>
            <a:off x="5257800" y="6172200"/>
            <a:ext cx="2590800" cy="274638"/>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itchFamily="34" charset="0"/>
                <a:ea typeface="+mn-ea"/>
                <a:cs typeface="+mn-cs"/>
              </a:rPr>
              <a:t>** Israelites spared  (Ex. 8:22-23)</a:t>
            </a:r>
          </a:p>
        </p:txBody>
      </p:sp>
    </p:spTree>
    <p:extLst>
      <p:ext uri="{BB962C8B-B14F-4D97-AF65-F5344CB8AC3E}">
        <p14:creationId xmlns:p14="http://schemas.microsoft.com/office/powerpoint/2010/main" val="132570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4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1524000"/>
            <a:ext cx="3581400" cy="3429000"/>
          </a:xfrm>
        </p:spPr>
        <p:txBody>
          <a:bodyPr/>
          <a:lstStyle/>
          <a:p>
            <a:r>
              <a:rPr lang="en-US" dirty="0"/>
              <a:t>Moses Had</a:t>
            </a:r>
            <a:br>
              <a:rPr lang="en-US" dirty="0"/>
            </a:br>
            <a:r>
              <a:rPr lang="en-US" dirty="0"/>
              <a:t>Problems,</a:t>
            </a:r>
            <a:br>
              <a:rPr lang="en-US" dirty="0"/>
            </a:br>
            <a:r>
              <a:rPr lang="en-US" dirty="0"/>
              <a:t>Too</a:t>
            </a:r>
          </a:p>
        </p:txBody>
      </p:sp>
      <p:sp>
        <p:nvSpPr>
          <p:cNvPr id="4" name="Slide Number Placeholder 3"/>
          <p:cNvSpPr>
            <a:spLocks noGrp="1"/>
          </p:cNvSpPr>
          <p:nvPr>
            <p:ph type="sldNum" sz="quarter" idx="12"/>
          </p:nvPr>
        </p:nvSpPr>
        <p:spPr/>
        <p:txBody>
          <a:bodyPr/>
          <a:lstStyle/>
          <a:p>
            <a:fld id="{F63BC01A-4095-453F-A4B5-D01976B8E95F}" type="slidenum">
              <a:rPr lang="en-US"/>
              <a:pPr/>
              <a:t>8</a:t>
            </a:fld>
            <a:endParaRPr lang="en-US"/>
          </a:p>
        </p:txBody>
      </p:sp>
      <p:sp>
        <p:nvSpPr>
          <p:cNvPr id="2" name="Footer Placeholder 1"/>
          <p:cNvSpPr>
            <a:spLocks noGrp="1"/>
          </p:cNvSpPr>
          <p:nvPr>
            <p:ph type="ftr" sz="quarter" idx="11"/>
          </p:nvPr>
        </p:nvSpPr>
        <p:spPr/>
        <p:txBody>
          <a:bodyPr/>
          <a:lstStyle/>
          <a:p>
            <a:r>
              <a:rPr lang="en-US"/>
              <a:t>Kevin Kay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4200" dirty="0">
                <a:latin typeface="Arial Black" pitchFamily="34" charset="0"/>
              </a:rPr>
              <a:t>Moses Had Problems, Too</a:t>
            </a:r>
          </a:p>
        </p:txBody>
      </p:sp>
      <p:sp>
        <p:nvSpPr>
          <p:cNvPr id="8195" name="Rectangle 3"/>
          <p:cNvSpPr>
            <a:spLocks noGrp="1" noChangeArrowheads="1"/>
          </p:cNvSpPr>
          <p:nvPr>
            <p:ph type="body" sz="half" idx="2"/>
          </p:nvPr>
        </p:nvSpPr>
        <p:spPr>
          <a:xfrm>
            <a:off x="3810000" y="1752600"/>
            <a:ext cx="4876800" cy="4343400"/>
          </a:xfrm>
        </p:spPr>
        <p:txBody>
          <a:bodyPr anchor="ctr"/>
          <a:lstStyle/>
          <a:p>
            <a:pPr marL="463550" indent="-463550">
              <a:spcBef>
                <a:spcPct val="0"/>
              </a:spcBef>
              <a:spcAft>
                <a:spcPts val="2400"/>
              </a:spcAft>
            </a:pPr>
            <a:r>
              <a:rPr lang="en-US" sz="2800" b="1" dirty="0">
                <a:latin typeface="Arial" pitchFamily="34" charset="0"/>
                <a:cs typeface="Times New Roman" pitchFamily="18" charset="0"/>
              </a:rPr>
              <a:t>Discriminated Against</a:t>
            </a:r>
            <a:endParaRPr lang="en-US" sz="2800" dirty="0"/>
          </a:p>
          <a:p>
            <a:pPr marL="463550" indent="-463550">
              <a:spcBef>
                <a:spcPct val="0"/>
              </a:spcBef>
              <a:spcAft>
                <a:spcPts val="2400"/>
              </a:spcAft>
            </a:pPr>
            <a:r>
              <a:rPr lang="en-US" sz="2800" b="1" dirty="0">
                <a:latin typeface="Arial" pitchFamily="34" charset="0"/>
                <a:cs typeface="Times New Roman" pitchFamily="18" charset="0"/>
              </a:rPr>
              <a:t>Corrupting Environment</a:t>
            </a:r>
            <a:r>
              <a:rPr lang="en-US" sz="2800" dirty="0"/>
              <a:t> </a:t>
            </a:r>
          </a:p>
          <a:p>
            <a:pPr marL="463550" indent="-463550">
              <a:spcBef>
                <a:spcPct val="0"/>
              </a:spcBef>
              <a:spcAft>
                <a:spcPts val="2400"/>
              </a:spcAft>
            </a:pPr>
            <a:r>
              <a:rPr lang="en-US" sz="2800" b="1" dirty="0">
                <a:latin typeface="Arial" pitchFamily="34" charset="0"/>
                <a:cs typeface="Times New Roman" pitchFamily="18" charset="0"/>
              </a:rPr>
              <a:t>A Fugitive</a:t>
            </a:r>
            <a:r>
              <a:rPr lang="en-US" sz="2800" dirty="0"/>
              <a:t> </a:t>
            </a:r>
          </a:p>
          <a:p>
            <a:pPr marL="463550" indent="-463550">
              <a:spcBef>
                <a:spcPct val="0"/>
              </a:spcBef>
              <a:spcAft>
                <a:spcPts val="2400"/>
              </a:spcAft>
            </a:pPr>
            <a:r>
              <a:rPr lang="en-US" sz="2800" b="1" dirty="0">
                <a:latin typeface="Arial" pitchFamily="34" charset="0"/>
                <a:cs typeface="Times New Roman" pitchFamily="18" charset="0"/>
              </a:rPr>
              <a:t>Lost Everything</a:t>
            </a:r>
          </a:p>
          <a:p>
            <a:pPr marL="463550" indent="-463550">
              <a:spcBef>
                <a:spcPct val="0"/>
              </a:spcBef>
              <a:spcAft>
                <a:spcPts val="2400"/>
              </a:spcAft>
            </a:pPr>
            <a:r>
              <a:rPr lang="en-US" sz="2800" b="1" dirty="0">
                <a:latin typeface="Arial" pitchFamily="34" charset="0"/>
                <a:cs typeface="Times New Roman" pitchFamily="18" charset="0"/>
              </a:rPr>
              <a:t>Personally Handicapped</a:t>
            </a:r>
            <a:r>
              <a:rPr lang="en-US" sz="2900" dirty="0"/>
              <a:t> </a:t>
            </a:r>
          </a:p>
        </p:txBody>
      </p:sp>
      <p:sp>
        <p:nvSpPr>
          <p:cNvPr id="9" name="Slide Number Placeholder 8"/>
          <p:cNvSpPr>
            <a:spLocks noGrp="1"/>
          </p:cNvSpPr>
          <p:nvPr>
            <p:ph type="sldNum" sz="quarter" idx="12"/>
          </p:nvPr>
        </p:nvSpPr>
        <p:spPr/>
        <p:txBody>
          <a:bodyPr/>
          <a:lstStyle/>
          <a:p>
            <a:fld id="{14A301B0-14D3-4F7A-9312-DBC82AB5BCDB}" type="slidenum">
              <a:rPr lang="en-US"/>
              <a:pPr/>
              <a:t>9</a:t>
            </a:fld>
            <a:endParaRPr lang="en-US"/>
          </a:p>
        </p:txBody>
      </p:sp>
      <p:sp>
        <p:nvSpPr>
          <p:cNvPr id="2" name="Footer Placeholder 1"/>
          <p:cNvSpPr>
            <a:spLocks noGrp="1"/>
          </p:cNvSpPr>
          <p:nvPr>
            <p:ph type="ftr" sz="quarter" idx="11"/>
          </p:nvPr>
        </p:nvSpPr>
        <p:spPr/>
        <p:txBody>
          <a:bodyPr/>
          <a:lstStyle/>
          <a:p>
            <a:r>
              <a:rPr lang="en-US"/>
              <a:t>Kevin Kay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Favori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Favori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eam" id="{7024D843-234B-4528-A4E4-0883760762FC}" vid="{466350F8-5A0C-4DFE-A0E5-04E79CC31899}"/>
    </a:ext>
  </a:extLst>
</a:theme>
</file>

<file path=ppt/theme/theme3.xml><?xml version="1.0" encoding="utf-8"?>
<a:theme xmlns:a="http://schemas.openxmlformats.org/drawingml/2006/main" name="2_Beam">
  <a:themeElements>
    <a:clrScheme name="1_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Favori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1_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1_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1_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1_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1_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1_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1_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1_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547</Words>
  <Application>Microsoft Office PowerPoint</Application>
  <PresentationFormat>On-screen Show (4:3)</PresentationFormat>
  <Paragraphs>102</Paragraphs>
  <Slides>13</Slides>
  <Notes>11</Notes>
  <HiddenSlides>2</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2" baseType="lpstr">
      <vt:lpstr>Arial</vt:lpstr>
      <vt:lpstr>Times New Roman</vt:lpstr>
      <vt:lpstr>Calibri</vt:lpstr>
      <vt:lpstr>Arial Black</vt:lpstr>
      <vt:lpstr>Wingdings</vt:lpstr>
      <vt:lpstr>Beam</vt:lpstr>
      <vt:lpstr>1_Beam</vt:lpstr>
      <vt:lpstr>2_Beam</vt:lpstr>
      <vt:lpstr>Clip</vt:lpstr>
      <vt:lpstr>PowerPoint Presentation</vt:lpstr>
      <vt:lpstr>Moses</vt:lpstr>
      <vt:lpstr>Moses’ Shortcomings</vt:lpstr>
      <vt:lpstr>Moses:  A Great Man</vt:lpstr>
      <vt:lpstr>PowerPoint Presentation</vt:lpstr>
      <vt:lpstr>Moses:  A Great Man</vt:lpstr>
      <vt:lpstr>The Ten Plagues</vt:lpstr>
      <vt:lpstr>Moses Had Problems, Too</vt:lpstr>
      <vt:lpstr>Moses Had Problems, Too</vt:lpstr>
      <vt:lpstr>Moses’ Excuses</vt:lpstr>
      <vt:lpstr>Moses Had Problems, Too</vt:lpstr>
      <vt:lpstr>PowerPoint Presentation</vt:lpstr>
      <vt:lpstr>Lessons For Us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Kay</dc:creator>
  <cp:lastModifiedBy>Stan Cox</cp:lastModifiedBy>
  <cp:revision>4</cp:revision>
  <dcterms:created xsi:type="dcterms:W3CDTF">2019-10-03T19:30:21Z</dcterms:created>
  <dcterms:modified xsi:type="dcterms:W3CDTF">2019-11-11T22:55:06Z</dcterms:modified>
</cp:coreProperties>
</file>