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ookie" panose="02000000000000000000" pitchFamily="2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A894A028-7916-4ADF-8462-1C5DBDAD416B}"/>
    <pc:docChg chg="custSel modHandout">
      <pc:chgData name="Stan Cox" userId="9376f276357bfffd" providerId="LiveId" clId="{A894A028-7916-4ADF-8462-1C5DBDAD416B}" dt="2024-05-15T20:52:52.476" v="167" actId="403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125D6-41A4-395F-DAF2-7F7CB97D55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619500" cy="774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Cookie" panose="02000000000000000000" pitchFamily="2" charset="0"/>
              </a:rPr>
              <a:t>King, Rod, Priest</a:t>
            </a:r>
          </a:p>
          <a:p>
            <a:r>
              <a:rPr lang="en-US" dirty="0"/>
              <a:t>Psalm 110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887C5-13CD-1D64-A253-58308F7367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May 19, 2024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339F1-3ABE-3320-18BD-FB8D029E72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00E70-84C4-DCE0-47D5-1ADAC3C559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</a:t>
            </a:r>
            <a:fld id="{3D861ACD-C5AC-46CA-942D-063F63B5B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86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78F6-E16D-14E3-CB8C-E0C2D0961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D846F-3DD7-3502-C045-A70CA7771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F6F0A-51AE-77CF-E1EA-279D9269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B93A-F5BC-4593-9690-EEC2EA6B717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4ADB9-2CC1-1CC2-47BB-B0B7AE45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C3FC8-BD27-468B-7A7E-2390B4FC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D3C-319F-4E5B-9594-D57F4B3D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403B-7A97-2328-67D9-A25D16B2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0AD32-AD88-B3E4-5A4E-1E7A36FFC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20B7E-7753-913D-94DB-B914F67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B93A-F5BC-4593-9690-EEC2EA6B717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72939-A5E6-BD75-7631-4FA97610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D2887-DF78-E498-CFBA-C951EE7C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D3C-319F-4E5B-9594-D57F4B3D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9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F0076-6FDF-0F20-4A5E-9DCE569C0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58E55-D658-1080-4BB4-DE6A1D246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B918F-3B60-DAE5-8EE0-2A73247A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B93A-F5BC-4593-9690-EEC2EA6B717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BB730-FF4F-DEEB-8299-6AAC4A67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02AD2-3533-04C9-A879-371A6EAB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D3C-319F-4E5B-9594-D57F4B3D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0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C436-F5B3-E444-B102-3C8CE13B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393B9-CE76-8D09-6908-8938C7BC0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3723-0445-1DC5-63E1-119DDFB8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B93A-F5BC-4593-9690-EEC2EA6B717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2BF71-EB27-3579-DDAE-DE368C10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842A8-C28E-0BB6-6E4E-6884DCA3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D3C-319F-4E5B-9594-D57F4B3D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2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63889-4C27-1320-7D35-F477F9B9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76D61-12E6-E5EF-FCB8-9F68E0E28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AEF69-3454-1ED9-7239-B8A456C1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B93A-F5BC-4593-9690-EEC2EA6B717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8B431-C7B1-7166-00F8-27339E54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3988B-4C73-844B-D90E-082A8C22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D3C-319F-4E5B-9594-D57F4B3D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9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5C8E-B799-84EC-394A-E0D7A731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D89C-0984-E799-71C2-43F544B3A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2A84B-FDFB-0844-A576-C7245459B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1817D-3664-96DD-1E66-E8AC5920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B93A-F5BC-4593-9690-EEC2EA6B717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8C105-5BDC-CA08-FE91-8C309D11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EBCA5-F89A-3D79-1822-5243BC62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D3C-319F-4E5B-9594-D57F4B3D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5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DE9F-DA54-36CD-9BB5-F23CD6CD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3F5DA-BCCD-B3B3-CC1F-F106714D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C55DD-989A-F470-7947-3DAE5E66E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7CBB6-4351-23C8-3020-E200DE516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C3E25-3804-58D1-D577-ED6DCE9D5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7F1BE-67A7-4603-4DB0-5FD03337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B93A-F5BC-4593-9690-EEC2EA6B717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A21F7F-7233-C6D4-750D-2EFF40D7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A2B8A-F684-FF56-A99D-70955F08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D3C-319F-4E5B-9594-D57F4B3D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6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C4B4-1FC3-CBC5-A84A-D31B7C54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8D382-24D1-DD22-EB3A-8D7942D9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B93A-F5BC-4593-9690-EEC2EA6B717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BD7AB4-252C-58E4-1FE5-02475FF5B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8C1AC-D09C-10ED-39BD-037446A3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D3C-319F-4E5B-9594-D57F4B3D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5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1C4DA-FFC5-836A-F7FC-37A166E0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B93A-F5BC-4593-9690-EEC2EA6B717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2FA66-2CBB-0DB7-D12B-1CAB1B82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E2F13-0D34-97F2-CAE3-7782A087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D3C-319F-4E5B-9594-D57F4B3D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8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C80C-3A03-6C25-4108-B91E1440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4D0F-FCF3-C893-6777-75C372D8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9D844-C393-2947-38D5-277F86C27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E260D-816E-84B3-672C-0335BCA1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B93A-F5BC-4593-9690-EEC2EA6B717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7BF5B-EE14-9F3B-D8F8-1F1157A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8776A-451B-5D5F-8D87-F88B9CB3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D3C-319F-4E5B-9594-D57F4B3D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6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F5F9-D6C4-041C-8347-FF49C478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868917-2AA6-761B-58E7-D60AEB1A6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73A34-0A04-38E7-04C7-EAB846BB0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34D8B-47C8-797A-8C5F-3A04511B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B93A-F5BC-4593-9690-EEC2EA6B717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6F291-70B5-9361-BBA7-9521B69D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9A559-EB20-15A1-E5C1-970C594A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D3C-319F-4E5B-9594-D57F4B3D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1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488A6-7EAC-9B34-EFF3-117F70C0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A35C8-B1DE-AC9E-0B7A-7647E7E45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A9FBB-C553-D3C0-A494-C136B532A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02B93A-F5BC-4593-9690-EEC2EA6B717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DAB20-7C6D-B615-4F07-AB5E87A8A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8D2C-85D9-FADA-A48F-1FA06A189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5E2D3C-319F-4E5B-9594-D57F4B3D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8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91E1-6666-0819-0DD0-0C2ED4873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760" y="5044440"/>
            <a:ext cx="5019040" cy="1259840"/>
          </a:xfrm>
        </p:spPr>
        <p:txBody>
          <a:bodyPr anchor="t">
            <a:normAutofit/>
          </a:bodyPr>
          <a:lstStyle/>
          <a:p>
            <a:r>
              <a:rPr lang="en-US" sz="6600" dirty="0">
                <a:latin typeface="Cookie" panose="02000000000000000000" pitchFamily="2" charset="0"/>
              </a:rPr>
              <a:t>King, Rod, Priest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8AC73-1F50-5D43-0CE3-54C2DDBAA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0" y="6045200"/>
            <a:ext cx="3302000" cy="660400"/>
          </a:xfrm>
        </p:spPr>
        <p:txBody>
          <a:bodyPr>
            <a:normAutofit/>
          </a:bodyPr>
          <a:lstStyle/>
          <a:p>
            <a:r>
              <a:rPr lang="en-US" sz="3200" dirty="0"/>
              <a:t>Psalm 110</a:t>
            </a:r>
          </a:p>
        </p:txBody>
      </p:sp>
      <p:pic>
        <p:nvPicPr>
          <p:cNvPr id="7" name="Picture 6" descr="A person holding a crown and a sword&#10;&#10;Description automatically generated">
            <a:extLst>
              <a:ext uri="{FF2B5EF4-FFF2-40B4-BE49-F238E27FC236}">
                <a16:creationId xmlns:a16="http://schemas.microsoft.com/office/drawing/2014/main" id="{2CAE659E-89F4-F4F7-7725-5FE05584C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29C38E-7FD2-1937-9386-AB448089495F}"/>
              </a:ext>
            </a:extLst>
          </p:cNvPr>
          <p:cNvSpPr txBox="1"/>
          <p:nvPr/>
        </p:nvSpPr>
        <p:spPr>
          <a:xfrm>
            <a:off x="9479280" y="365760"/>
            <a:ext cx="2015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Matthew</a:t>
            </a:r>
          </a:p>
          <a:p>
            <a:r>
              <a:rPr lang="en-US" sz="3600" b="1" dirty="0"/>
              <a:t>22:41-46</a:t>
            </a:r>
          </a:p>
        </p:txBody>
      </p:sp>
    </p:spTree>
    <p:extLst>
      <p:ext uri="{BB962C8B-B14F-4D97-AF65-F5344CB8AC3E}">
        <p14:creationId xmlns:p14="http://schemas.microsoft.com/office/powerpoint/2010/main" val="320365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photo of a sign&#10;&#10;Description automatically generated with medium confidence">
            <a:extLst>
              <a:ext uri="{FF2B5EF4-FFF2-40B4-BE49-F238E27FC236}">
                <a16:creationId xmlns:a16="http://schemas.microsoft.com/office/drawing/2014/main" id="{5FE3479C-34CF-BA1B-3166-EC37073F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CA91E1-6666-0819-0DD0-0C2ED4873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3760" y="152400"/>
            <a:ext cx="5019040" cy="1259840"/>
          </a:xfrm>
        </p:spPr>
        <p:txBody>
          <a:bodyPr anchor="t">
            <a:normAutofit/>
          </a:bodyPr>
          <a:lstStyle/>
          <a:p>
            <a:r>
              <a:rPr lang="en-US" sz="6600" dirty="0">
                <a:latin typeface="Cookie" panose="02000000000000000000" pitchFamily="2" charset="0"/>
              </a:rPr>
              <a:t>King, Rod, Priest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8AC73-1F50-5D43-0CE3-54C2DDBAA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160" y="1422400"/>
            <a:ext cx="8707120" cy="4511040"/>
          </a:xfrm>
        </p:spPr>
        <p:txBody>
          <a:bodyPr>
            <a:normAutofit/>
          </a:bodyPr>
          <a:lstStyle/>
          <a:p>
            <a:pPr marL="346075" indent="-339725" algn="l">
              <a:buFont typeface="Arial" panose="020B0604020202020204" pitchFamily="34" charset="0"/>
              <a:buChar char="•"/>
            </a:pPr>
            <a:r>
              <a:rPr lang="en-US" sz="3600" b="1" dirty="0"/>
              <a:t>Christ is King until all enemies are defeated (1)</a:t>
            </a:r>
          </a:p>
          <a:p>
            <a:pPr marL="630238" lvl="1" algn="l"/>
            <a:r>
              <a:rPr lang="en-US" sz="3200" dirty="0"/>
              <a:t>Acts 2:36-38; Heb. 1:1-3, 8-13</a:t>
            </a:r>
          </a:p>
          <a:p>
            <a:pPr marL="630238" lvl="1" algn="l"/>
            <a:r>
              <a:rPr lang="en-US" sz="3200" dirty="0"/>
              <a:t>1 Cor. 15:24-28; Matt. 28:18; Rom. 1:16</a:t>
            </a:r>
          </a:p>
          <a:p>
            <a:pPr marL="346075" indent="-339725" algn="l">
              <a:buFont typeface="Arial" panose="020B0604020202020204" pitchFamily="34" charset="0"/>
              <a:buChar char="•"/>
            </a:pPr>
            <a:r>
              <a:rPr lang="en-US" sz="3600" b="1" dirty="0"/>
              <a:t>Christ’s rule is with a rod of strength (2)</a:t>
            </a:r>
          </a:p>
          <a:p>
            <a:pPr marL="630238" lvl="2" indent="6350" algn="l">
              <a:tabLst>
                <a:tab pos="1717675" algn="l"/>
              </a:tabLst>
            </a:pPr>
            <a:r>
              <a:rPr lang="en-US" sz="3200" dirty="0"/>
              <a:t>Isa. 11:1-4; Psa. 45:6; Rev. 2:25-29; 19:11-16</a:t>
            </a:r>
          </a:p>
          <a:p>
            <a:pPr marL="346075" lvl="1" indent="-346075" algn="l">
              <a:buFont typeface="Arial" panose="020B0604020202020204" pitchFamily="34" charset="0"/>
              <a:buChar char="•"/>
              <a:tabLst>
                <a:tab pos="1717675" algn="l"/>
              </a:tabLst>
            </a:pPr>
            <a:r>
              <a:rPr lang="en-US" sz="3600" b="1" dirty="0"/>
              <a:t>Christ uniquely serves as High Priest (4)</a:t>
            </a:r>
          </a:p>
          <a:p>
            <a:pPr marL="630238" lvl="1" algn="l">
              <a:tabLst>
                <a:tab pos="1717675" algn="l"/>
              </a:tabLst>
            </a:pPr>
            <a:r>
              <a:rPr lang="en-US" sz="3200" dirty="0"/>
              <a:t>Gen. 14:8; Heb. 5:5-11; 7:24-26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7382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photo of a sign&#10;&#10;Description automatically generated with medium confidence">
            <a:extLst>
              <a:ext uri="{FF2B5EF4-FFF2-40B4-BE49-F238E27FC236}">
                <a16:creationId xmlns:a16="http://schemas.microsoft.com/office/drawing/2014/main" id="{5FE3479C-34CF-BA1B-3166-EC37073F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453495-7776-C12A-E414-04E9BC938EE2}"/>
              </a:ext>
            </a:extLst>
          </p:cNvPr>
          <p:cNvSpPr/>
          <p:nvPr/>
        </p:nvSpPr>
        <p:spPr>
          <a:xfrm>
            <a:off x="3312160" y="4267200"/>
            <a:ext cx="8707120" cy="1239520"/>
          </a:xfrm>
          <a:prstGeom prst="rect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8AC73-1F50-5D43-0CE3-54C2DDBAA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160" y="1534160"/>
            <a:ext cx="8707120" cy="4511040"/>
          </a:xfrm>
        </p:spPr>
        <p:txBody>
          <a:bodyPr>
            <a:normAutofit/>
          </a:bodyPr>
          <a:lstStyle/>
          <a:p>
            <a:pPr marL="6350"/>
            <a:r>
              <a:rPr lang="en-US" sz="3600" b="1" dirty="0"/>
              <a:t>Christ as King and Priest has been God’s plan for redeeming man from the very beginning (Even before this Psalm)</a:t>
            </a:r>
            <a:endParaRPr lang="en-US" sz="1050" b="1" dirty="0"/>
          </a:p>
          <a:p>
            <a:pPr marL="6350"/>
            <a:endParaRPr lang="en-US" sz="1000" b="1" dirty="0"/>
          </a:p>
          <a:p>
            <a:pPr marL="6350"/>
            <a:r>
              <a:rPr lang="en-US" sz="3600" dirty="0"/>
              <a:t>Ephesians 1:3-10</a:t>
            </a:r>
            <a:endParaRPr lang="en-US" sz="1600" dirty="0"/>
          </a:p>
          <a:p>
            <a:pPr marL="6350"/>
            <a:endParaRPr lang="en-US" sz="1600" b="1" dirty="0"/>
          </a:p>
          <a:p>
            <a:pPr marL="6350"/>
            <a:r>
              <a:rPr lang="en-US" sz="3600" b="1" dirty="0"/>
              <a:t>The Father and Son, working together for our Redemption!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A91E1-6666-0819-0DD0-0C2ED4873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3760" y="152400"/>
            <a:ext cx="5527040" cy="1259840"/>
          </a:xfrm>
        </p:spPr>
        <p:txBody>
          <a:bodyPr anchor="t">
            <a:normAutofit/>
          </a:bodyPr>
          <a:lstStyle/>
          <a:p>
            <a:r>
              <a:rPr lang="en-US" sz="6600" dirty="0">
                <a:latin typeface="Cookie" panose="02000000000000000000" pitchFamily="2" charset="0"/>
              </a:rPr>
              <a:t>Concluding Thoughts</a:t>
            </a:r>
          </a:p>
        </p:txBody>
      </p:sp>
    </p:spTree>
    <p:extLst>
      <p:ext uri="{BB962C8B-B14F-4D97-AF65-F5344CB8AC3E}">
        <p14:creationId xmlns:p14="http://schemas.microsoft.com/office/powerpoint/2010/main" val="2926009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124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 Display</vt:lpstr>
      <vt:lpstr>Arial</vt:lpstr>
      <vt:lpstr>Aptos</vt:lpstr>
      <vt:lpstr>Cookie</vt:lpstr>
      <vt:lpstr>Office Theme</vt:lpstr>
      <vt:lpstr>King, Rod, Priest</vt:lpstr>
      <vt:lpstr>King, Rod, Priest</vt:lpstr>
      <vt:lpstr>Concluding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King, Rod, Priest</dc:title>
  <dc:creator>Stan Cox</dc:creator>
  <cp:lastModifiedBy>Stan Cox</cp:lastModifiedBy>
  <cp:revision>1</cp:revision>
  <dcterms:created xsi:type="dcterms:W3CDTF">2024-05-15T00:15:59Z</dcterms:created>
  <dcterms:modified xsi:type="dcterms:W3CDTF">2024-05-15T20:52:57Z</dcterms:modified>
</cp:coreProperties>
</file>