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embeddedFontLst>
    <p:embeddedFont>
      <p:font typeface="Calibri Light" panose="020F0302020204030204" pitchFamily="34" charset="0"/>
      <p:regular r:id="rId10"/>
      <p:italic r:id="rId11"/>
    </p:embeddedFont>
    <p:embeddedFont>
      <p:font typeface="SF Gothican" panose="02000400000000000000" pitchFamily="2" charset="0"/>
      <p:regular r:id="rId12"/>
      <p:bold r:id="rId13"/>
      <p:boldItalic r:id="rId14"/>
    </p:embeddedFont>
    <p:embeddedFont>
      <p:font typeface="Chiller" panose="04020404031007020602" pitchFamily="82" charset="0"/>
      <p:regular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3542" autoAdjust="0"/>
  </p:normalViewPr>
  <p:slideViewPr>
    <p:cSldViewPr snapToGrid="0">
      <p:cViewPr varScale="1">
        <p:scale>
          <a:sx n="28" d="100"/>
          <a:sy n="28" d="100"/>
        </p:scale>
        <p:origin x="1572" y="42"/>
      </p:cViewPr>
      <p:guideLst/>
    </p:cSldViewPr>
  </p:slideViewPr>
  <p:notesTextViewPr>
    <p:cViewPr>
      <p:scale>
        <a:sx n="100" d="100"/>
        <a:sy n="100" d="100"/>
      </p:scale>
      <p:origin x="0" y="0"/>
    </p:cViewPr>
  </p:notesTextViewPr>
  <p:notesViewPr>
    <p:cSldViewPr snapToGrid="0">
      <p:cViewPr>
        <p:scale>
          <a:sx n="200" d="100"/>
          <a:sy n="200" d="100"/>
        </p:scale>
        <p:origin x="144" y="-87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E4C439-00E1-411B-9E1B-B51E139B8C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b="1" cap="small" dirty="0"/>
              <a:t>Knowing</a:t>
            </a:r>
            <a:r>
              <a:rPr lang="en-US" sz="2000" b="1" cap="small" dirty="0"/>
              <a:t> </a:t>
            </a:r>
            <a:r>
              <a:rPr lang="en-US" sz="2800" b="1" dirty="0">
                <a:latin typeface="SF Gothican" panose="02000400000000000000" pitchFamily="2" charset="0"/>
              </a:rPr>
              <a:t>Good</a:t>
            </a:r>
            <a:r>
              <a:rPr lang="en-US" sz="1800" b="1" dirty="0">
                <a:latin typeface="SF Gothican" panose="02000400000000000000" pitchFamily="2" charset="0"/>
              </a:rPr>
              <a:t> </a:t>
            </a:r>
            <a:r>
              <a:rPr lang="en-US" b="1" cap="small" dirty="0"/>
              <a:t>and</a:t>
            </a:r>
            <a:r>
              <a:rPr lang="en-US" sz="1800" b="1" cap="small" dirty="0"/>
              <a:t> </a:t>
            </a:r>
            <a:r>
              <a:rPr lang="en-US" sz="2800" b="1" dirty="0">
                <a:latin typeface="Chiller" panose="04020404031007020602" pitchFamily="82" charset="0"/>
              </a:rPr>
              <a:t>Evil</a:t>
            </a:r>
            <a:endParaRPr lang="en-US" dirty="0"/>
          </a:p>
        </p:txBody>
      </p:sp>
      <p:sp>
        <p:nvSpPr>
          <p:cNvPr id="3" name="Date Placeholder 2">
            <a:extLst>
              <a:ext uri="{FF2B5EF4-FFF2-40B4-BE49-F238E27FC236}">
                <a16:creationId xmlns:a16="http://schemas.microsoft.com/office/drawing/2014/main" id="{8D7A50BB-9A1B-4285-8A5A-BE9A448BB2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September 17, 2017 am</a:t>
            </a:r>
          </a:p>
        </p:txBody>
      </p:sp>
      <p:sp>
        <p:nvSpPr>
          <p:cNvPr id="4" name="Footer Placeholder 3">
            <a:extLst>
              <a:ext uri="{FF2B5EF4-FFF2-40B4-BE49-F238E27FC236}">
                <a16:creationId xmlns:a16="http://schemas.microsoft.com/office/drawing/2014/main" id="{64A58D6F-CF94-4FCD-A64F-D65E4A02D4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E4E4B1D0-EFF2-4CFB-ACA5-3EB51A02C5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127DB0DE-5353-45B3-BF48-B6774BCAC2EA}" type="slidenum">
              <a:rPr lang="en-US" smtClean="0"/>
              <a:t>‹#›</a:t>
            </a:fld>
            <a:endParaRPr lang="en-US" dirty="0"/>
          </a:p>
        </p:txBody>
      </p:sp>
    </p:spTree>
    <p:extLst>
      <p:ext uri="{BB962C8B-B14F-4D97-AF65-F5344CB8AC3E}">
        <p14:creationId xmlns:p14="http://schemas.microsoft.com/office/powerpoint/2010/main" val="3984329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C925F1-DDC4-4DD9-B359-11181ABA34FD}" type="datetimeFigureOut">
              <a:rPr lang="en-US" smtClean="0"/>
              <a:t>9/16/2017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20D3B8-37D2-40F7-8706-A3CDBDFC1A96}" type="slidenum">
              <a:rPr lang="en-US" smtClean="0"/>
              <a:t>‹#›</a:t>
            </a:fld>
            <a:endParaRPr lang="en-US"/>
          </a:p>
        </p:txBody>
      </p:sp>
    </p:spTree>
    <p:extLst>
      <p:ext uri="{BB962C8B-B14F-4D97-AF65-F5344CB8AC3E}">
        <p14:creationId xmlns:p14="http://schemas.microsoft.com/office/powerpoint/2010/main" val="1562623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Scripture Reading:  Genesis 3:1-7  READ</a:t>
            </a:r>
            <a:endParaRPr lang="en-US"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Conflict between good and evil is as old as mankind, as demonstrated by our text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God created man morally pure, (innocent), </a:t>
            </a:r>
          </a:p>
          <a:p>
            <a:pPr marL="0" indent="0">
              <a:buFont typeface="Arial" panose="020B0604020202020204" pitchFamily="34" charset="0"/>
              <a:buNone/>
            </a:pPr>
            <a:r>
              <a:rPr lang="en-US" sz="1200" b="1" i="0" kern="1200" dirty="0">
                <a:solidFill>
                  <a:schemeClr val="tx1"/>
                </a:solidFill>
                <a:effectLst/>
                <a:latin typeface="+mn-lt"/>
                <a:ea typeface="+mn-ea"/>
                <a:cs typeface="+mn-cs"/>
              </a:rPr>
              <a:t>(Ecclesiastes 7:29), </a:t>
            </a:r>
            <a:r>
              <a:rPr lang="en-US" sz="1200" b="0" i="1" kern="1200" dirty="0">
                <a:solidFill>
                  <a:schemeClr val="tx1"/>
                </a:solidFill>
                <a:effectLst/>
                <a:latin typeface="+mn-lt"/>
                <a:ea typeface="+mn-ea"/>
                <a:cs typeface="+mn-cs"/>
              </a:rPr>
              <a:t>“Truly, this only I have found: That God made man upright, but they have sought out many schemes."</a:t>
            </a:r>
          </a:p>
          <a:p>
            <a:pPr marL="0" indent="0">
              <a:buFont typeface="Arial" panose="020B0604020202020204" pitchFamily="34" charset="0"/>
              <a:buNone/>
            </a:pPr>
            <a:r>
              <a:rPr lang="en-US" sz="1200" b="1" i="0" kern="1200" dirty="0">
                <a:solidFill>
                  <a:schemeClr val="tx1"/>
                </a:solidFill>
                <a:effectLst/>
                <a:latin typeface="+mn-lt"/>
                <a:ea typeface="+mn-ea"/>
                <a:cs typeface="+mn-cs"/>
              </a:rPr>
              <a:t>(Deuteronomy 1:39), [Israel rebellious, would not obey and trust God to inhabit promised land.  But, their innocent children would receive the inheritance], </a:t>
            </a:r>
            <a:r>
              <a:rPr lang="en-US" sz="1200" b="0" i="1" kern="1200" dirty="0">
                <a:solidFill>
                  <a:schemeClr val="tx1"/>
                </a:solidFill>
                <a:effectLst/>
                <a:latin typeface="+mn-lt"/>
                <a:ea typeface="+mn-ea"/>
                <a:cs typeface="+mn-cs"/>
              </a:rPr>
              <a:t>“Moreover your little ones and your children, who you say will be victims, </a:t>
            </a:r>
            <a:r>
              <a:rPr lang="en-US" sz="1200" b="0" i="1" u="sng" kern="1200" dirty="0">
                <a:solidFill>
                  <a:schemeClr val="tx1"/>
                </a:solidFill>
                <a:effectLst/>
                <a:latin typeface="+mn-lt"/>
                <a:ea typeface="+mn-ea"/>
                <a:cs typeface="+mn-cs"/>
              </a:rPr>
              <a:t>who today have no knowledge of good and evi</a:t>
            </a:r>
            <a:r>
              <a:rPr lang="en-US" sz="1200" b="0" i="1" kern="1200" dirty="0">
                <a:solidFill>
                  <a:schemeClr val="tx1"/>
                </a:solidFill>
                <a:effectLst/>
                <a:latin typeface="+mn-lt"/>
                <a:ea typeface="+mn-ea"/>
                <a:cs typeface="+mn-cs"/>
              </a:rPr>
              <a:t>l, they shall go in there; to them I will give it, and they shall possess it.”</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God did not create man and woman ignorant of what sin is and what it would do</a:t>
            </a:r>
          </a:p>
          <a:p>
            <a:pPr marL="0" indent="0">
              <a:buFont typeface="Arial" panose="020B0604020202020204" pitchFamily="34" charset="0"/>
              <a:buNone/>
            </a:pPr>
            <a:r>
              <a:rPr lang="en-US" sz="1200" b="1" i="0" kern="1200" dirty="0">
                <a:solidFill>
                  <a:schemeClr val="tx1"/>
                </a:solidFill>
                <a:effectLst/>
                <a:latin typeface="+mn-lt"/>
                <a:ea typeface="+mn-ea"/>
                <a:cs typeface="+mn-cs"/>
              </a:rPr>
              <a:t>(Genesis 2:16-17), </a:t>
            </a:r>
            <a:r>
              <a:rPr lang="en-US" sz="1200" b="0" i="1" kern="1200" dirty="0">
                <a:solidFill>
                  <a:schemeClr val="tx1"/>
                </a:solidFill>
                <a:effectLst/>
                <a:latin typeface="+mn-lt"/>
                <a:ea typeface="+mn-ea"/>
                <a:cs typeface="+mn-cs"/>
              </a:rPr>
              <a:t>“And the Lord God commanded the man, saying, "Of every tree of the garden you may freely eat; </a:t>
            </a:r>
            <a:r>
              <a:rPr lang="en-US" sz="1200" b="0" i="1" kern="1200" baseline="30000" dirty="0">
                <a:solidFill>
                  <a:schemeClr val="tx1"/>
                </a:solidFill>
                <a:effectLst/>
                <a:latin typeface="+mn-lt"/>
                <a:ea typeface="+mn-ea"/>
                <a:cs typeface="+mn-cs"/>
              </a:rPr>
              <a:t>17</a:t>
            </a:r>
            <a:r>
              <a:rPr lang="en-US" sz="1200" b="0" i="1" kern="1200" dirty="0">
                <a:solidFill>
                  <a:schemeClr val="tx1"/>
                </a:solidFill>
                <a:effectLst/>
                <a:latin typeface="+mn-lt"/>
                <a:ea typeface="+mn-ea"/>
                <a:cs typeface="+mn-cs"/>
              </a:rPr>
              <a:t> but of the tree of the knowledge of good and evil you shall not eat, </a:t>
            </a:r>
            <a:r>
              <a:rPr lang="en-US" sz="1200" b="0" i="1" u="sng" kern="1200" dirty="0">
                <a:solidFill>
                  <a:schemeClr val="tx1"/>
                </a:solidFill>
                <a:effectLst/>
                <a:latin typeface="+mn-lt"/>
                <a:ea typeface="+mn-ea"/>
                <a:cs typeface="+mn-cs"/>
              </a:rPr>
              <a:t>for in the day that you eat of it you shall surely die</a:t>
            </a:r>
            <a:r>
              <a:rPr lang="en-US" sz="1200" b="0" i="1" kern="1200" dirty="0">
                <a:solidFill>
                  <a:schemeClr val="tx1"/>
                </a:solidFill>
                <a:effectLst/>
                <a:latin typeface="+mn-lt"/>
                <a:ea typeface="+mn-ea"/>
                <a:cs typeface="+mn-cs"/>
              </a:rPr>
              <a:t>."</a:t>
            </a:r>
          </a:p>
          <a:p>
            <a:pPr marL="0" indent="0">
              <a:buFont typeface="Arial" panose="020B0604020202020204" pitchFamily="34" charset="0"/>
              <a:buNone/>
            </a:pPr>
            <a:r>
              <a:rPr lang="en-US" sz="1200" b="1" i="0" kern="1200" dirty="0">
                <a:solidFill>
                  <a:schemeClr val="tx1"/>
                </a:solidFill>
                <a:effectLst/>
                <a:latin typeface="+mn-lt"/>
                <a:ea typeface="+mn-ea"/>
                <a:cs typeface="+mn-cs"/>
              </a:rPr>
              <a:t>(Romans 4:15), [In the creation of God’s law, there is a knowledge of what is right, and what is wrong</a:t>
            </a:r>
            <a:r>
              <a:rPr lang="en-US" sz="1600" b="1"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“because the law brings about wrath; for </a:t>
            </a:r>
            <a:r>
              <a:rPr lang="en-US" sz="1200" b="0" i="1" u="sng" kern="1200" dirty="0">
                <a:solidFill>
                  <a:schemeClr val="tx1"/>
                </a:solidFill>
                <a:effectLst/>
                <a:latin typeface="+mn-lt"/>
                <a:ea typeface="+mn-ea"/>
                <a:cs typeface="+mn-cs"/>
              </a:rPr>
              <a:t>where there is no law there is no transgression</a:t>
            </a:r>
            <a:r>
              <a:rPr lang="en-US" sz="1200" b="0" i="1" kern="1200" dirty="0">
                <a:solidFill>
                  <a:schemeClr val="tx1"/>
                </a:solidFill>
                <a:effectLst/>
                <a:latin typeface="+mn-lt"/>
                <a:ea typeface="+mn-ea"/>
                <a:cs typeface="+mn-cs"/>
              </a:rPr>
              <a:t>.”</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Note:  </a:t>
            </a:r>
            <a:r>
              <a:rPr lang="en-US" sz="1200" b="0" i="0" kern="1200" dirty="0">
                <a:solidFill>
                  <a:schemeClr val="tx1"/>
                </a:solidFill>
                <a:effectLst/>
                <a:latin typeface="+mn-lt"/>
                <a:ea typeface="+mn-ea"/>
                <a:cs typeface="+mn-cs"/>
              </a:rPr>
              <a:t>This is why the atheist does not feel bound to acknowledge right and wrong.  To him there is no established law, so, he determines for himself what is right and what is wrong. </a:t>
            </a:r>
            <a:r>
              <a:rPr lang="en-US" sz="1200" b="1" i="0" kern="1200" dirty="0">
                <a:solidFill>
                  <a:schemeClr val="tx1"/>
                </a:solidFill>
                <a:effectLst/>
                <a:latin typeface="+mn-lt"/>
                <a:ea typeface="+mn-ea"/>
                <a:cs typeface="+mn-cs"/>
              </a:rPr>
              <a:t>(He does what the serpent did in Genesis 3).</a:t>
            </a:r>
          </a:p>
          <a:p>
            <a:pPr marL="0" indent="0">
              <a:buFont typeface="Arial" panose="020B0604020202020204" pitchFamily="34" charset="0"/>
              <a:buNone/>
            </a:pPr>
            <a:r>
              <a:rPr lang="en-US" sz="1200" b="1" i="0" kern="1200" dirty="0">
                <a:solidFill>
                  <a:schemeClr val="tx1"/>
                </a:solidFill>
                <a:effectLst/>
                <a:latin typeface="+mn-lt"/>
                <a:ea typeface="+mn-ea"/>
                <a:cs typeface="+mn-cs"/>
              </a:rPr>
              <a:t>(Romans 5:13), </a:t>
            </a:r>
            <a:r>
              <a:rPr lang="en-US" sz="1200" b="0" i="1" kern="1200" dirty="0">
                <a:solidFill>
                  <a:schemeClr val="tx1"/>
                </a:solidFill>
                <a:effectLst/>
                <a:latin typeface="+mn-lt"/>
                <a:ea typeface="+mn-ea"/>
                <a:cs typeface="+mn-cs"/>
              </a:rPr>
              <a:t>“…sin is not imputed </a:t>
            </a:r>
            <a:r>
              <a:rPr lang="en-US" sz="1200" b="1" i="0" kern="1200" dirty="0">
                <a:solidFill>
                  <a:schemeClr val="tx1"/>
                </a:solidFill>
                <a:effectLst/>
                <a:latin typeface="+mn-lt"/>
                <a:ea typeface="+mn-ea"/>
                <a:cs typeface="+mn-cs"/>
              </a:rPr>
              <a:t>[charged to] </a:t>
            </a:r>
            <a:r>
              <a:rPr lang="en-US" sz="1200" b="0" i="1" kern="1200" dirty="0">
                <a:solidFill>
                  <a:schemeClr val="tx1"/>
                </a:solidFill>
                <a:effectLst/>
                <a:latin typeface="+mn-lt"/>
                <a:ea typeface="+mn-ea"/>
                <a:cs typeface="+mn-cs"/>
              </a:rPr>
              <a:t>when there is no law.”</a:t>
            </a:r>
          </a:p>
          <a:p>
            <a:endParaRPr lang="en-US" dirty="0"/>
          </a:p>
          <a:p>
            <a:r>
              <a:rPr lang="en-US" dirty="0"/>
              <a:t>Adapted from a sermon outline by Joe Price</a:t>
            </a:r>
          </a:p>
        </p:txBody>
      </p:sp>
      <p:sp>
        <p:nvSpPr>
          <p:cNvPr id="4" name="Slide Number Placeholder 3"/>
          <p:cNvSpPr>
            <a:spLocks noGrp="1"/>
          </p:cNvSpPr>
          <p:nvPr>
            <p:ph type="sldNum" sz="quarter" idx="10"/>
          </p:nvPr>
        </p:nvSpPr>
        <p:spPr/>
        <p:txBody>
          <a:bodyPr/>
          <a:lstStyle/>
          <a:p>
            <a:fld id="{AD20D3B8-37D2-40F7-8706-A3CDBDFC1A96}" type="slidenum">
              <a:rPr lang="en-US" smtClean="0"/>
              <a:t>1</a:t>
            </a:fld>
            <a:endParaRPr lang="en-US"/>
          </a:p>
        </p:txBody>
      </p:sp>
    </p:spTree>
    <p:extLst>
      <p:ext uri="{BB962C8B-B14F-4D97-AF65-F5344CB8AC3E}">
        <p14:creationId xmlns:p14="http://schemas.microsoft.com/office/powerpoint/2010/main" val="296994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“Knowing” – (Strong’s) – In this passage, recognition/discernment</a:t>
            </a:r>
          </a:p>
          <a:p>
            <a:pPr marL="0" indent="0">
              <a:buFont typeface="Arial" panose="020B0604020202020204" pitchFamily="34" charset="0"/>
              <a:buNone/>
            </a:pPr>
            <a:r>
              <a:rPr lang="en-US" sz="1200" b="1" i="0" kern="1200" dirty="0">
                <a:solidFill>
                  <a:schemeClr val="tx1"/>
                </a:solidFill>
                <a:effectLst/>
                <a:latin typeface="+mn-lt"/>
                <a:ea typeface="+mn-ea"/>
                <a:cs typeface="+mn-cs"/>
              </a:rPr>
              <a:t>But, what is meant by “knowing Good and Evil”?</a:t>
            </a:r>
          </a:p>
          <a:p>
            <a:pPr marL="0" indent="0">
              <a:buFont typeface="Arial" panose="020B0604020202020204" pitchFamily="34" charset="0"/>
              <a:buNone/>
            </a:pPr>
            <a:r>
              <a:rPr lang="en-US" sz="1200" b="1" i="0" kern="1200" dirty="0">
                <a:solidFill>
                  <a:schemeClr val="tx1"/>
                </a:solidFill>
                <a:effectLst/>
                <a:latin typeface="+mn-lt"/>
                <a:ea typeface="+mn-ea"/>
                <a:cs typeface="+mn-cs"/>
              </a:rPr>
              <a:t>(2:9), </a:t>
            </a:r>
            <a:r>
              <a:rPr lang="en-US" sz="1200" b="0" i="1" kern="1200" dirty="0">
                <a:solidFill>
                  <a:schemeClr val="tx1"/>
                </a:solidFill>
                <a:effectLst/>
                <a:latin typeface="+mn-lt"/>
                <a:ea typeface="+mn-ea"/>
                <a:cs typeface="+mn-cs"/>
              </a:rPr>
              <a:t>“…The tree of life was also in the midst of the garden, and the tree of the knowledge of good and evil.”</a:t>
            </a:r>
          </a:p>
          <a:p>
            <a:pPr marL="0" indent="0">
              <a:buFont typeface="Arial" panose="020B0604020202020204" pitchFamily="34" charset="0"/>
              <a:buNone/>
            </a:pPr>
            <a:r>
              <a:rPr lang="en-US" sz="1200" b="1" i="0" kern="1200" dirty="0">
                <a:solidFill>
                  <a:schemeClr val="tx1"/>
                </a:solidFill>
                <a:effectLst/>
                <a:latin typeface="+mn-lt"/>
                <a:ea typeface="+mn-ea"/>
                <a:cs typeface="+mn-cs"/>
              </a:rPr>
              <a:t>(2:16-17), </a:t>
            </a:r>
            <a:r>
              <a:rPr lang="en-US" sz="1200" b="0" i="1" kern="1200" dirty="0">
                <a:solidFill>
                  <a:schemeClr val="tx1"/>
                </a:solidFill>
                <a:effectLst/>
                <a:latin typeface="+mn-lt"/>
                <a:ea typeface="+mn-ea"/>
                <a:cs typeface="+mn-cs"/>
              </a:rPr>
              <a:t>“And the Lord God commanded the man, saying, "Of every tree of the garden you may freely eat; </a:t>
            </a:r>
            <a:r>
              <a:rPr lang="en-US" sz="1200" b="0" i="1" kern="1200" baseline="30000" dirty="0">
                <a:solidFill>
                  <a:schemeClr val="tx1"/>
                </a:solidFill>
                <a:effectLst/>
                <a:latin typeface="+mn-lt"/>
                <a:ea typeface="+mn-ea"/>
                <a:cs typeface="+mn-cs"/>
              </a:rPr>
              <a:t>17</a:t>
            </a:r>
            <a:r>
              <a:rPr lang="en-US" sz="1200" b="0" i="1" kern="1200" dirty="0">
                <a:solidFill>
                  <a:schemeClr val="tx1"/>
                </a:solidFill>
                <a:effectLst/>
                <a:latin typeface="+mn-lt"/>
                <a:ea typeface="+mn-ea"/>
                <a:cs typeface="+mn-cs"/>
              </a:rPr>
              <a:t> but of the tree of the knowledge of good and evil you shall not eat, for in the day that you eat of it you shall surely die.“</a:t>
            </a:r>
          </a:p>
          <a:p>
            <a:pPr marL="0" indent="0">
              <a:buFont typeface="Arial" panose="020B0604020202020204" pitchFamily="34" charset="0"/>
              <a:buNone/>
            </a:pPr>
            <a:r>
              <a:rPr lang="en-US" sz="1200" b="1" i="0" kern="1200" dirty="0">
                <a:solidFill>
                  <a:schemeClr val="tx1"/>
                </a:solidFill>
                <a:effectLst/>
                <a:latin typeface="+mn-lt"/>
                <a:ea typeface="+mn-ea"/>
                <a:cs typeface="+mn-cs"/>
              </a:rPr>
              <a:t>(3:5), [Serpent told Eve], </a:t>
            </a:r>
            <a:r>
              <a:rPr lang="en-US" sz="1200" b="0" i="1" kern="1200" dirty="0">
                <a:solidFill>
                  <a:schemeClr val="tx1"/>
                </a:solidFill>
                <a:effectLst/>
                <a:latin typeface="+mn-lt"/>
                <a:ea typeface="+mn-ea"/>
                <a:cs typeface="+mn-cs"/>
              </a:rPr>
              <a:t>“For God knows that in the day you eat of it your eyes will be opened, and you will be like God, knowing good and evil.“</a:t>
            </a:r>
          </a:p>
          <a:p>
            <a:pPr marL="0" indent="0">
              <a:buFont typeface="Arial" panose="020B0604020202020204" pitchFamily="34" charset="0"/>
              <a:buNone/>
            </a:pPr>
            <a:r>
              <a:rPr lang="en-US" sz="1200" b="1" i="0" kern="1200" dirty="0">
                <a:solidFill>
                  <a:schemeClr val="tx1"/>
                </a:solidFill>
                <a:effectLst/>
                <a:latin typeface="+mn-lt"/>
                <a:ea typeface="+mn-ea"/>
                <a:cs typeface="+mn-cs"/>
              </a:rPr>
              <a:t>(3:22), [God, after they ate the fruit], </a:t>
            </a:r>
            <a:r>
              <a:rPr lang="en-US" sz="1200" b="0" i="1" kern="1200" dirty="0">
                <a:solidFill>
                  <a:schemeClr val="tx1"/>
                </a:solidFill>
                <a:effectLst/>
                <a:latin typeface="+mn-lt"/>
                <a:ea typeface="+mn-ea"/>
                <a:cs typeface="+mn-cs"/>
              </a:rPr>
              <a:t>“Then the Lord God said, "Behold, the man has become like one of Us, to know good and evil.”</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Possessing the moral capacity to choose good and evil, </a:t>
            </a:r>
          </a:p>
          <a:p>
            <a:pPr marL="0" indent="0">
              <a:buFont typeface="Arial" panose="020B0604020202020204" pitchFamily="34" charset="0"/>
              <a:buNone/>
            </a:pPr>
            <a:r>
              <a:rPr lang="en-US" sz="1200" b="1" i="0" kern="1200" dirty="0">
                <a:solidFill>
                  <a:schemeClr val="tx1"/>
                </a:solidFill>
                <a:effectLst/>
                <a:latin typeface="+mn-lt"/>
                <a:ea typeface="+mn-ea"/>
                <a:cs typeface="+mn-cs"/>
              </a:rPr>
              <a:t>Deuteronomy 1:39, [Unlike the children of the rebellious generation, too young to know], </a:t>
            </a:r>
            <a:r>
              <a:rPr lang="en-US" sz="1200" b="0" i="1" kern="1200" dirty="0">
                <a:solidFill>
                  <a:schemeClr val="tx1"/>
                </a:solidFill>
                <a:effectLst/>
                <a:latin typeface="+mn-lt"/>
                <a:ea typeface="+mn-ea"/>
                <a:cs typeface="+mn-cs"/>
              </a:rPr>
              <a:t>“'Moreover your little ones and your children, who you say will be victims, who today have no knowledge of good and evil, they shall go in there; to them I will give it, and they shall possess it.” </a:t>
            </a:r>
            <a:r>
              <a:rPr lang="en-US" sz="1200" b="1" i="0" kern="1200" dirty="0">
                <a:solidFill>
                  <a:schemeClr val="tx1"/>
                </a:solidFill>
                <a:effectLst/>
                <a:latin typeface="+mn-lt"/>
                <a:ea typeface="+mn-ea"/>
                <a:cs typeface="+mn-cs"/>
              </a:rPr>
              <a:t> (see Genesis 3:22, ABOVE:  Pre - eating fruit)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God’s will for man is that we know good and evil by trusting and obeying Him! </a:t>
            </a:r>
          </a:p>
          <a:p>
            <a:pPr marL="0" indent="0">
              <a:buFont typeface="Arial" panose="020B0604020202020204" pitchFamily="34" charset="0"/>
              <a:buNone/>
            </a:pPr>
            <a:r>
              <a:rPr lang="en-US" sz="1200" b="1" i="0" kern="1200" dirty="0">
                <a:solidFill>
                  <a:schemeClr val="tx1"/>
                </a:solidFill>
                <a:effectLst/>
                <a:latin typeface="+mn-lt"/>
                <a:ea typeface="+mn-ea"/>
                <a:cs typeface="+mn-cs"/>
              </a:rPr>
              <a:t>(Psalm 119:104), </a:t>
            </a:r>
            <a:r>
              <a:rPr lang="en-US" sz="1200" b="0" i="1" kern="1200" dirty="0">
                <a:solidFill>
                  <a:schemeClr val="tx1"/>
                </a:solidFill>
                <a:effectLst/>
                <a:latin typeface="+mn-lt"/>
                <a:ea typeface="+mn-ea"/>
                <a:cs typeface="+mn-cs"/>
              </a:rPr>
              <a:t>“Through Your precepts I get understanding; therefore I hate every false way.”</a:t>
            </a:r>
          </a:p>
          <a:p>
            <a:pPr marL="0" indent="0">
              <a:buFont typeface="Arial" panose="020B0604020202020204" pitchFamily="34" charset="0"/>
              <a:buNone/>
            </a:pPr>
            <a:r>
              <a:rPr lang="en-US" sz="1200" b="1" i="0" kern="1200" dirty="0">
                <a:solidFill>
                  <a:schemeClr val="tx1"/>
                </a:solidFill>
                <a:effectLst/>
                <a:latin typeface="+mn-lt"/>
                <a:ea typeface="+mn-ea"/>
                <a:cs typeface="+mn-cs"/>
              </a:rPr>
              <a:t>(Psalm 119:130), </a:t>
            </a:r>
            <a:r>
              <a:rPr lang="en-US" sz="1200" b="0" i="1" kern="1200" dirty="0">
                <a:solidFill>
                  <a:schemeClr val="tx1"/>
                </a:solidFill>
                <a:effectLst/>
                <a:latin typeface="+mn-lt"/>
                <a:ea typeface="+mn-ea"/>
                <a:cs typeface="+mn-cs"/>
              </a:rPr>
              <a:t>“The entrance of Your words gives light; it gives understanding to the simple.”</a:t>
            </a:r>
            <a:endParaRPr lang="en-US" i="1" dirty="0"/>
          </a:p>
        </p:txBody>
      </p:sp>
      <p:sp>
        <p:nvSpPr>
          <p:cNvPr id="4" name="Slide Number Placeholder 3"/>
          <p:cNvSpPr>
            <a:spLocks noGrp="1"/>
          </p:cNvSpPr>
          <p:nvPr>
            <p:ph type="sldNum" sz="quarter" idx="10"/>
          </p:nvPr>
        </p:nvSpPr>
        <p:spPr/>
        <p:txBody>
          <a:bodyPr/>
          <a:lstStyle/>
          <a:p>
            <a:fld id="{AD20D3B8-37D2-40F7-8706-A3CDBDFC1A96}" type="slidenum">
              <a:rPr lang="en-US" smtClean="0"/>
              <a:t>2</a:t>
            </a:fld>
            <a:endParaRPr lang="en-US"/>
          </a:p>
        </p:txBody>
      </p:sp>
    </p:spTree>
    <p:extLst>
      <p:ext uri="{BB962C8B-B14F-4D97-AF65-F5344CB8AC3E}">
        <p14:creationId xmlns:p14="http://schemas.microsoft.com/office/powerpoint/2010/main" val="3921838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Satan Lies about God </a:t>
            </a:r>
            <a:r>
              <a:rPr lang="en-US" sz="1200" b="0" i="0" kern="1200" dirty="0">
                <a:solidFill>
                  <a:schemeClr val="tx1"/>
                </a:solidFill>
                <a:effectLst/>
                <a:latin typeface="+mn-lt"/>
                <a:ea typeface="+mn-ea"/>
                <a:cs typeface="+mn-cs"/>
              </a:rPr>
              <a:t>– Claiming that God did not want man to be blessed with knowledge, and so lied to man</a:t>
            </a:r>
          </a:p>
          <a:p>
            <a:r>
              <a:rPr lang="en-US" sz="1200" b="1" i="0" kern="1200" dirty="0">
                <a:solidFill>
                  <a:schemeClr val="tx1"/>
                </a:solidFill>
                <a:effectLst/>
                <a:latin typeface="+mn-lt"/>
                <a:ea typeface="+mn-ea"/>
                <a:cs typeface="+mn-cs"/>
              </a:rPr>
              <a:t>(3:1, 4-5), READ</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Satan Lies about Sin </a:t>
            </a:r>
            <a:r>
              <a:rPr lang="en-US" sz="1200" b="0" i="0" kern="1200" dirty="0">
                <a:solidFill>
                  <a:schemeClr val="tx1"/>
                </a:solidFill>
                <a:effectLst/>
                <a:latin typeface="+mn-lt"/>
                <a:ea typeface="+mn-ea"/>
                <a:cs typeface="+mn-cs"/>
              </a:rPr>
              <a:t>– Deny destructive nature and eternal consequence!</a:t>
            </a:r>
          </a:p>
          <a:p>
            <a:r>
              <a:rPr lang="en-US" sz="1200" b="1" i="0" kern="1200" dirty="0">
                <a:solidFill>
                  <a:schemeClr val="tx1"/>
                </a:solidFill>
                <a:effectLst/>
                <a:latin typeface="+mn-lt"/>
                <a:ea typeface="+mn-ea"/>
                <a:cs typeface="+mn-cs"/>
              </a:rPr>
              <a:t>(3:4-5) READ</a:t>
            </a:r>
          </a:p>
          <a:p>
            <a:r>
              <a:rPr lang="en-US" sz="1200" b="1" i="0" kern="1200" dirty="0">
                <a:solidFill>
                  <a:schemeClr val="tx1"/>
                </a:solidFill>
                <a:effectLst/>
                <a:latin typeface="+mn-lt"/>
                <a:ea typeface="+mn-ea"/>
                <a:cs typeface="+mn-cs"/>
              </a:rPr>
              <a:t>(2:17),</a:t>
            </a:r>
            <a:r>
              <a:rPr lang="en-US" sz="1200" b="1" i="1"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“but of the tree of the knowledge of good and evil you shall not eat, for in the day that you eat of it you shall surely die."</a:t>
            </a:r>
          </a:p>
          <a:p>
            <a:r>
              <a:rPr lang="en-US" sz="1200" b="1" i="0" kern="1200" dirty="0">
                <a:solidFill>
                  <a:schemeClr val="tx1"/>
                </a:solidFill>
                <a:effectLst/>
                <a:latin typeface="+mn-lt"/>
                <a:ea typeface="+mn-ea"/>
                <a:cs typeface="+mn-cs"/>
              </a:rPr>
              <a:t>(Romans 5:12), </a:t>
            </a:r>
            <a:r>
              <a:rPr lang="en-US" sz="1200" b="0" i="1" kern="1200" dirty="0">
                <a:solidFill>
                  <a:schemeClr val="tx1"/>
                </a:solidFill>
                <a:effectLst/>
                <a:latin typeface="+mn-lt"/>
                <a:ea typeface="+mn-ea"/>
                <a:cs typeface="+mn-cs"/>
              </a:rPr>
              <a:t>“Therefore, just as through one man sin entered the world, and death through sin, and thus death spread to all men, because all sinned.”</a:t>
            </a:r>
          </a:p>
          <a:p>
            <a:pPr marL="0" indent="0">
              <a:buFont typeface="Arial" panose="020B0604020202020204" pitchFamily="34" charset="0"/>
              <a:buNone/>
            </a:pPr>
            <a:r>
              <a:rPr lang="en-US" sz="1200" b="1" i="0" kern="1200" dirty="0">
                <a:solidFill>
                  <a:schemeClr val="tx1"/>
                </a:solidFill>
                <a:effectLst/>
                <a:latin typeface="+mn-lt"/>
                <a:ea typeface="+mn-ea"/>
                <a:cs typeface="+mn-cs"/>
              </a:rPr>
              <a:t>(Romans 7:9-11), </a:t>
            </a:r>
            <a:r>
              <a:rPr lang="en-US" sz="1200" b="0" i="1" kern="1200" dirty="0">
                <a:solidFill>
                  <a:schemeClr val="tx1"/>
                </a:solidFill>
                <a:effectLst/>
                <a:latin typeface="+mn-lt"/>
                <a:ea typeface="+mn-ea"/>
                <a:cs typeface="+mn-cs"/>
              </a:rPr>
              <a:t>“I was alive once without the law, but when the commandment came, sin revived and I died. </a:t>
            </a:r>
            <a:r>
              <a:rPr lang="en-US" sz="1200" b="0" i="1" kern="1200" baseline="30000" dirty="0">
                <a:solidFill>
                  <a:schemeClr val="tx1"/>
                </a:solidFill>
                <a:effectLst/>
                <a:latin typeface="+mn-lt"/>
                <a:ea typeface="+mn-ea"/>
                <a:cs typeface="+mn-cs"/>
              </a:rPr>
              <a:t>10</a:t>
            </a:r>
            <a:r>
              <a:rPr lang="en-US" sz="1200" b="0" i="1" kern="1200" dirty="0">
                <a:solidFill>
                  <a:schemeClr val="tx1"/>
                </a:solidFill>
                <a:effectLst/>
                <a:latin typeface="+mn-lt"/>
                <a:ea typeface="+mn-ea"/>
                <a:cs typeface="+mn-cs"/>
              </a:rPr>
              <a:t> And the commandment, which was to bring life, I found to bring death. </a:t>
            </a:r>
            <a:r>
              <a:rPr lang="en-US" sz="1200" b="0" i="1" kern="1200" baseline="30000" dirty="0">
                <a:solidFill>
                  <a:schemeClr val="tx1"/>
                </a:solidFill>
                <a:effectLst/>
                <a:latin typeface="+mn-lt"/>
                <a:ea typeface="+mn-ea"/>
                <a:cs typeface="+mn-cs"/>
              </a:rPr>
              <a:t>11</a:t>
            </a:r>
            <a:r>
              <a:rPr lang="en-US" sz="1200" b="0" i="1" kern="1200" dirty="0">
                <a:solidFill>
                  <a:schemeClr val="tx1"/>
                </a:solidFill>
                <a:effectLst/>
                <a:latin typeface="+mn-lt"/>
                <a:ea typeface="+mn-ea"/>
                <a:cs typeface="+mn-cs"/>
              </a:rPr>
              <a:t> For sin, taking occasion by the commandment, deceived me, and by it killed me.”</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Satan Lies to Men and Women </a:t>
            </a:r>
            <a:r>
              <a:rPr lang="en-US" sz="1200" b="0" i="0" kern="1200" dirty="0">
                <a:solidFill>
                  <a:schemeClr val="tx1"/>
                </a:solidFill>
                <a:effectLst/>
                <a:latin typeface="+mn-lt"/>
                <a:ea typeface="+mn-ea"/>
                <a:cs typeface="+mn-cs"/>
              </a:rPr>
              <a:t>- Sin something to be desired, &amp; beneficial (Heard every day in our time!) </a:t>
            </a:r>
          </a:p>
          <a:p>
            <a:r>
              <a:rPr lang="en-US" sz="1200" b="1" i="0" kern="1200" dirty="0">
                <a:solidFill>
                  <a:schemeClr val="tx1"/>
                </a:solidFill>
                <a:effectLst/>
                <a:latin typeface="+mn-lt"/>
                <a:ea typeface="+mn-ea"/>
                <a:cs typeface="+mn-cs"/>
              </a:rPr>
              <a:t>(3:5), READ</a:t>
            </a:r>
          </a:p>
          <a:p>
            <a:r>
              <a:rPr lang="en-US" sz="1200" b="1" i="0" kern="1200" dirty="0">
                <a:solidFill>
                  <a:schemeClr val="tx1"/>
                </a:solidFill>
                <a:effectLst/>
                <a:latin typeface="+mn-lt"/>
                <a:ea typeface="+mn-ea"/>
                <a:cs typeface="+mn-cs"/>
              </a:rPr>
              <a:t>(James 1:13-16), </a:t>
            </a:r>
            <a:r>
              <a:rPr lang="en-US" sz="1200" b="0" i="1" u="none" kern="1200" dirty="0">
                <a:solidFill>
                  <a:schemeClr val="tx1"/>
                </a:solidFill>
                <a:effectLst/>
                <a:latin typeface="+mn-lt"/>
                <a:ea typeface="+mn-ea"/>
                <a:cs typeface="+mn-cs"/>
              </a:rPr>
              <a:t>“Let no one say when he is tempted, "I am tempted by God"; for God cannot be tempted by evil, nor does He Himself tempt anyone. </a:t>
            </a:r>
            <a:r>
              <a:rPr lang="en-US" sz="1200" b="0" i="1" u="none" kern="1200" baseline="30000" dirty="0">
                <a:solidFill>
                  <a:schemeClr val="tx1"/>
                </a:solidFill>
                <a:effectLst/>
                <a:latin typeface="+mn-lt"/>
                <a:ea typeface="+mn-ea"/>
                <a:cs typeface="+mn-cs"/>
              </a:rPr>
              <a:t>14</a:t>
            </a:r>
            <a:r>
              <a:rPr lang="en-US" sz="1200" b="0" i="1" u="none" kern="1200" dirty="0">
                <a:solidFill>
                  <a:schemeClr val="tx1"/>
                </a:solidFill>
                <a:effectLst/>
                <a:latin typeface="+mn-lt"/>
                <a:ea typeface="+mn-ea"/>
                <a:cs typeface="+mn-cs"/>
              </a:rPr>
              <a:t> But each one is tempted when he is drawn away by his own desires and enticed. </a:t>
            </a:r>
            <a:r>
              <a:rPr lang="en-US" sz="1200" b="0" i="1" u="none" kern="1200" baseline="30000" dirty="0">
                <a:solidFill>
                  <a:schemeClr val="tx1"/>
                </a:solidFill>
                <a:effectLst/>
                <a:latin typeface="+mn-lt"/>
                <a:ea typeface="+mn-ea"/>
                <a:cs typeface="+mn-cs"/>
              </a:rPr>
              <a:t>15</a:t>
            </a:r>
            <a:r>
              <a:rPr lang="en-US" sz="1200" b="0" i="1" u="none" kern="1200" dirty="0">
                <a:solidFill>
                  <a:schemeClr val="tx1"/>
                </a:solidFill>
                <a:effectLst/>
                <a:latin typeface="+mn-lt"/>
                <a:ea typeface="+mn-ea"/>
                <a:cs typeface="+mn-cs"/>
              </a:rPr>
              <a:t> Then, when desire has conceived, it gives birth to sin; and sin, when it is full- grown, brings forth death. </a:t>
            </a:r>
            <a:r>
              <a:rPr lang="en-US" sz="1200" b="0" i="1" u="none" kern="1200" baseline="30000" dirty="0">
                <a:solidFill>
                  <a:schemeClr val="tx1"/>
                </a:solidFill>
                <a:effectLst/>
                <a:latin typeface="+mn-lt"/>
                <a:ea typeface="+mn-ea"/>
                <a:cs typeface="+mn-cs"/>
              </a:rPr>
              <a:t>16</a:t>
            </a:r>
            <a:r>
              <a:rPr lang="en-US" sz="1200" b="0" i="1" u="none" kern="1200" dirty="0">
                <a:solidFill>
                  <a:schemeClr val="tx1"/>
                </a:solidFill>
                <a:effectLst/>
                <a:latin typeface="+mn-lt"/>
                <a:ea typeface="+mn-ea"/>
                <a:cs typeface="+mn-cs"/>
              </a:rPr>
              <a:t> </a:t>
            </a:r>
            <a:r>
              <a:rPr lang="en-US" sz="1200" b="0" i="1" u="sng" kern="1200" dirty="0">
                <a:solidFill>
                  <a:schemeClr val="tx1"/>
                </a:solidFill>
                <a:effectLst/>
                <a:latin typeface="+mn-lt"/>
                <a:ea typeface="+mn-ea"/>
                <a:cs typeface="+mn-cs"/>
              </a:rPr>
              <a:t>Do not be deceived, my beloved brethren</a:t>
            </a:r>
            <a:r>
              <a:rPr lang="en-US" sz="1200" b="0" i="1" u="none"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(Isaiah 5:20), </a:t>
            </a:r>
            <a:r>
              <a:rPr lang="en-US" sz="1200" b="0" i="1" kern="1200" dirty="0">
                <a:solidFill>
                  <a:schemeClr val="tx1"/>
                </a:solidFill>
                <a:effectLst/>
                <a:latin typeface="+mn-lt"/>
                <a:ea typeface="+mn-ea"/>
                <a:cs typeface="+mn-cs"/>
              </a:rPr>
              <a:t>“Woe to those who call evil good, and good evil; who put darkness for light, and light for darkness; who put bitter for sweet, and sweet for bitter!”</a:t>
            </a:r>
          </a:p>
        </p:txBody>
      </p:sp>
      <p:sp>
        <p:nvSpPr>
          <p:cNvPr id="4" name="Slide Number Placeholder 3"/>
          <p:cNvSpPr>
            <a:spLocks noGrp="1"/>
          </p:cNvSpPr>
          <p:nvPr>
            <p:ph type="sldNum" sz="quarter" idx="10"/>
          </p:nvPr>
        </p:nvSpPr>
        <p:spPr/>
        <p:txBody>
          <a:bodyPr/>
          <a:lstStyle/>
          <a:p>
            <a:fld id="{AD20D3B8-37D2-40F7-8706-A3CDBDFC1A96}" type="slidenum">
              <a:rPr lang="en-US" smtClean="0"/>
              <a:t>3</a:t>
            </a:fld>
            <a:endParaRPr lang="en-US"/>
          </a:p>
        </p:txBody>
      </p:sp>
    </p:spTree>
    <p:extLst>
      <p:ext uri="{BB962C8B-B14F-4D97-AF65-F5344CB8AC3E}">
        <p14:creationId xmlns:p14="http://schemas.microsoft.com/office/powerpoint/2010/main" val="3537447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When we believe the Devil’s Lies we fail to see the Seriousness of Sin </a:t>
            </a:r>
          </a:p>
          <a:p>
            <a:pPr marL="0" indent="0">
              <a:buFont typeface="Arial" panose="020B0604020202020204" pitchFamily="34" charset="0"/>
              <a:buNone/>
            </a:pPr>
            <a:r>
              <a:rPr lang="en-US" sz="1200" b="1" i="0" kern="1200" dirty="0">
                <a:solidFill>
                  <a:schemeClr val="tx1"/>
                </a:solidFill>
                <a:effectLst/>
                <a:latin typeface="+mn-lt"/>
                <a:ea typeface="+mn-ea"/>
                <a:cs typeface="+mn-cs"/>
              </a:rPr>
              <a:t>(Romans 2:5-9), </a:t>
            </a:r>
            <a:r>
              <a:rPr lang="en-US" sz="1200" b="0" i="1" kern="1200" dirty="0">
                <a:solidFill>
                  <a:schemeClr val="tx1"/>
                </a:solidFill>
                <a:effectLst/>
                <a:latin typeface="+mn-lt"/>
                <a:ea typeface="+mn-ea"/>
                <a:cs typeface="+mn-cs"/>
              </a:rPr>
              <a:t>“But in accordance with your hardness and your impenitent heart you are treasuring up for yourself wrath in the day of wrath and revelation of the righteous judgment of God, </a:t>
            </a:r>
            <a:r>
              <a:rPr lang="en-US" sz="1200" b="0" i="1" kern="1200" baseline="30000" dirty="0">
                <a:solidFill>
                  <a:schemeClr val="tx1"/>
                </a:solidFill>
                <a:effectLst/>
                <a:latin typeface="+mn-lt"/>
                <a:ea typeface="+mn-ea"/>
                <a:cs typeface="+mn-cs"/>
              </a:rPr>
              <a:t>6</a:t>
            </a:r>
            <a:r>
              <a:rPr lang="en-US" sz="1200" b="0" i="1" kern="1200" dirty="0">
                <a:solidFill>
                  <a:schemeClr val="tx1"/>
                </a:solidFill>
                <a:effectLst/>
                <a:latin typeface="+mn-lt"/>
                <a:ea typeface="+mn-ea"/>
                <a:cs typeface="+mn-cs"/>
              </a:rPr>
              <a:t> who "will render to each one according to his deeds": </a:t>
            </a:r>
            <a:r>
              <a:rPr lang="en-US" sz="1200" b="0" i="1" kern="1200" baseline="30000" dirty="0">
                <a:solidFill>
                  <a:schemeClr val="tx1"/>
                </a:solidFill>
                <a:effectLst/>
                <a:latin typeface="+mn-lt"/>
                <a:ea typeface="+mn-ea"/>
                <a:cs typeface="+mn-cs"/>
              </a:rPr>
              <a:t>7</a:t>
            </a:r>
            <a:r>
              <a:rPr lang="en-US" sz="1200" b="0" i="1" kern="1200" dirty="0">
                <a:solidFill>
                  <a:schemeClr val="tx1"/>
                </a:solidFill>
                <a:effectLst/>
                <a:latin typeface="+mn-lt"/>
                <a:ea typeface="+mn-ea"/>
                <a:cs typeface="+mn-cs"/>
              </a:rPr>
              <a:t> eternal life to those who by patient continuance in doing good seek for glory, honor, and immortality; </a:t>
            </a:r>
            <a:r>
              <a:rPr lang="en-US" sz="1200" b="0" i="1" kern="1200" baseline="30000" dirty="0">
                <a:solidFill>
                  <a:schemeClr val="tx1"/>
                </a:solidFill>
                <a:effectLst/>
                <a:latin typeface="+mn-lt"/>
                <a:ea typeface="+mn-ea"/>
                <a:cs typeface="+mn-cs"/>
              </a:rPr>
              <a:t>8</a:t>
            </a:r>
            <a:r>
              <a:rPr lang="en-US" sz="1200" b="0" i="1" kern="1200" dirty="0">
                <a:solidFill>
                  <a:schemeClr val="tx1"/>
                </a:solidFill>
                <a:effectLst/>
                <a:latin typeface="+mn-lt"/>
                <a:ea typeface="+mn-ea"/>
                <a:cs typeface="+mn-cs"/>
              </a:rPr>
              <a:t> but to those who are self- seeking and do not obey the truth, but obey unrighteousness—indignation and wrath, </a:t>
            </a:r>
            <a:r>
              <a:rPr lang="en-US" sz="1200" b="0" i="1" kern="1200" baseline="30000" dirty="0">
                <a:solidFill>
                  <a:schemeClr val="tx1"/>
                </a:solidFill>
                <a:effectLst/>
                <a:latin typeface="+mn-lt"/>
                <a:ea typeface="+mn-ea"/>
                <a:cs typeface="+mn-cs"/>
              </a:rPr>
              <a:t>9</a:t>
            </a:r>
            <a:r>
              <a:rPr lang="en-US" sz="1200" b="0" i="1" kern="1200" dirty="0">
                <a:solidFill>
                  <a:schemeClr val="tx1"/>
                </a:solidFill>
                <a:effectLst/>
                <a:latin typeface="+mn-lt"/>
                <a:ea typeface="+mn-ea"/>
                <a:cs typeface="+mn-cs"/>
              </a:rPr>
              <a:t> tribulation and anguish, on every soul of man who does evil, of the Jew first and also of the Greek.”</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When we Believe the Devil’s Lies we will not See the Good in Obeying God</a:t>
            </a:r>
          </a:p>
          <a:p>
            <a:pPr marL="0" indent="0">
              <a:buFont typeface="Arial" panose="020B0604020202020204" pitchFamily="34" charset="0"/>
              <a:buNone/>
            </a:pPr>
            <a:r>
              <a:rPr lang="en-US" sz="1200" b="1" i="0" kern="1200" dirty="0">
                <a:solidFill>
                  <a:schemeClr val="tx1"/>
                </a:solidFill>
                <a:effectLst/>
                <a:latin typeface="+mn-lt"/>
                <a:ea typeface="+mn-ea"/>
                <a:cs typeface="+mn-cs"/>
              </a:rPr>
              <a:t>(Malachi 1:11-13), [That’s how it was in Malachi’s day], </a:t>
            </a:r>
            <a:r>
              <a:rPr lang="en-US" sz="1200" b="0" i="1" kern="1200" dirty="0">
                <a:solidFill>
                  <a:schemeClr val="tx1"/>
                </a:solidFill>
                <a:effectLst/>
                <a:latin typeface="+mn-lt"/>
                <a:ea typeface="+mn-ea"/>
                <a:cs typeface="+mn-cs"/>
              </a:rPr>
              <a:t>“For from the rising of the sun, even to its going down, My name shall be great among the Gentiles; in every place incense shall be offered to My name, and a pure offering; for My name shall be great among the nations,“ says the Lord of hosts. </a:t>
            </a:r>
            <a:r>
              <a:rPr lang="en-US" sz="1200" b="0" i="1" kern="1200" baseline="30000" dirty="0">
                <a:solidFill>
                  <a:schemeClr val="tx1"/>
                </a:solidFill>
                <a:effectLst/>
                <a:latin typeface="+mn-lt"/>
                <a:ea typeface="+mn-ea"/>
                <a:cs typeface="+mn-cs"/>
              </a:rPr>
              <a:t>12</a:t>
            </a:r>
            <a:r>
              <a:rPr lang="en-US" sz="1200" b="0" i="1" kern="1200" dirty="0">
                <a:solidFill>
                  <a:schemeClr val="tx1"/>
                </a:solidFill>
                <a:effectLst/>
                <a:latin typeface="+mn-lt"/>
                <a:ea typeface="+mn-ea"/>
                <a:cs typeface="+mn-cs"/>
              </a:rPr>
              <a:t> "But you profane it, in that you say, 'The table of the Lord is defiled; and its fruit, its food, is contemptible.‘ </a:t>
            </a:r>
            <a:r>
              <a:rPr lang="en-US" sz="1200" b="0" i="1" kern="1200" baseline="30000" dirty="0">
                <a:solidFill>
                  <a:schemeClr val="tx1"/>
                </a:solidFill>
                <a:effectLst/>
                <a:latin typeface="+mn-lt"/>
                <a:ea typeface="+mn-ea"/>
                <a:cs typeface="+mn-cs"/>
              </a:rPr>
              <a:t>13</a:t>
            </a:r>
            <a:r>
              <a:rPr lang="en-US" sz="1200" b="0" i="1" kern="1200" dirty="0">
                <a:solidFill>
                  <a:schemeClr val="tx1"/>
                </a:solidFill>
                <a:effectLst/>
                <a:latin typeface="+mn-lt"/>
                <a:ea typeface="+mn-ea"/>
                <a:cs typeface="+mn-cs"/>
              </a:rPr>
              <a:t> You also say, 'Oh, what a weariness! 'And you sneer at it,” says the Lord of hosts.“ And you bring the stolen, the lame, and the sick; thus you bring an offering! Should I accept this from your hand?“ says the Lord.”</a:t>
            </a:r>
          </a:p>
          <a:p>
            <a:pPr marL="0" indent="0">
              <a:buFont typeface="Arial" panose="020B0604020202020204" pitchFamily="34" charset="0"/>
              <a:buNone/>
            </a:pPr>
            <a:r>
              <a:rPr lang="en-US" sz="1200" b="1" i="0" kern="1200" dirty="0">
                <a:solidFill>
                  <a:schemeClr val="tx1"/>
                </a:solidFill>
                <a:effectLst/>
                <a:latin typeface="+mn-lt"/>
                <a:ea typeface="+mn-ea"/>
                <a:cs typeface="+mn-cs"/>
              </a:rPr>
              <a:t>(1 John 5:3), </a:t>
            </a:r>
            <a:r>
              <a:rPr lang="en-US" sz="1200" b="0" i="1" kern="1200" dirty="0">
                <a:solidFill>
                  <a:schemeClr val="tx1"/>
                </a:solidFill>
                <a:effectLst/>
                <a:latin typeface="+mn-lt"/>
                <a:ea typeface="+mn-ea"/>
                <a:cs typeface="+mn-cs"/>
              </a:rPr>
              <a:t>“For this is the love of God, that we keep His commandments. And His commandments are not burdensome.”</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We Easily Convince Ourselves and Others that Sin Produces Good Results.  The reality is it is destructive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Sexual immorality leads to disease, abortion, abandoned and abused children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Drunkenness, Gambling, Addiction leads to ruin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Covetousness leads to crime, envy, strife.   (We could go on and on).</a:t>
            </a:r>
          </a:p>
        </p:txBody>
      </p:sp>
      <p:sp>
        <p:nvSpPr>
          <p:cNvPr id="4" name="Slide Number Placeholder 3"/>
          <p:cNvSpPr>
            <a:spLocks noGrp="1"/>
          </p:cNvSpPr>
          <p:nvPr>
            <p:ph type="sldNum" sz="quarter" idx="10"/>
          </p:nvPr>
        </p:nvSpPr>
        <p:spPr/>
        <p:txBody>
          <a:bodyPr/>
          <a:lstStyle/>
          <a:p>
            <a:fld id="{AD20D3B8-37D2-40F7-8706-A3CDBDFC1A96}" type="slidenum">
              <a:rPr lang="en-US" smtClean="0"/>
              <a:t>4</a:t>
            </a:fld>
            <a:endParaRPr lang="en-US"/>
          </a:p>
        </p:txBody>
      </p:sp>
    </p:spTree>
    <p:extLst>
      <p:ext uri="{BB962C8B-B14F-4D97-AF65-F5344CB8AC3E}">
        <p14:creationId xmlns:p14="http://schemas.microsoft.com/office/powerpoint/2010/main" val="3227845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(2:17), </a:t>
            </a:r>
            <a:r>
              <a:rPr lang="en-US" sz="1200" b="0" i="1" kern="1200" dirty="0">
                <a:solidFill>
                  <a:schemeClr val="tx1"/>
                </a:solidFill>
                <a:effectLst/>
                <a:latin typeface="+mn-lt"/>
                <a:ea typeface="+mn-ea"/>
                <a:cs typeface="+mn-cs"/>
              </a:rPr>
              <a:t>“but of the tree of the knowledge of good and evil you shall not eat, for in the day that you eat of it you shall surely die."</a:t>
            </a:r>
          </a:p>
          <a:p>
            <a:r>
              <a:rPr lang="en-US" sz="1200" b="1" i="0" kern="1200" dirty="0">
                <a:solidFill>
                  <a:schemeClr val="tx1"/>
                </a:solidFill>
                <a:effectLst/>
                <a:latin typeface="+mn-lt"/>
                <a:ea typeface="+mn-ea"/>
                <a:cs typeface="+mn-cs"/>
              </a:rPr>
              <a:t>(3:10), [Adam disobeyed, and God was right.  He became ashamed of his sin], </a:t>
            </a:r>
            <a:r>
              <a:rPr lang="en-US" sz="1200" b="0" i="1" kern="1200" dirty="0">
                <a:solidFill>
                  <a:schemeClr val="tx1"/>
                </a:solidFill>
                <a:effectLst/>
                <a:latin typeface="+mn-lt"/>
                <a:ea typeface="+mn-ea"/>
                <a:cs typeface="+mn-cs"/>
              </a:rPr>
              <a:t>“So he said, "I heard Your voice in the garden, and I was afraid because I was naked; and I hid myself."</a:t>
            </a:r>
          </a:p>
          <a:p>
            <a:r>
              <a:rPr lang="en-US" sz="1200" b="1" i="0" kern="1200" dirty="0">
                <a:solidFill>
                  <a:schemeClr val="tx1"/>
                </a:solidFill>
                <a:effectLst/>
                <a:latin typeface="+mn-lt"/>
                <a:ea typeface="+mn-ea"/>
                <a:cs typeface="+mn-cs"/>
              </a:rPr>
              <a:t>(3:22-24), [The consequence, separation from God/Death], </a:t>
            </a:r>
            <a:r>
              <a:rPr lang="en-US" sz="1200" b="0" i="1" kern="1200" dirty="0">
                <a:solidFill>
                  <a:schemeClr val="tx1"/>
                </a:solidFill>
                <a:effectLst/>
                <a:latin typeface="+mn-lt"/>
                <a:ea typeface="+mn-ea"/>
                <a:cs typeface="+mn-cs"/>
              </a:rPr>
              <a:t>“Then the Lord God said, "Behold, the man has become like one of Us, to know good and evil. And now, lest he put out his hand and take also of the tree of life, and eat, and live forever"— </a:t>
            </a:r>
            <a:r>
              <a:rPr lang="en-US" sz="1200" b="0" i="1" kern="1200" baseline="30000" dirty="0">
                <a:solidFill>
                  <a:schemeClr val="tx1"/>
                </a:solidFill>
                <a:effectLst/>
                <a:latin typeface="+mn-lt"/>
                <a:ea typeface="+mn-ea"/>
                <a:cs typeface="+mn-cs"/>
              </a:rPr>
              <a:t>23</a:t>
            </a:r>
            <a:r>
              <a:rPr lang="en-US" sz="1200" b="0" i="1" kern="1200" dirty="0">
                <a:solidFill>
                  <a:schemeClr val="tx1"/>
                </a:solidFill>
                <a:effectLst/>
                <a:latin typeface="+mn-lt"/>
                <a:ea typeface="+mn-ea"/>
                <a:cs typeface="+mn-cs"/>
              </a:rPr>
              <a:t> therefore the Lord God sent him out of the garden of Eden to till the ground from which he was taken. </a:t>
            </a:r>
            <a:r>
              <a:rPr lang="en-US" sz="1200" b="0" i="1" kern="1200" baseline="30000" dirty="0">
                <a:solidFill>
                  <a:schemeClr val="tx1"/>
                </a:solidFill>
                <a:effectLst/>
                <a:latin typeface="+mn-lt"/>
                <a:ea typeface="+mn-ea"/>
                <a:cs typeface="+mn-cs"/>
              </a:rPr>
              <a:t>24</a:t>
            </a:r>
            <a:r>
              <a:rPr lang="en-US" sz="1200" b="0" i="1" kern="1200" dirty="0">
                <a:solidFill>
                  <a:schemeClr val="tx1"/>
                </a:solidFill>
                <a:effectLst/>
                <a:latin typeface="+mn-lt"/>
                <a:ea typeface="+mn-ea"/>
                <a:cs typeface="+mn-cs"/>
              </a:rPr>
              <a:t> So He drove out the man; and He placed cherubim at the east of the garden of Eden, and a flaming sword which turned every way, to guard the way to the tree of life.”</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Sin’s Product </a:t>
            </a:r>
          </a:p>
          <a:p>
            <a:pPr marL="0" indent="0">
              <a:buFont typeface="Arial" panose="020B0604020202020204" pitchFamily="34" charset="0"/>
              <a:buNone/>
            </a:pPr>
            <a:r>
              <a:rPr lang="en-US" sz="1200" b="1" i="0" kern="1200" dirty="0">
                <a:solidFill>
                  <a:schemeClr val="tx1"/>
                </a:solidFill>
                <a:effectLst/>
                <a:latin typeface="+mn-lt"/>
                <a:ea typeface="+mn-ea"/>
                <a:cs typeface="+mn-cs"/>
              </a:rPr>
              <a:t>(Romans 5:12), </a:t>
            </a:r>
            <a:r>
              <a:rPr lang="en-US" sz="1200" b="0" i="1" kern="1200" dirty="0">
                <a:solidFill>
                  <a:schemeClr val="tx1"/>
                </a:solidFill>
                <a:effectLst/>
                <a:latin typeface="+mn-lt"/>
                <a:ea typeface="+mn-ea"/>
                <a:cs typeface="+mn-cs"/>
              </a:rPr>
              <a:t>“Therefore, just as through one man sin entered the world, </a:t>
            </a:r>
            <a:r>
              <a:rPr lang="en-US" sz="1200" b="0" i="1" u="sng" kern="1200" dirty="0">
                <a:solidFill>
                  <a:schemeClr val="tx1"/>
                </a:solidFill>
                <a:effectLst/>
                <a:latin typeface="+mn-lt"/>
                <a:ea typeface="+mn-ea"/>
                <a:cs typeface="+mn-cs"/>
              </a:rPr>
              <a:t>and death through sin</a:t>
            </a:r>
            <a:r>
              <a:rPr lang="en-US" sz="1200" b="0" i="1" kern="1200" dirty="0">
                <a:solidFill>
                  <a:schemeClr val="tx1"/>
                </a:solidFill>
                <a:effectLst/>
                <a:latin typeface="+mn-lt"/>
                <a:ea typeface="+mn-ea"/>
                <a:cs typeface="+mn-cs"/>
              </a:rPr>
              <a:t>, and thus death spread to all men, because all sinned”</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Sin’s Consequences </a:t>
            </a:r>
          </a:p>
          <a:p>
            <a:pPr marL="0" indent="0">
              <a:buFont typeface="Arial" panose="020B0604020202020204" pitchFamily="34" charset="0"/>
              <a:buNone/>
            </a:pPr>
            <a:r>
              <a:rPr lang="en-US" sz="1200" b="1" i="0" kern="1200" dirty="0">
                <a:solidFill>
                  <a:schemeClr val="tx1"/>
                </a:solidFill>
                <a:effectLst/>
                <a:latin typeface="+mn-lt"/>
                <a:ea typeface="+mn-ea"/>
                <a:cs typeface="+mn-cs"/>
              </a:rPr>
              <a:t>(3:10, 16-19) [God’s pronouncement of punishment upon the woman and man] READ</a:t>
            </a: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(3:15) [However, redemption promised even from the beginning] READ</a:t>
            </a:r>
          </a:p>
          <a:p>
            <a:pPr marL="0" indent="0">
              <a:buFont typeface="Arial" panose="020B0604020202020204" pitchFamily="34" charset="0"/>
              <a:buNone/>
            </a:pPr>
            <a:r>
              <a:rPr lang="en-US" sz="1200" b="1" i="0" kern="1200" dirty="0">
                <a:solidFill>
                  <a:schemeClr val="tx1"/>
                </a:solidFill>
                <a:effectLst/>
                <a:latin typeface="+mn-lt"/>
                <a:ea typeface="+mn-ea"/>
                <a:cs typeface="+mn-cs"/>
              </a:rPr>
              <a:t>(Psalm 97:10), </a:t>
            </a:r>
            <a:r>
              <a:rPr lang="en-US" sz="1200" b="0" i="1" kern="1200" dirty="0">
                <a:solidFill>
                  <a:schemeClr val="tx1"/>
                </a:solidFill>
                <a:effectLst/>
                <a:latin typeface="+mn-lt"/>
                <a:ea typeface="+mn-ea"/>
                <a:cs typeface="+mn-cs"/>
              </a:rPr>
              <a:t>“You who love the Lord, hate evil! He preserves the souls of His saints; He delivers them out of the hand of the wicked.”</a:t>
            </a:r>
          </a:p>
          <a:p>
            <a:pPr marL="0" indent="0">
              <a:buFont typeface="Arial" panose="020B0604020202020204" pitchFamily="34" charset="0"/>
              <a:buNone/>
            </a:pPr>
            <a:r>
              <a:rPr lang="en-US" sz="1200" b="1" i="0" kern="1200" dirty="0">
                <a:solidFill>
                  <a:schemeClr val="tx1"/>
                </a:solidFill>
                <a:effectLst/>
                <a:latin typeface="+mn-lt"/>
                <a:ea typeface="+mn-ea"/>
                <a:cs typeface="+mn-cs"/>
              </a:rPr>
              <a:t>(Amos 5:15), [A promise to the penitent], </a:t>
            </a:r>
            <a:r>
              <a:rPr lang="en-US" sz="1200" b="0" i="1" kern="1200" dirty="0">
                <a:solidFill>
                  <a:schemeClr val="tx1"/>
                </a:solidFill>
                <a:effectLst/>
                <a:latin typeface="+mn-lt"/>
                <a:ea typeface="+mn-ea"/>
                <a:cs typeface="+mn-cs"/>
              </a:rPr>
              <a:t>“Hate evil, love good; establish justice in the gate. It may be that the Lord God of hosts will be gracious to the remnant of Joseph.”</a:t>
            </a:r>
          </a:p>
        </p:txBody>
      </p:sp>
      <p:sp>
        <p:nvSpPr>
          <p:cNvPr id="4" name="Slide Number Placeholder 3"/>
          <p:cNvSpPr>
            <a:spLocks noGrp="1"/>
          </p:cNvSpPr>
          <p:nvPr>
            <p:ph type="sldNum" sz="quarter" idx="10"/>
          </p:nvPr>
        </p:nvSpPr>
        <p:spPr/>
        <p:txBody>
          <a:bodyPr/>
          <a:lstStyle/>
          <a:p>
            <a:fld id="{AD20D3B8-37D2-40F7-8706-A3CDBDFC1A96}" type="slidenum">
              <a:rPr lang="en-US" smtClean="0"/>
              <a:t>5</a:t>
            </a:fld>
            <a:endParaRPr lang="en-US"/>
          </a:p>
        </p:txBody>
      </p:sp>
    </p:spTree>
    <p:extLst>
      <p:ext uri="{BB962C8B-B14F-4D97-AF65-F5344CB8AC3E}">
        <p14:creationId xmlns:p14="http://schemas.microsoft.com/office/powerpoint/2010/main" val="359074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(Revelation 2:7), </a:t>
            </a:r>
            <a:r>
              <a:rPr lang="en-US" i="1" dirty="0"/>
              <a:t>“He who has an ear, let him hear what the Spirit says to the churches. To him who overcomes I will give to eat from the tree of life, which is in the midst of the Paradise </a:t>
            </a:r>
            <a:r>
              <a:rPr lang="en-US" i="1"/>
              <a:t>of God.”</a:t>
            </a:r>
            <a:endParaRPr lang="en-US" i="1" dirty="0"/>
          </a:p>
        </p:txBody>
      </p:sp>
      <p:sp>
        <p:nvSpPr>
          <p:cNvPr id="4" name="Slide Number Placeholder 3"/>
          <p:cNvSpPr>
            <a:spLocks noGrp="1"/>
          </p:cNvSpPr>
          <p:nvPr>
            <p:ph type="sldNum" sz="quarter" idx="10"/>
          </p:nvPr>
        </p:nvSpPr>
        <p:spPr/>
        <p:txBody>
          <a:bodyPr/>
          <a:lstStyle/>
          <a:p>
            <a:fld id="{AD20D3B8-37D2-40F7-8706-A3CDBDFC1A96}" type="slidenum">
              <a:rPr lang="en-US" smtClean="0"/>
              <a:t>6</a:t>
            </a:fld>
            <a:endParaRPr lang="en-US"/>
          </a:p>
        </p:txBody>
      </p:sp>
    </p:spTree>
    <p:extLst>
      <p:ext uri="{BB962C8B-B14F-4D97-AF65-F5344CB8AC3E}">
        <p14:creationId xmlns:p14="http://schemas.microsoft.com/office/powerpoint/2010/main" val="3809016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703BC-1189-48BB-9103-99BCCBCA7E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3F450B-95CD-401B-B00A-6D3D6957A7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45BB7E-11C3-43E7-887D-660D980ED401}"/>
              </a:ext>
            </a:extLst>
          </p:cNvPr>
          <p:cNvSpPr>
            <a:spLocks noGrp="1"/>
          </p:cNvSpPr>
          <p:nvPr>
            <p:ph type="dt" sz="half" idx="10"/>
          </p:nvPr>
        </p:nvSpPr>
        <p:spPr/>
        <p:txBody>
          <a:bodyPr/>
          <a:lstStyle/>
          <a:p>
            <a:fld id="{4B0C6643-6F02-4EDA-B198-DDCBCFB14C61}" type="datetimeFigureOut">
              <a:rPr lang="en-US" smtClean="0"/>
              <a:t>9/16/2017</a:t>
            </a:fld>
            <a:endParaRPr lang="en-US"/>
          </a:p>
        </p:txBody>
      </p:sp>
      <p:sp>
        <p:nvSpPr>
          <p:cNvPr id="5" name="Footer Placeholder 4">
            <a:extLst>
              <a:ext uri="{FF2B5EF4-FFF2-40B4-BE49-F238E27FC236}">
                <a16:creationId xmlns:a16="http://schemas.microsoft.com/office/drawing/2014/main" id="{D2EFDD43-5F3A-4D33-9840-02039FF60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9269D7-FE71-47A1-8640-699E945C28A2}"/>
              </a:ext>
            </a:extLst>
          </p:cNvPr>
          <p:cNvSpPr>
            <a:spLocks noGrp="1"/>
          </p:cNvSpPr>
          <p:nvPr>
            <p:ph type="sldNum" sz="quarter" idx="12"/>
          </p:nvPr>
        </p:nvSpPr>
        <p:spPr/>
        <p:txBody>
          <a:bodyPr/>
          <a:lstStyle/>
          <a:p>
            <a:fld id="{2720657B-1CEA-4E9B-A806-5DE158521F07}" type="slidenum">
              <a:rPr lang="en-US" smtClean="0"/>
              <a:t>‹#›</a:t>
            </a:fld>
            <a:endParaRPr lang="en-US"/>
          </a:p>
        </p:txBody>
      </p:sp>
    </p:spTree>
    <p:extLst>
      <p:ext uri="{BB962C8B-B14F-4D97-AF65-F5344CB8AC3E}">
        <p14:creationId xmlns:p14="http://schemas.microsoft.com/office/powerpoint/2010/main" val="1264706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845DD-1914-4A7B-8CB0-9B8E0F8ADE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91FC6C-4AFD-4BE8-952A-F13ED638EFA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1F6B8-4F26-4D3F-BEC0-37438CEF888A}"/>
              </a:ext>
            </a:extLst>
          </p:cNvPr>
          <p:cNvSpPr>
            <a:spLocks noGrp="1"/>
          </p:cNvSpPr>
          <p:nvPr>
            <p:ph type="dt" sz="half" idx="10"/>
          </p:nvPr>
        </p:nvSpPr>
        <p:spPr/>
        <p:txBody>
          <a:bodyPr/>
          <a:lstStyle/>
          <a:p>
            <a:fld id="{4B0C6643-6F02-4EDA-B198-DDCBCFB14C61}" type="datetimeFigureOut">
              <a:rPr lang="en-US" smtClean="0"/>
              <a:t>9/16/2017</a:t>
            </a:fld>
            <a:endParaRPr lang="en-US"/>
          </a:p>
        </p:txBody>
      </p:sp>
      <p:sp>
        <p:nvSpPr>
          <p:cNvPr id="5" name="Footer Placeholder 4">
            <a:extLst>
              <a:ext uri="{FF2B5EF4-FFF2-40B4-BE49-F238E27FC236}">
                <a16:creationId xmlns:a16="http://schemas.microsoft.com/office/drawing/2014/main" id="{80E0D933-27FC-4513-B20E-D49531D98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6AC2E9-D7CE-45BC-93AA-AEC9BC2F6764}"/>
              </a:ext>
            </a:extLst>
          </p:cNvPr>
          <p:cNvSpPr>
            <a:spLocks noGrp="1"/>
          </p:cNvSpPr>
          <p:nvPr>
            <p:ph type="sldNum" sz="quarter" idx="12"/>
          </p:nvPr>
        </p:nvSpPr>
        <p:spPr/>
        <p:txBody>
          <a:bodyPr/>
          <a:lstStyle/>
          <a:p>
            <a:fld id="{2720657B-1CEA-4E9B-A806-5DE158521F07}" type="slidenum">
              <a:rPr lang="en-US" smtClean="0"/>
              <a:t>‹#›</a:t>
            </a:fld>
            <a:endParaRPr lang="en-US"/>
          </a:p>
        </p:txBody>
      </p:sp>
    </p:spTree>
    <p:extLst>
      <p:ext uri="{BB962C8B-B14F-4D97-AF65-F5344CB8AC3E}">
        <p14:creationId xmlns:p14="http://schemas.microsoft.com/office/powerpoint/2010/main" val="2809159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8534BF-D52F-49AA-A5A9-A7646A7077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DC274B-EB4A-4899-A84C-628383F24E9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06FFC-E8B2-46E3-9145-DA05366ECEB3}"/>
              </a:ext>
            </a:extLst>
          </p:cNvPr>
          <p:cNvSpPr>
            <a:spLocks noGrp="1"/>
          </p:cNvSpPr>
          <p:nvPr>
            <p:ph type="dt" sz="half" idx="10"/>
          </p:nvPr>
        </p:nvSpPr>
        <p:spPr/>
        <p:txBody>
          <a:bodyPr/>
          <a:lstStyle/>
          <a:p>
            <a:fld id="{4B0C6643-6F02-4EDA-B198-DDCBCFB14C61}" type="datetimeFigureOut">
              <a:rPr lang="en-US" smtClean="0"/>
              <a:t>9/16/2017</a:t>
            </a:fld>
            <a:endParaRPr lang="en-US"/>
          </a:p>
        </p:txBody>
      </p:sp>
      <p:sp>
        <p:nvSpPr>
          <p:cNvPr id="5" name="Footer Placeholder 4">
            <a:extLst>
              <a:ext uri="{FF2B5EF4-FFF2-40B4-BE49-F238E27FC236}">
                <a16:creationId xmlns:a16="http://schemas.microsoft.com/office/drawing/2014/main" id="{9A5251FE-ECBE-4DCE-AC06-C300DC3A0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B4D83-6FDD-4D4F-B5D4-D777502F4F44}"/>
              </a:ext>
            </a:extLst>
          </p:cNvPr>
          <p:cNvSpPr>
            <a:spLocks noGrp="1"/>
          </p:cNvSpPr>
          <p:nvPr>
            <p:ph type="sldNum" sz="quarter" idx="12"/>
          </p:nvPr>
        </p:nvSpPr>
        <p:spPr/>
        <p:txBody>
          <a:bodyPr/>
          <a:lstStyle/>
          <a:p>
            <a:fld id="{2720657B-1CEA-4E9B-A806-5DE158521F07}" type="slidenum">
              <a:rPr lang="en-US" smtClean="0"/>
              <a:t>‹#›</a:t>
            </a:fld>
            <a:endParaRPr lang="en-US"/>
          </a:p>
        </p:txBody>
      </p:sp>
    </p:spTree>
    <p:extLst>
      <p:ext uri="{BB962C8B-B14F-4D97-AF65-F5344CB8AC3E}">
        <p14:creationId xmlns:p14="http://schemas.microsoft.com/office/powerpoint/2010/main" val="3557679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CE881-F81F-4C5A-87AB-DA0455FB18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DB7596-8DEC-4E64-956B-BF24D3151CD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6896B-F60B-4194-868E-2CD52C7557BA}"/>
              </a:ext>
            </a:extLst>
          </p:cNvPr>
          <p:cNvSpPr>
            <a:spLocks noGrp="1"/>
          </p:cNvSpPr>
          <p:nvPr>
            <p:ph type="dt" sz="half" idx="10"/>
          </p:nvPr>
        </p:nvSpPr>
        <p:spPr/>
        <p:txBody>
          <a:bodyPr/>
          <a:lstStyle/>
          <a:p>
            <a:fld id="{4B0C6643-6F02-4EDA-B198-DDCBCFB14C61}" type="datetimeFigureOut">
              <a:rPr lang="en-US" smtClean="0"/>
              <a:t>9/16/2017</a:t>
            </a:fld>
            <a:endParaRPr lang="en-US"/>
          </a:p>
        </p:txBody>
      </p:sp>
      <p:sp>
        <p:nvSpPr>
          <p:cNvPr id="5" name="Footer Placeholder 4">
            <a:extLst>
              <a:ext uri="{FF2B5EF4-FFF2-40B4-BE49-F238E27FC236}">
                <a16:creationId xmlns:a16="http://schemas.microsoft.com/office/drawing/2014/main" id="{4B7C4E41-C7F6-49F0-8080-A017327C8C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55126F-0F40-4499-9DDE-73D746451059}"/>
              </a:ext>
            </a:extLst>
          </p:cNvPr>
          <p:cNvSpPr>
            <a:spLocks noGrp="1"/>
          </p:cNvSpPr>
          <p:nvPr>
            <p:ph type="sldNum" sz="quarter" idx="12"/>
          </p:nvPr>
        </p:nvSpPr>
        <p:spPr/>
        <p:txBody>
          <a:bodyPr/>
          <a:lstStyle/>
          <a:p>
            <a:fld id="{2720657B-1CEA-4E9B-A806-5DE158521F07}" type="slidenum">
              <a:rPr lang="en-US" smtClean="0"/>
              <a:t>‹#›</a:t>
            </a:fld>
            <a:endParaRPr lang="en-US"/>
          </a:p>
        </p:txBody>
      </p:sp>
    </p:spTree>
    <p:extLst>
      <p:ext uri="{BB962C8B-B14F-4D97-AF65-F5344CB8AC3E}">
        <p14:creationId xmlns:p14="http://schemas.microsoft.com/office/powerpoint/2010/main" val="242375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167F-7425-46DD-82B1-B3CE813842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7D4C24-3A93-40B7-B210-B32B2D72DF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D22D0EC-9A97-4D88-A45F-6967B97785CD}"/>
              </a:ext>
            </a:extLst>
          </p:cNvPr>
          <p:cNvSpPr>
            <a:spLocks noGrp="1"/>
          </p:cNvSpPr>
          <p:nvPr>
            <p:ph type="dt" sz="half" idx="10"/>
          </p:nvPr>
        </p:nvSpPr>
        <p:spPr/>
        <p:txBody>
          <a:bodyPr/>
          <a:lstStyle/>
          <a:p>
            <a:fld id="{4B0C6643-6F02-4EDA-B198-DDCBCFB14C61}" type="datetimeFigureOut">
              <a:rPr lang="en-US" smtClean="0"/>
              <a:t>9/16/2017</a:t>
            </a:fld>
            <a:endParaRPr lang="en-US"/>
          </a:p>
        </p:txBody>
      </p:sp>
      <p:sp>
        <p:nvSpPr>
          <p:cNvPr id="5" name="Footer Placeholder 4">
            <a:extLst>
              <a:ext uri="{FF2B5EF4-FFF2-40B4-BE49-F238E27FC236}">
                <a16:creationId xmlns:a16="http://schemas.microsoft.com/office/drawing/2014/main" id="{72170486-74FC-429A-92DD-207F9D859B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4BAA2B-0761-4015-A77E-D92B1C1F9506}"/>
              </a:ext>
            </a:extLst>
          </p:cNvPr>
          <p:cNvSpPr>
            <a:spLocks noGrp="1"/>
          </p:cNvSpPr>
          <p:nvPr>
            <p:ph type="sldNum" sz="quarter" idx="12"/>
          </p:nvPr>
        </p:nvSpPr>
        <p:spPr/>
        <p:txBody>
          <a:bodyPr/>
          <a:lstStyle/>
          <a:p>
            <a:fld id="{2720657B-1CEA-4E9B-A806-5DE158521F07}" type="slidenum">
              <a:rPr lang="en-US" smtClean="0"/>
              <a:t>‹#›</a:t>
            </a:fld>
            <a:endParaRPr lang="en-US"/>
          </a:p>
        </p:txBody>
      </p:sp>
    </p:spTree>
    <p:extLst>
      <p:ext uri="{BB962C8B-B14F-4D97-AF65-F5344CB8AC3E}">
        <p14:creationId xmlns:p14="http://schemas.microsoft.com/office/powerpoint/2010/main" val="2037242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C214C-7DC6-4573-AA2C-F9D5686060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20FA80-972B-432D-B72F-BB9EC339AE9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0C2291-51FC-4F9B-8938-44C1BDB4D81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418081-3F69-43D3-A680-09F442E99418}"/>
              </a:ext>
            </a:extLst>
          </p:cNvPr>
          <p:cNvSpPr>
            <a:spLocks noGrp="1"/>
          </p:cNvSpPr>
          <p:nvPr>
            <p:ph type="dt" sz="half" idx="10"/>
          </p:nvPr>
        </p:nvSpPr>
        <p:spPr/>
        <p:txBody>
          <a:bodyPr/>
          <a:lstStyle/>
          <a:p>
            <a:fld id="{4B0C6643-6F02-4EDA-B198-DDCBCFB14C61}" type="datetimeFigureOut">
              <a:rPr lang="en-US" smtClean="0"/>
              <a:t>9/16/2017</a:t>
            </a:fld>
            <a:endParaRPr lang="en-US"/>
          </a:p>
        </p:txBody>
      </p:sp>
      <p:sp>
        <p:nvSpPr>
          <p:cNvPr id="6" name="Footer Placeholder 5">
            <a:extLst>
              <a:ext uri="{FF2B5EF4-FFF2-40B4-BE49-F238E27FC236}">
                <a16:creationId xmlns:a16="http://schemas.microsoft.com/office/drawing/2014/main" id="{01ADC8A8-6B30-4326-805B-6312A897BE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D77DF2-248A-4F88-8ED8-180944744E38}"/>
              </a:ext>
            </a:extLst>
          </p:cNvPr>
          <p:cNvSpPr>
            <a:spLocks noGrp="1"/>
          </p:cNvSpPr>
          <p:nvPr>
            <p:ph type="sldNum" sz="quarter" idx="12"/>
          </p:nvPr>
        </p:nvSpPr>
        <p:spPr/>
        <p:txBody>
          <a:bodyPr/>
          <a:lstStyle/>
          <a:p>
            <a:fld id="{2720657B-1CEA-4E9B-A806-5DE158521F07}" type="slidenum">
              <a:rPr lang="en-US" smtClean="0"/>
              <a:t>‹#›</a:t>
            </a:fld>
            <a:endParaRPr lang="en-US"/>
          </a:p>
        </p:txBody>
      </p:sp>
    </p:spTree>
    <p:extLst>
      <p:ext uri="{BB962C8B-B14F-4D97-AF65-F5344CB8AC3E}">
        <p14:creationId xmlns:p14="http://schemas.microsoft.com/office/powerpoint/2010/main" val="2886462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525-954B-4EEE-B565-81A6070662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4EAF92-BAC0-4AD7-BA02-45A007E513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52F983C-1655-4EA5-8B1D-52672BC8FF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244CB2-2229-4ED2-A5AD-D6B325790E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B26FED-172F-4C2C-B197-FDD370A88A2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A571B7-F1EC-4DEE-842F-8F566823430A}"/>
              </a:ext>
            </a:extLst>
          </p:cNvPr>
          <p:cNvSpPr>
            <a:spLocks noGrp="1"/>
          </p:cNvSpPr>
          <p:nvPr>
            <p:ph type="dt" sz="half" idx="10"/>
          </p:nvPr>
        </p:nvSpPr>
        <p:spPr/>
        <p:txBody>
          <a:bodyPr/>
          <a:lstStyle/>
          <a:p>
            <a:fld id="{4B0C6643-6F02-4EDA-B198-DDCBCFB14C61}" type="datetimeFigureOut">
              <a:rPr lang="en-US" smtClean="0"/>
              <a:t>9/16/2017</a:t>
            </a:fld>
            <a:endParaRPr lang="en-US"/>
          </a:p>
        </p:txBody>
      </p:sp>
      <p:sp>
        <p:nvSpPr>
          <p:cNvPr id="8" name="Footer Placeholder 7">
            <a:extLst>
              <a:ext uri="{FF2B5EF4-FFF2-40B4-BE49-F238E27FC236}">
                <a16:creationId xmlns:a16="http://schemas.microsoft.com/office/drawing/2014/main" id="{2AC4ED5E-E939-490E-9B77-83B07317D3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08AA34-909D-400B-822A-9329490C4135}"/>
              </a:ext>
            </a:extLst>
          </p:cNvPr>
          <p:cNvSpPr>
            <a:spLocks noGrp="1"/>
          </p:cNvSpPr>
          <p:nvPr>
            <p:ph type="sldNum" sz="quarter" idx="12"/>
          </p:nvPr>
        </p:nvSpPr>
        <p:spPr/>
        <p:txBody>
          <a:bodyPr/>
          <a:lstStyle/>
          <a:p>
            <a:fld id="{2720657B-1CEA-4E9B-A806-5DE158521F07}" type="slidenum">
              <a:rPr lang="en-US" smtClean="0"/>
              <a:t>‹#›</a:t>
            </a:fld>
            <a:endParaRPr lang="en-US"/>
          </a:p>
        </p:txBody>
      </p:sp>
    </p:spTree>
    <p:extLst>
      <p:ext uri="{BB962C8B-B14F-4D97-AF65-F5344CB8AC3E}">
        <p14:creationId xmlns:p14="http://schemas.microsoft.com/office/powerpoint/2010/main" val="1595067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C7C29-1850-4A19-8098-12D81470E3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29D59B-BA41-4F0E-A899-4A677AC5B212}"/>
              </a:ext>
            </a:extLst>
          </p:cNvPr>
          <p:cNvSpPr>
            <a:spLocks noGrp="1"/>
          </p:cNvSpPr>
          <p:nvPr>
            <p:ph type="dt" sz="half" idx="10"/>
          </p:nvPr>
        </p:nvSpPr>
        <p:spPr/>
        <p:txBody>
          <a:bodyPr/>
          <a:lstStyle/>
          <a:p>
            <a:fld id="{4B0C6643-6F02-4EDA-B198-DDCBCFB14C61}" type="datetimeFigureOut">
              <a:rPr lang="en-US" smtClean="0"/>
              <a:t>9/16/2017</a:t>
            </a:fld>
            <a:endParaRPr lang="en-US"/>
          </a:p>
        </p:txBody>
      </p:sp>
      <p:sp>
        <p:nvSpPr>
          <p:cNvPr id="4" name="Footer Placeholder 3">
            <a:extLst>
              <a:ext uri="{FF2B5EF4-FFF2-40B4-BE49-F238E27FC236}">
                <a16:creationId xmlns:a16="http://schemas.microsoft.com/office/drawing/2014/main" id="{4702810E-4D7F-4C24-9D9C-5F09645933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698DF9-B95B-46F6-BF8B-8D9E43A20767}"/>
              </a:ext>
            </a:extLst>
          </p:cNvPr>
          <p:cNvSpPr>
            <a:spLocks noGrp="1"/>
          </p:cNvSpPr>
          <p:nvPr>
            <p:ph type="sldNum" sz="quarter" idx="12"/>
          </p:nvPr>
        </p:nvSpPr>
        <p:spPr/>
        <p:txBody>
          <a:bodyPr/>
          <a:lstStyle/>
          <a:p>
            <a:fld id="{2720657B-1CEA-4E9B-A806-5DE158521F07}" type="slidenum">
              <a:rPr lang="en-US" smtClean="0"/>
              <a:t>‹#›</a:t>
            </a:fld>
            <a:endParaRPr lang="en-US"/>
          </a:p>
        </p:txBody>
      </p:sp>
    </p:spTree>
    <p:extLst>
      <p:ext uri="{BB962C8B-B14F-4D97-AF65-F5344CB8AC3E}">
        <p14:creationId xmlns:p14="http://schemas.microsoft.com/office/powerpoint/2010/main" val="80542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39E8F6-56E3-4995-96ED-7DC6CAA0FF82}"/>
              </a:ext>
            </a:extLst>
          </p:cNvPr>
          <p:cNvSpPr>
            <a:spLocks noGrp="1"/>
          </p:cNvSpPr>
          <p:nvPr>
            <p:ph type="dt" sz="half" idx="10"/>
          </p:nvPr>
        </p:nvSpPr>
        <p:spPr/>
        <p:txBody>
          <a:bodyPr/>
          <a:lstStyle/>
          <a:p>
            <a:fld id="{4B0C6643-6F02-4EDA-B198-DDCBCFB14C61}" type="datetimeFigureOut">
              <a:rPr lang="en-US" smtClean="0"/>
              <a:t>9/16/2017</a:t>
            </a:fld>
            <a:endParaRPr lang="en-US"/>
          </a:p>
        </p:txBody>
      </p:sp>
      <p:sp>
        <p:nvSpPr>
          <p:cNvPr id="3" name="Footer Placeholder 2">
            <a:extLst>
              <a:ext uri="{FF2B5EF4-FFF2-40B4-BE49-F238E27FC236}">
                <a16:creationId xmlns:a16="http://schemas.microsoft.com/office/drawing/2014/main" id="{FAEF3E11-F64F-46DE-81F3-A43E51551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E8054B-53A5-4A3F-B929-78F0B72D68F2}"/>
              </a:ext>
            </a:extLst>
          </p:cNvPr>
          <p:cNvSpPr>
            <a:spLocks noGrp="1"/>
          </p:cNvSpPr>
          <p:nvPr>
            <p:ph type="sldNum" sz="quarter" idx="12"/>
          </p:nvPr>
        </p:nvSpPr>
        <p:spPr/>
        <p:txBody>
          <a:bodyPr/>
          <a:lstStyle/>
          <a:p>
            <a:fld id="{2720657B-1CEA-4E9B-A806-5DE158521F07}" type="slidenum">
              <a:rPr lang="en-US" smtClean="0"/>
              <a:t>‹#›</a:t>
            </a:fld>
            <a:endParaRPr lang="en-US"/>
          </a:p>
        </p:txBody>
      </p:sp>
    </p:spTree>
    <p:extLst>
      <p:ext uri="{BB962C8B-B14F-4D97-AF65-F5344CB8AC3E}">
        <p14:creationId xmlns:p14="http://schemas.microsoft.com/office/powerpoint/2010/main" val="3111547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66288-7431-4638-8E73-717CD58B08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9B8455-6ABC-488F-9B81-96AEEDB650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D45C97-F532-4B4A-A4CA-25EBD57DD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44F67E-6EAF-4455-8287-640AAF6A30AC}"/>
              </a:ext>
            </a:extLst>
          </p:cNvPr>
          <p:cNvSpPr>
            <a:spLocks noGrp="1"/>
          </p:cNvSpPr>
          <p:nvPr>
            <p:ph type="dt" sz="half" idx="10"/>
          </p:nvPr>
        </p:nvSpPr>
        <p:spPr/>
        <p:txBody>
          <a:bodyPr/>
          <a:lstStyle/>
          <a:p>
            <a:fld id="{4B0C6643-6F02-4EDA-B198-DDCBCFB14C61}" type="datetimeFigureOut">
              <a:rPr lang="en-US" smtClean="0"/>
              <a:t>9/16/2017</a:t>
            </a:fld>
            <a:endParaRPr lang="en-US"/>
          </a:p>
        </p:txBody>
      </p:sp>
      <p:sp>
        <p:nvSpPr>
          <p:cNvPr id="6" name="Footer Placeholder 5">
            <a:extLst>
              <a:ext uri="{FF2B5EF4-FFF2-40B4-BE49-F238E27FC236}">
                <a16:creationId xmlns:a16="http://schemas.microsoft.com/office/drawing/2014/main" id="{51189A3E-0710-420D-B609-0C8F9B9674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A0C33C-F295-4938-9E0E-62CE507021AE}"/>
              </a:ext>
            </a:extLst>
          </p:cNvPr>
          <p:cNvSpPr>
            <a:spLocks noGrp="1"/>
          </p:cNvSpPr>
          <p:nvPr>
            <p:ph type="sldNum" sz="quarter" idx="12"/>
          </p:nvPr>
        </p:nvSpPr>
        <p:spPr/>
        <p:txBody>
          <a:bodyPr/>
          <a:lstStyle/>
          <a:p>
            <a:fld id="{2720657B-1CEA-4E9B-A806-5DE158521F07}" type="slidenum">
              <a:rPr lang="en-US" smtClean="0"/>
              <a:t>‹#›</a:t>
            </a:fld>
            <a:endParaRPr lang="en-US"/>
          </a:p>
        </p:txBody>
      </p:sp>
    </p:spTree>
    <p:extLst>
      <p:ext uri="{BB962C8B-B14F-4D97-AF65-F5344CB8AC3E}">
        <p14:creationId xmlns:p14="http://schemas.microsoft.com/office/powerpoint/2010/main" val="4243582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0D5BE-4814-4B4B-A665-70A8962591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2AC8A6-1439-4D6E-A20E-E38266839D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228ECA-42BA-4213-9A08-128E159D3D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6B9F41-E360-494B-986C-C68AB2A44C01}"/>
              </a:ext>
            </a:extLst>
          </p:cNvPr>
          <p:cNvSpPr>
            <a:spLocks noGrp="1"/>
          </p:cNvSpPr>
          <p:nvPr>
            <p:ph type="dt" sz="half" idx="10"/>
          </p:nvPr>
        </p:nvSpPr>
        <p:spPr/>
        <p:txBody>
          <a:bodyPr/>
          <a:lstStyle/>
          <a:p>
            <a:fld id="{4B0C6643-6F02-4EDA-B198-DDCBCFB14C61}" type="datetimeFigureOut">
              <a:rPr lang="en-US" smtClean="0"/>
              <a:t>9/16/2017</a:t>
            </a:fld>
            <a:endParaRPr lang="en-US"/>
          </a:p>
        </p:txBody>
      </p:sp>
      <p:sp>
        <p:nvSpPr>
          <p:cNvPr id="6" name="Footer Placeholder 5">
            <a:extLst>
              <a:ext uri="{FF2B5EF4-FFF2-40B4-BE49-F238E27FC236}">
                <a16:creationId xmlns:a16="http://schemas.microsoft.com/office/drawing/2014/main" id="{F6B499AC-7ABA-4BC5-9D91-AA3A7FED70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6523D0-68D2-4D1C-88E2-64D0E690F446}"/>
              </a:ext>
            </a:extLst>
          </p:cNvPr>
          <p:cNvSpPr>
            <a:spLocks noGrp="1"/>
          </p:cNvSpPr>
          <p:nvPr>
            <p:ph type="sldNum" sz="quarter" idx="12"/>
          </p:nvPr>
        </p:nvSpPr>
        <p:spPr/>
        <p:txBody>
          <a:bodyPr/>
          <a:lstStyle/>
          <a:p>
            <a:fld id="{2720657B-1CEA-4E9B-A806-5DE158521F07}" type="slidenum">
              <a:rPr lang="en-US" smtClean="0"/>
              <a:t>‹#›</a:t>
            </a:fld>
            <a:endParaRPr lang="en-US"/>
          </a:p>
        </p:txBody>
      </p:sp>
    </p:spTree>
    <p:extLst>
      <p:ext uri="{BB962C8B-B14F-4D97-AF65-F5344CB8AC3E}">
        <p14:creationId xmlns:p14="http://schemas.microsoft.com/office/powerpoint/2010/main" val="3034127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95FB49-13F2-485A-9379-0AF1496E33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51EB97-6F38-4ED3-81C6-813B0B2686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385214-1E7F-4E75-A83C-C2589C4E71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0C6643-6F02-4EDA-B198-DDCBCFB14C61}" type="datetimeFigureOut">
              <a:rPr lang="en-US" smtClean="0"/>
              <a:t>9/16/2017</a:t>
            </a:fld>
            <a:endParaRPr lang="en-US"/>
          </a:p>
        </p:txBody>
      </p:sp>
      <p:sp>
        <p:nvSpPr>
          <p:cNvPr id="5" name="Footer Placeholder 4">
            <a:extLst>
              <a:ext uri="{FF2B5EF4-FFF2-40B4-BE49-F238E27FC236}">
                <a16:creationId xmlns:a16="http://schemas.microsoft.com/office/drawing/2014/main" id="{CB0C5F73-6D4A-44CD-96E3-8BB6025D51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37B0AB-0DE3-4DE6-9A8B-5B99FD0E8E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0657B-1CEA-4E9B-A806-5DE158521F07}" type="slidenum">
              <a:rPr lang="en-US" smtClean="0"/>
              <a:t>‹#›</a:t>
            </a:fld>
            <a:endParaRPr lang="en-US"/>
          </a:p>
        </p:txBody>
      </p:sp>
    </p:spTree>
    <p:extLst>
      <p:ext uri="{BB962C8B-B14F-4D97-AF65-F5344CB8AC3E}">
        <p14:creationId xmlns:p14="http://schemas.microsoft.com/office/powerpoint/2010/main" val="3450220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C9FAD-3C05-47EC-9F55-6150BF83D4B9}"/>
              </a:ext>
            </a:extLst>
          </p:cNvPr>
          <p:cNvSpPr>
            <a:spLocks noGrp="1"/>
          </p:cNvSpPr>
          <p:nvPr>
            <p:ph type="ctrTitle"/>
          </p:nvPr>
        </p:nvSpPr>
        <p:spPr>
          <a:xfrm>
            <a:off x="731519" y="365757"/>
            <a:ext cx="3695341" cy="6139543"/>
          </a:xfrm>
          <a:solidFill>
            <a:schemeClr val="accent4">
              <a:lumMod val="60000"/>
              <a:lumOff val="40000"/>
              <a:alpha val="50000"/>
            </a:schemeClr>
          </a:solidFill>
          <a:ln w="12700">
            <a:solidFill>
              <a:schemeClr val="tx1"/>
            </a:solidFill>
          </a:ln>
        </p:spPr>
        <p:txBody>
          <a:bodyPr anchor="ctr">
            <a:normAutofit/>
          </a:bodyPr>
          <a:lstStyle/>
          <a:p>
            <a:r>
              <a:rPr lang="en-US" sz="7200" b="1" cap="small" dirty="0">
                <a:solidFill>
                  <a:schemeClr val="accent4">
                    <a:lumMod val="60000"/>
                    <a:lumOff val="40000"/>
                  </a:schemeClr>
                </a:solidFill>
                <a:effectLst>
                  <a:outerShdw blurRad="38100" dist="38100" dir="2700000" algn="tl">
                    <a:srgbClr val="000000">
                      <a:alpha val="43137"/>
                    </a:srgbClr>
                  </a:outerShdw>
                </a:effectLst>
              </a:rPr>
              <a:t>Knowing</a:t>
            </a:r>
            <a:br>
              <a:rPr lang="en-US" sz="8000" dirty="0">
                <a:solidFill>
                  <a:schemeClr val="bg1"/>
                </a:solidFill>
              </a:rPr>
            </a:br>
            <a:r>
              <a:rPr lang="en-US" sz="15000" b="1" dirty="0">
                <a:solidFill>
                  <a:schemeClr val="bg1"/>
                </a:solidFill>
                <a:effectLst>
                  <a:outerShdw blurRad="50800" dist="38100" dir="2700000" algn="tl" rotWithShape="0">
                    <a:prstClr val="black">
                      <a:alpha val="75000"/>
                    </a:prstClr>
                  </a:outerShdw>
                </a:effectLst>
                <a:latin typeface="SF Gothican" panose="02000400000000000000" pitchFamily="2" charset="0"/>
              </a:rPr>
              <a:t>Good</a:t>
            </a:r>
            <a:br>
              <a:rPr lang="en-US" sz="8000" dirty="0">
                <a:solidFill>
                  <a:schemeClr val="bg1"/>
                </a:solidFill>
                <a:effectLst>
                  <a:outerShdw blurRad="50800" dist="38100" dir="2700000" algn="tl" rotWithShape="0">
                    <a:prstClr val="black">
                      <a:alpha val="75000"/>
                    </a:prstClr>
                  </a:outerShdw>
                </a:effectLst>
              </a:rPr>
            </a:br>
            <a:r>
              <a:rPr lang="en-US" sz="6600" b="1" cap="small" dirty="0">
                <a:solidFill>
                  <a:schemeClr val="accent4">
                    <a:lumMod val="60000"/>
                    <a:lumOff val="40000"/>
                  </a:schemeClr>
                </a:solidFill>
                <a:effectLst>
                  <a:outerShdw blurRad="38100" dist="38100" dir="2700000" algn="tl">
                    <a:srgbClr val="000000">
                      <a:alpha val="43137"/>
                    </a:srgbClr>
                  </a:outerShdw>
                </a:effectLst>
              </a:rPr>
              <a:t>and</a:t>
            </a:r>
            <a:br>
              <a:rPr lang="en-US" sz="8000" dirty="0">
                <a:solidFill>
                  <a:schemeClr val="bg1"/>
                </a:solidFill>
              </a:rPr>
            </a:br>
            <a:r>
              <a:rPr lang="en-US" sz="15000" b="1" dirty="0">
                <a:solidFill>
                  <a:schemeClr val="tx1">
                    <a:lumMod val="95000"/>
                    <a:lumOff val="5000"/>
                  </a:schemeClr>
                </a:solidFill>
                <a:effectLst>
                  <a:outerShdw blurRad="50800" dist="38100" dir="2700000" algn="tl" rotWithShape="0">
                    <a:schemeClr val="bg1">
                      <a:alpha val="75000"/>
                    </a:schemeClr>
                  </a:outerShdw>
                </a:effectLst>
                <a:latin typeface="Chiller" panose="04020404031007020602" pitchFamily="82" charset="0"/>
              </a:rPr>
              <a:t>Evil</a:t>
            </a:r>
          </a:p>
        </p:txBody>
      </p:sp>
      <p:sp>
        <p:nvSpPr>
          <p:cNvPr id="3" name="Subtitle 2">
            <a:extLst>
              <a:ext uri="{FF2B5EF4-FFF2-40B4-BE49-F238E27FC236}">
                <a16:creationId xmlns:a16="http://schemas.microsoft.com/office/drawing/2014/main" id="{8270BF8A-B34E-484C-A10C-0D4EA17ACE7B}"/>
              </a:ext>
            </a:extLst>
          </p:cNvPr>
          <p:cNvSpPr>
            <a:spLocks noGrp="1"/>
          </p:cNvSpPr>
          <p:nvPr>
            <p:ph type="subTitle" idx="1"/>
          </p:nvPr>
        </p:nvSpPr>
        <p:spPr>
          <a:xfrm>
            <a:off x="6081483" y="800779"/>
            <a:ext cx="5791199" cy="5541963"/>
          </a:xfrm>
        </p:spPr>
        <p:txBody>
          <a:bodyPr>
            <a:normAutofit/>
          </a:bodyPr>
          <a:lstStyle/>
          <a:p>
            <a:r>
              <a:rPr lang="en-US" sz="6000" dirty="0">
                <a:solidFill>
                  <a:schemeClr val="accent4">
                    <a:lumMod val="60000"/>
                    <a:lumOff val="40000"/>
                  </a:schemeClr>
                </a:solidFill>
                <a:effectLst>
                  <a:outerShdw blurRad="38100" dist="38100" dir="2700000" algn="tl">
                    <a:srgbClr val="000000">
                      <a:alpha val="43137"/>
                    </a:srgbClr>
                  </a:outerShdw>
                </a:effectLst>
              </a:rPr>
              <a:t>Genesis 3:1-7</a:t>
            </a:r>
          </a:p>
          <a:p>
            <a:endParaRPr lang="en-US" sz="1000" dirty="0">
              <a:solidFill>
                <a:schemeClr val="accent4">
                  <a:lumMod val="60000"/>
                  <a:lumOff val="40000"/>
                </a:schemeClr>
              </a:solidFill>
              <a:effectLst>
                <a:outerShdw blurRad="38100" dist="38100" dir="2700000" algn="tl">
                  <a:srgbClr val="000000">
                    <a:alpha val="43137"/>
                  </a:srgbClr>
                </a:outerShdw>
              </a:effectLst>
            </a:endParaRPr>
          </a:p>
          <a:p>
            <a:pPr algn="l"/>
            <a:r>
              <a:rPr lang="en-US" sz="4400" dirty="0">
                <a:solidFill>
                  <a:schemeClr val="accent4">
                    <a:lumMod val="60000"/>
                    <a:lumOff val="40000"/>
                  </a:schemeClr>
                </a:solidFill>
                <a:effectLst>
                  <a:outerShdw blurRad="38100" dist="38100" dir="2700000" algn="tl">
                    <a:srgbClr val="000000">
                      <a:alpha val="43137"/>
                    </a:srgbClr>
                  </a:outerShdw>
                </a:effectLst>
              </a:rPr>
              <a:t>   “For God knows that in the day you eat of it your eyes will be opened, and you will be like God, knowing good and evil” (5)</a:t>
            </a:r>
          </a:p>
        </p:txBody>
      </p:sp>
      <p:cxnSp>
        <p:nvCxnSpPr>
          <p:cNvPr id="5" name="Straight Connector 4">
            <a:extLst>
              <a:ext uri="{FF2B5EF4-FFF2-40B4-BE49-F238E27FC236}">
                <a16:creationId xmlns:a16="http://schemas.microsoft.com/office/drawing/2014/main" id="{1E9CFB56-6BEF-4268-B260-8B598BC8922A}"/>
              </a:ext>
            </a:extLst>
          </p:cNvPr>
          <p:cNvCxnSpPr/>
          <p:nvPr/>
        </p:nvCxnSpPr>
        <p:spPr>
          <a:xfrm>
            <a:off x="5254171" y="0"/>
            <a:ext cx="0" cy="6858000"/>
          </a:xfrm>
          <a:prstGeom prst="line">
            <a:avLst/>
          </a:prstGeom>
          <a:ln w="666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2550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C9FAD-3C05-47EC-9F55-6150BF83D4B9}"/>
              </a:ext>
            </a:extLst>
          </p:cNvPr>
          <p:cNvSpPr>
            <a:spLocks noGrp="1"/>
          </p:cNvSpPr>
          <p:nvPr>
            <p:ph type="ctrTitle"/>
          </p:nvPr>
        </p:nvSpPr>
        <p:spPr>
          <a:xfrm>
            <a:off x="396239" y="365757"/>
            <a:ext cx="6675121" cy="1524003"/>
          </a:xfrm>
          <a:solidFill>
            <a:schemeClr val="accent4">
              <a:lumMod val="60000"/>
              <a:lumOff val="40000"/>
              <a:alpha val="50000"/>
            </a:schemeClr>
          </a:solidFill>
          <a:ln w="12700">
            <a:solidFill>
              <a:schemeClr val="tx1"/>
            </a:solidFill>
          </a:ln>
        </p:spPr>
        <p:txBody>
          <a:bodyPr anchor="ctr">
            <a:normAutofit/>
          </a:bodyPr>
          <a:lstStyle/>
          <a:p>
            <a:r>
              <a:rPr lang="en-US" sz="4800" b="1" cap="small" dirty="0">
                <a:solidFill>
                  <a:schemeClr val="accent4">
                    <a:lumMod val="60000"/>
                    <a:lumOff val="40000"/>
                  </a:schemeClr>
                </a:solidFill>
                <a:effectLst>
                  <a:outerShdw blurRad="38100" dist="38100" dir="2700000" algn="tl">
                    <a:srgbClr val="000000">
                      <a:alpha val="43137"/>
                    </a:srgbClr>
                  </a:outerShdw>
                </a:effectLst>
              </a:rPr>
              <a:t>Knowing</a:t>
            </a:r>
            <a:r>
              <a:rPr lang="en-US" sz="7200" b="1" cap="small" dirty="0">
                <a:solidFill>
                  <a:schemeClr val="accent4">
                    <a:lumMod val="60000"/>
                    <a:lumOff val="40000"/>
                  </a:schemeClr>
                </a:solidFill>
                <a:effectLst>
                  <a:outerShdw blurRad="38100" dist="38100" dir="2700000" algn="tl">
                    <a:srgbClr val="000000">
                      <a:alpha val="43137"/>
                    </a:srgbClr>
                  </a:outerShdw>
                </a:effectLst>
              </a:rPr>
              <a:t> </a:t>
            </a:r>
            <a:r>
              <a:rPr lang="en-US" sz="8800" b="1" dirty="0">
                <a:solidFill>
                  <a:schemeClr val="bg1"/>
                </a:solidFill>
                <a:effectLst>
                  <a:outerShdw blurRad="50800" dist="38100" dir="2700000" algn="tl" rotWithShape="0">
                    <a:prstClr val="black">
                      <a:alpha val="75000"/>
                    </a:prstClr>
                  </a:outerShdw>
                </a:effectLst>
                <a:latin typeface="SF Gothican" panose="02000400000000000000" pitchFamily="2" charset="0"/>
              </a:rPr>
              <a:t>Good</a:t>
            </a:r>
            <a:r>
              <a:rPr lang="en-US" sz="6600" b="1" dirty="0">
                <a:solidFill>
                  <a:schemeClr val="bg1"/>
                </a:solidFill>
                <a:effectLst>
                  <a:outerShdw blurRad="50800" dist="38100" dir="2700000" algn="tl" rotWithShape="0">
                    <a:prstClr val="black">
                      <a:alpha val="75000"/>
                    </a:prstClr>
                  </a:outerShdw>
                </a:effectLst>
                <a:latin typeface="SF Gothican" panose="02000400000000000000" pitchFamily="2" charset="0"/>
              </a:rPr>
              <a:t> </a:t>
            </a:r>
            <a:r>
              <a:rPr lang="en-US" sz="4800" b="1" cap="small" dirty="0">
                <a:solidFill>
                  <a:schemeClr val="accent4">
                    <a:lumMod val="60000"/>
                    <a:lumOff val="40000"/>
                  </a:schemeClr>
                </a:solidFill>
                <a:effectLst>
                  <a:outerShdw blurRad="38100" dist="38100" dir="2700000" algn="tl">
                    <a:srgbClr val="000000">
                      <a:alpha val="43137"/>
                    </a:srgbClr>
                  </a:outerShdw>
                </a:effectLst>
              </a:rPr>
              <a:t>and</a:t>
            </a:r>
            <a:r>
              <a:rPr lang="en-US" sz="6600" b="1" cap="small" dirty="0">
                <a:solidFill>
                  <a:schemeClr val="accent4">
                    <a:lumMod val="60000"/>
                    <a:lumOff val="40000"/>
                  </a:schemeClr>
                </a:solidFill>
                <a:effectLst>
                  <a:outerShdw blurRad="38100" dist="38100" dir="2700000" algn="tl">
                    <a:srgbClr val="000000">
                      <a:alpha val="43137"/>
                    </a:srgbClr>
                  </a:outerShdw>
                </a:effectLst>
              </a:rPr>
              <a:t> </a:t>
            </a:r>
            <a:r>
              <a:rPr lang="en-US" sz="8800" b="1" dirty="0">
                <a:solidFill>
                  <a:schemeClr val="tx1">
                    <a:lumMod val="95000"/>
                    <a:lumOff val="5000"/>
                  </a:schemeClr>
                </a:solidFill>
                <a:effectLst>
                  <a:outerShdw blurRad="50800" dist="38100" dir="2700000" algn="tl" rotWithShape="0">
                    <a:schemeClr val="bg1">
                      <a:alpha val="75000"/>
                    </a:schemeClr>
                  </a:outerShdw>
                </a:effectLst>
                <a:latin typeface="Chiller" panose="04020404031007020602" pitchFamily="82" charset="0"/>
              </a:rPr>
              <a:t>Evil</a:t>
            </a:r>
          </a:p>
        </p:txBody>
      </p:sp>
      <p:sp>
        <p:nvSpPr>
          <p:cNvPr id="3" name="Subtitle 2">
            <a:extLst>
              <a:ext uri="{FF2B5EF4-FFF2-40B4-BE49-F238E27FC236}">
                <a16:creationId xmlns:a16="http://schemas.microsoft.com/office/drawing/2014/main" id="{8270BF8A-B34E-484C-A10C-0D4EA17ACE7B}"/>
              </a:ext>
            </a:extLst>
          </p:cNvPr>
          <p:cNvSpPr>
            <a:spLocks noGrp="1"/>
          </p:cNvSpPr>
          <p:nvPr>
            <p:ph type="subTitle" idx="1"/>
          </p:nvPr>
        </p:nvSpPr>
        <p:spPr>
          <a:xfrm>
            <a:off x="396239" y="2590800"/>
            <a:ext cx="6675121" cy="3291840"/>
          </a:xfrm>
        </p:spPr>
        <p:txBody>
          <a:bodyPr>
            <a:noAutofit/>
          </a:bodyPr>
          <a:lstStyle/>
          <a:p>
            <a:r>
              <a:rPr lang="en-US" sz="6000" b="1" dirty="0">
                <a:solidFill>
                  <a:schemeClr val="accent4">
                    <a:lumMod val="60000"/>
                    <a:lumOff val="40000"/>
                  </a:schemeClr>
                </a:solidFill>
                <a:effectLst>
                  <a:outerShdw blurRad="38100" dist="38100" dir="2700000" algn="tl">
                    <a:srgbClr val="000000">
                      <a:alpha val="43137"/>
                    </a:srgbClr>
                  </a:outerShdw>
                </a:effectLst>
              </a:rPr>
              <a:t>What is Meant by</a:t>
            </a:r>
          </a:p>
          <a:p>
            <a:r>
              <a:rPr lang="en-US" sz="6000" b="1" dirty="0">
                <a:solidFill>
                  <a:schemeClr val="accent4">
                    <a:lumMod val="60000"/>
                    <a:lumOff val="40000"/>
                  </a:schemeClr>
                </a:solidFill>
                <a:effectLst>
                  <a:outerShdw blurRad="38100" dist="38100" dir="2700000" algn="tl">
                    <a:srgbClr val="000000">
                      <a:alpha val="43137"/>
                    </a:srgbClr>
                  </a:outerShdw>
                </a:effectLst>
              </a:rPr>
              <a:t>Knowing</a:t>
            </a:r>
          </a:p>
          <a:p>
            <a:r>
              <a:rPr lang="en-US" sz="6000" b="1" dirty="0">
                <a:solidFill>
                  <a:schemeClr val="accent4">
                    <a:lumMod val="60000"/>
                    <a:lumOff val="40000"/>
                  </a:schemeClr>
                </a:solidFill>
                <a:effectLst>
                  <a:outerShdw blurRad="38100" dist="38100" dir="2700000" algn="tl">
                    <a:srgbClr val="000000">
                      <a:alpha val="43137"/>
                    </a:srgbClr>
                  </a:outerShdw>
                </a:effectLst>
              </a:rPr>
              <a:t>“Good and Evil?”</a:t>
            </a:r>
          </a:p>
        </p:txBody>
      </p:sp>
      <p:cxnSp>
        <p:nvCxnSpPr>
          <p:cNvPr id="6" name="Straight Connector 5">
            <a:extLst>
              <a:ext uri="{FF2B5EF4-FFF2-40B4-BE49-F238E27FC236}">
                <a16:creationId xmlns:a16="http://schemas.microsoft.com/office/drawing/2014/main" id="{6BF0A56E-3A50-43A9-82EF-ED989C243B6A}"/>
              </a:ext>
            </a:extLst>
          </p:cNvPr>
          <p:cNvCxnSpPr/>
          <p:nvPr/>
        </p:nvCxnSpPr>
        <p:spPr>
          <a:xfrm>
            <a:off x="7418251" y="0"/>
            <a:ext cx="0" cy="6858000"/>
          </a:xfrm>
          <a:prstGeom prst="line">
            <a:avLst/>
          </a:prstGeom>
          <a:ln w="666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921CFA9-0106-4F2B-B9C3-18E4C9CB6F77}"/>
              </a:ext>
            </a:extLst>
          </p:cNvPr>
          <p:cNvSpPr txBox="1"/>
          <p:nvPr/>
        </p:nvSpPr>
        <p:spPr>
          <a:xfrm>
            <a:off x="7765142" y="743037"/>
            <a:ext cx="4030617" cy="5262979"/>
          </a:xfrm>
          <a:prstGeom prst="rect">
            <a:avLst/>
          </a:prstGeom>
          <a:noFill/>
        </p:spPr>
        <p:txBody>
          <a:bodyPr wrap="square" rtlCol="0">
            <a:spAutoFit/>
          </a:bodyPr>
          <a:lstStyle/>
          <a:p>
            <a:pPr algn="ctr"/>
            <a:r>
              <a:rPr lang="en-US" sz="4800" b="1" dirty="0">
                <a:solidFill>
                  <a:schemeClr val="accent4">
                    <a:lumMod val="40000"/>
                    <a:lumOff val="60000"/>
                  </a:schemeClr>
                </a:solidFill>
                <a:effectLst>
                  <a:outerShdw blurRad="38100" dist="38100" dir="2700000" algn="tl">
                    <a:srgbClr val="000000">
                      <a:alpha val="43137"/>
                    </a:srgbClr>
                  </a:outerShdw>
                </a:effectLst>
              </a:rPr>
              <a:t>2:9,17; 3:5,22</a:t>
            </a:r>
          </a:p>
          <a:p>
            <a:pPr algn="ctr"/>
            <a:endParaRPr lang="en-US" sz="4800" dirty="0">
              <a:solidFill>
                <a:schemeClr val="bg1"/>
              </a:solidFill>
            </a:endParaRPr>
          </a:p>
          <a:p>
            <a:pPr algn="ctr"/>
            <a:r>
              <a:rPr lang="en-US" sz="4800" dirty="0">
                <a:solidFill>
                  <a:schemeClr val="bg1"/>
                </a:solidFill>
              </a:rPr>
              <a:t>Deut. 1:39</a:t>
            </a:r>
          </a:p>
          <a:p>
            <a:pPr algn="ctr"/>
            <a:r>
              <a:rPr lang="en-US" sz="4800" dirty="0">
                <a:solidFill>
                  <a:schemeClr val="bg1"/>
                </a:solidFill>
              </a:rPr>
              <a:t>Genesis 3:22</a:t>
            </a:r>
          </a:p>
          <a:p>
            <a:pPr algn="ctr"/>
            <a:endParaRPr lang="en-US" sz="4800" dirty="0">
              <a:solidFill>
                <a:schemeClr val="bg1"/>
              </a:solidFill>
            </a:endParaRPr>
          </a:p>
          <a:p>
            <a:pPr algn="ctr"/>
            <a:r>
              <a:rPr lang="en-US" sz="4800" dirty="0">
                <a:solidFill>
                  <a:schemeClr val="bg1"/>
                </a:solidFill>
              </a:rPr>
              <a:t>Psalm</a:t>
            </a:r>
          </a:p>
          <a:p>
            <a:pPr algn="ctr"/>
            <a:r>
              <a:rPr lang="en-US" sz="4800" dirty="0">
                <a:solidFill>
                  <a:schemeClr val="bg1"/>
                </a:solidFill>
              </a:rPr>
              <a:t>119:104, 130</a:t>
            </a:r>
          </a:p>
        </p:txBody>
      </p:sp>
    </p:spTree>
    <p:extLst>
      <p:ext uri="{BB962C8B-B14F-4D97-AF65-F5344CB8AC3E}">
        <p14:creationId xmlns:p14="http://schemas.microsoft.com/office/powerpoint/2010/main" val="36783701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C9FAD-3C05-47EC-9F55-6150BF83D4B9}"/>
              </a:ext>
            </a:extLst>
          </p:cNvPr>
          <p:cNvSpPr>
            <a:spLocks noGrp="1"/>
          </p:cNvSpPr>
          <p:nvPr>
            <p:ph type="ctrTitle"/>
          </p:nvPr>
        </p:nvSpPr>
        <p:spPr>
          <a:xfrm>
            <a:off x="396239" y="365757"/>
            <a:ext cx="6675121" cy="1524003"/>
          </a:xfrm>
          <a:solidFill>
            <a:schemeClr val="accent4">
              <a:lumMod val="60000"/>
              <a:lumOff val="40000"/>
              <a:alpha val="50000"/>
            </a:schemeClr>
          </a:solidFill>
          <a:ln w="12700">
            <a:solidFill>
              <a:schemeClr val="tx1"/>
            </a:solidFill>
          </a:ln>
        </p:spPr>
        <p:txBody>
          <a:bodyPr anchor="ctr">
            <a:normAutofit/>
          </a:bodyPr>
          <a:lstStyle/>
          <a:p>
            <a:r>
              <a:rPr lang="en-US" sz="4800" b="1" cap="small" dirty="0">
                <a:solidFill>
                  <a:schemeClr val="accent4">
                    <a:lumMod val="60000"/>
                    <a:lumOff val="40000"/>
                  </a:schemeClr>
                </a:solidFill>
                <a:effectLst>
                  <a:outerShdw blurRad="38100" dist="38100" dir="2700000" algn="tl">
                    <a:srgbClr val="000000">
                      <a:alpha val="43137"/>
                    </a:srgbClr>
                  </a:outerShdw>
                </a:effectLst>
              </a:rPr>
              <a:t>Knowing</a:t>
            </a:r>
            <a:r>
              <a:rPr lang="en-US" sz="7200" b="1" cap="small" dirty="0">
                <a:solidFill>
                  <a:schemeClr val="accent4">
                    <a:lumMod val="60000"/>
                    <a:lumOff val="40000"/>
                  </a:schemeClr>
                </a:solidFill>
                <a:effectLst>
                  <a:outerShdw blurRad="38100" dist="38100" dir="2700000" algn="tl">
                    <a:srgbClr val="000000">
                      <a:alpha val="43137"/>
                    </a:srgbClr>
                  </a:outerShdw>
                </a:effectLst>
              </a:rPr>
              <a:t> </a:t>
            </a:r>
            <a:r>
              <a:rPr lang="en-US" sz="8800" b="1" dirty="0">
                <a:solidFill>
                  <a:schemeClr val="bg1"/>
                </a:solidFill>
                <a:effectLst>
                  <a:outerShdw blurRad="50800" dist="38100" dir="2700000" algn="tl" rotWithShape="0">
                    <a:prstClr val="black">
                      <a:alpha val="75000"/>
                    </a:prstClr>
                  </a:outerShdw>
                </a:effectLst>
                <a:latin typeface="SF Gothican" panose="02000400000000000000" pitchFamily="2" charset="0"/>
              </a:rPr>
              <a:t>Good</a:t>
            </a:r>
            <a:r>
              <a:rPr lang="en-US" sz="6600" b="1" dirty="0">
                <a:solidFill>
                  <a:schemeClr val="bg1"/>
                </a:solidFill>
                <a:effectLst>
                  <a:outerShdw blurRad="50800" dist="38100" dir="2700000" algn="tl" rotWithShape="0">
                    <a:prstClr val="black">
                      <a:alpha val="75000"/>
                    </a:prstClr>
                  </a:outerShdw>
                </a:effectLst>
                <a:latin typeface="SF Gothican" panose="02000400000000000000" pitchFamily="2" charset="0"/>
              </a:rPr>
              <a:t> </a:t>
            </a:r>
            <a:r>
              <a:rPr lang="en-US" sz="4800" b="1" cap="small" dirty="0">
                <a:solidFill>
                  <a:schemeClr val="accent4">
                    <a:lumMod val="60000"/>
                    <a:lumOff val="40000"/>
                  </a:schemeClr>
                </a:solidFill>
                <a:effectLst>
                  <a:outerShdw blurRad="38100" dist="38100" dir="2700000" algn="tl">
                    <a:srgbClr val="000000">
                      <a:alpha val="43137"/>
                    </a:srgbClr>
                  </a:outerShdw>
                </a:effectLst>
              </a:rPr>
              <a:t>and</a:t>
            </a:r>
            <a:r>
              <a:rPr lang="en-US" sz="6600" b="1" cap="small" dirty="0">
                <a:solidFill>
                  <a:schemeClr val="accent4">
                    <a:lumMod val="60000"/>
                    <a:lumOff val="40000"/>
                  </a:schemeClr>
                </a:solidFill>
                <a:effectLst>
                  <a:outerShdw blurRad="38100" dist="38100" dir="2700000" algn="tl">
                    <a:srgbClr val="000000">
                      <a:alpha val="43137"/>
                    </a:srgbClr>
                  </a:outerShdw>
                </a:effectLst>
              </a:rPr>
              <a:t> </a:t>
            </a:r>
            <a:r>
              <a:rPr lang="en-US" sz="8800" b="1" dirty="0">
                <a:solidFill>
                  <a:schemeClr val="tx1">
                    <a:lumMod val="95000"/>
                    <a:lumOff val="5000"/>
                  </a:schemeClr>
                </a:solidFill>
                <a:effectLst>
                  <a:outerShdw blurRad="50800" dist="38100" dir="2700000" algn="tl" rotWithShape="0">
                    <a:schemeClr val="bg1">
                      <a:alpha val="75000"/>
                    </a:schemeClr>
                  </a:outerShdw>
                </a:effectLst>
                <a:latin typeface="Chiller" panose="04020404031007020602" pitchFamily="82" charset="0"/>
              </a:rPr>
              <a:t>Evil</a:t>
            </a:r>
          </a:p>
        </p:txBody>
      </p:sp>
      <p:sp>
        <p:nvSpPr>
          <p:cNvPr id="3" name="Subtitle 2">
            <a:extLst>
              <a:ext uri="{FF2B5EF4-FFF2-40B4-BE49-F238E27FC236}">
                <a16:creationId xmlns:a16="http://schemas.microsoft.com/office/drawing/2014/main" id="{8270BF8A-B34E-484C-A10C-0D4EA17ACE7B}"/>
              </a:ext>
            </a:extLst>
          </p:cNvPr>
          <p:cNvSpPr>
            <a:spLocks noGrp="1"/>
          </p:cNvSpPr>
          <p:nvPr>
            <p:ph type="subTitle" idx="1"/>
          </p:nvPr>
        </p:nvSpPr>
        <p:spPr>
          <a:xfrm>
            <a:off x="396239" y="2590800"/>
            <a:ext cx="6675121" cy="3840480"/>
          </a:xfrm>
        </p:spPr>
        <p:txBody>
          <a:bodyPr>
            <a:noAutofit/>
          </a:bodyPr>
          <a:lstStyle/>
          <a:p>
            <a:r>
              <a:rPr lang="en-US" sz="6000" b="1" dirty="0">
                <a:solidFill>
                  <a:schemeClr val="accent4">
                    <a:lumMod val="60000"/>
                    <a:lumOff val="40000"/>
                  </a:schemeClr>
                </a:solidFill>
                <a:effectLst>
                  <a:outerShdw blurRad="38100" dist="38100" dir="2700000" algn="tl">
                    <a:srgbClr val="000000">
                      <a:alpha val="43137"/>
                    </a:srgbClr>
                  </a:outerShdw>
                </a:effectLst>
              </a:rPr>
              <a:t>Satan Tells Lies</a:t>
            </a:r>
          </a:p>
          <a:p>
            <a:r>
              <a:rPr lang="en-US" sz="1000" b="1" dirty="0">
                <a:solidFill>
                  <a:schemeClr val="accent4">
                    <a:lumMod val="60000"/>
                    <a:lumOff val="40000"/>
                  </a:schemeClr>
                </a:solidFill>
                <a:effectLst>
                  <a:outerShdw blurRad="38100" dist="38100" dir="2700000" algn="tl">
                    <a:srgbClr val="000000">
                      <a:alpha val="43137"/>
                    </a:srgbClr>
                  </a:outerShdw>
                </a:effectLst>
              </a:rPr>
              <a:t> </a:t>
            </a:r>
            <a:br>
              <a:rPr lang="en-US" sz="6000" b="1" dirty="0">
                <a:solidFill>
                  <a:schemeClr val="accent4">
                    <a:lumMod val="60000"/>
                    <a:lumOff val="40000"/>
                  </a:schemeClr>
                </a:solidFill>
                <a:effectLst>
                  <a:outerShdw blurRad="38100" dist="38100" dir="2700000" algn="tl">
                    <a:srgbClr val="000000">
                      <a:alpha val="43137"/>
                    </a:srgbClr>
                  </a:outerShdw>
                </a:effectLst>
              </a:rPr>
            </a:br>
            <a:r>
              <a:rPr lang="en-US" sz="6000" b="1" dirty="0">
                <a:solidFill>
                  <a:schemeClr val="accent4">
                    <a:lumMod val="60000"/>
                    <a:lumOff val="40000"/>
                  </a:schemeClr>
                </a:solidFill>
                <a:effectLst>
                  <a:outerShdw blurRad="38100" dist="38100" dir="2700000" algn="tl">
                    <a:srgbClr val="000000">
                      <a:alpha val="43137"/>
                    </a:srgbClr>
                  </a:outerShdw>
                </a:effectLst>
              </a:rPr>
              <a:t>about God and Sin,  to Men &amp; Women</a:t>
            </a:r>
          </a:p>
        </p:txBody>
      </p:sp>
      <p:cxnSp>
        <p:nvCxnSpPr>
          <p:cNvPr id="6" name="Straight Connector 5">
            <a:extLst>
              <a:ext uri="{FF2B5EF4-FFF2-40B4-BE49-F238E27FC236}">
                <a16:creationId xmlns:a16="http://schemas.microsoft.com/office/drawing/2014/main" id="{6BF0A56E-3A50-43A9-82EF-ED989C243B6A}"/>
              </a:ext>
            </a:extLst>
          </p:cNvPr>
          <p:cNvCxnSpPr/>
          <p:nvPr/>
        </p:nvCxnSpPr>
        <p:spPr>
          <a:xfrm>
            <a:off x="7418251" y="0"/>
            <a:ext cx="0" cy="6858000"/>
          </a:xfrm>
          <a:prstGeom prst="line">
            <a:avLst/>
          </a:prstGeom>
          <a:ln w="666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921CFA9-0106-4F2B-B9C3-18E4C9CB6F77}"/>
              </a:ext>
            </a:extLst>
          </p:cNvPr>
          <p:cNvSpPr txBox="1"/>
          <p:nvPr/>
        </p:nvSpPr>
        <p:spPr>
          <a:xfrm>
            <a:off x="7765142" y="743037"/>
            <a:ext cx="4030617" cy="5447645"/>
          </a:xfrm>
          <a:prstGeom prst="rect">
            <a:avLst/>
          </a:prstGeom>
          <a:noFill/>
        </p:spPr>
        <p:txBody>
          <a:bodyPr wrap="square" rtlCol="0">
            <a:spAutoFit/>
          </a:bodyPr>
          <a:lstStyle/>
          <a:p>
            <a:pPr algn="ctr"/>
            <a:r>
              <a:rPr lang="en-US" sz="4800" b="1" dirty="0">
                <a:solidFill>
                  <a:schemeClr val="accent4">
                    <a:lumMod val="40000"/>
                    <a:lumOff val="60000"/>
                  </a:schemeClr>
                </a:solidFill>
                <a:effectLst>
                  <a:outerShdw blurRad="38100" dist="38100" dir="2700000" algn="tl">
                    <a:srgbClr val="000000">
                      <a:alpha val="43137"/>
                    </a:srgbClr>
                  </a:outerShdw>
                </a:effectLst>
              </a:rPr>
              <a:t>(3:1-7)</a:t>
            </a:r>
          </a:p>
          <a:p>
            <a:pPr algn="ctr"/>
            <a:endParaRPr lang="en-US" sz="2000" dirty="0">
              <a:solidFill>
                <a:schemeClr val="bg1"/>
              </a:solidFill>
            </a:endParaRPr>
          </a:p>
          <a:p>
            <a:pPr algn="ctr"/>
            <a:r>
              <a:rPr lang="en-US" sz="4800" dirty="0">
                <a:solidFill>
                  <a:schemeClr val="bg1"/>
                </a:solidFill>
              </a:rPr>
              <a:t>Genesis 3:1,5</a:t>
            </a:r>
          </a:p>
          <a:p>
            <a:pPr algn="ctr"/>
            <a:endParaRPr lang="en-US" sz="2000" dirty="0">
              <a:solidFill>
                <a:schemeClr val="bg1"/>
              </a:solidFill>
            </a:endParaRPr>
          </a:p>
          <a:p>
            <a:pPr algn="ctr"/>
            <a:r>
              <a:rPr lang="en-US" sz="4800" dirty="0">
                <a:solidFill>
                  <a:schemeClr val="bg1"/>
                </a:solidFill>
              </a:rPr>
              <a:t>Genesis 3:4-5</a:t>
            </a:r>
          </a:p>
          <a:p>
            <a:pPr algn="ctr"/>
            <a:r>
              <a:rPr lang="en-US" sz="4800" dirty="0">
                <a:solidFill>
                  <a:schemeClr val="bg1"/>
                </a:solidFill>
              </a:rPr>
              <a:t>Romans 7:9-11</a:t>
            </a:r>
          </a:p>
          <a:p>
            <a:pPr algn="ctr"/>
            <a:endParaRPr lang="en-US" sz="2000" dirty="0">
              <a:solidFill>
                <a:schemeClr val="bg1"/>
              </a:solidFill>
            </a:endParaRPr>
          </a:p>
          <a:p>
            <a:pPr algn="ctr"/>
            <a:r>
              <a:rPr lang="en-US" sz="4800" dirty="0">
                <a:solidFill>
                  <a:schemeClr val="bg1"/>
                </a:solidFill>
              </a:rPr>
              <a:t>Genesis 3:5</a:t>
            </a:r>
          </a:p>
          <a:p>
            <a:pPr algn="ctr"/>
            <a:r>
              <a:rPr lang="en-US" sz="4800" dirty="0">
                <a:solidFill>
                  <a:schemeClr val="bg1"/>
                </a:solidFill>
              </a:rPr>
              <a:t>James 1:13-16</a:t>
            </a:r>
          </a:p>
        </p:txBody>
      </p:sp>
    </p:spTree>
    <p:extLst>
      <p:ext uri="{BB962C8B-B14F-4D97-AF65-F5344CB8AC3E}">
        <p14:creationId xmlns:p14="http://schemas.microsoft.com/office/powerpoint/2010/main" val="308262174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C9FAD-3C05-47EC-9F55-6150BF83D4B9}"/>
              </a:ext>
            </a:extLst>
          </p:cNvPr>
          <p:cNvSpPr>
            <a:spLocks noGrp="1"/>
          </p:cNvSpPr>
          <p:nvPr>
            <p:ph type="ctrTitle"/>
          </p:nvPr>
        </p:nvSpPr>
        <p:spPr>
          <a:xfrm>
            <a:off x="396239" y="365757"/>
            <a:ext cx="6675121" cy="1524003"/>
          </a:xfrm>
          <a:solidFill>
            <a:schemeClr val="accent4">
              <a:lumMod val="60000"/>
              <a:lumOff val="40000"/>
              <a:alpha val="50000"/>
            </a:schemeClr>
          </a:solidFill>
          <a:ln w="12700">
            <a:solidFill>
              <a:schemeClr val="tx1"/>
            </a:solidFill>
          </a:ln>
        </p:spPr>
        <p:txBody>
          <a:bodyPr anchor="ctr">
            <a:normAutofit/>
          </a:bodyPr>
          <a:lstStyle/>
          <a:p>
            <a:r>
              <a:rPr lang="en-US" sz="4800" b="1" cap="small" dirty="0">
                <a:solidFill>
                  <a:schemeClr val="accent4">
                    <a:lumMod val="60000"/>
                    <a:lumOff val="40000"/>
                  </a:schemeClr>
                </a:solidFill>
                <a:effectLst>
                  <a:outerShdw blurRad="38100" dist="38100" dir="2700000" algn="tl">
                    <a:srgbClr val="000000">
                      <a:alpha val="43137"/>
                    </a:srgbClr>
                  </a:outerShdw>
                </a:effectLst>
              </a:rPr>
              <a:t>Knowing</a:t>
            </a:r>
            <a:r>
              <a:rPr lang="en-US" sz="7200" b="1" cap="small" dirty="0">
                <a:solidFill>
                  <a:schemeClr val="accent4">
                    <a:lumMod val="60000"/>
                    <a:lumOff val="40000"/>
                  </a:schemeClr>
                </a:solidFill>
                <a:effectLst>
                  <a:outerShdw blurRad="38100" dist="38100" dir="2700000" algn="tl">
                    <a:srgbClr val="000000">
                      <a:alpha val="43137"/>
                    </a:srgbClr>
                  </a:outerShdw>
                </a:effectLst>
              </a:rPr>
              <a:t> </a:t>
            </a:r>
            <a:r>
              <a:rPr lang="en-US" sz="8800" b="1" dirty="0">
                <a:solidFill>
                  <a:schemeClr val="bg1"/>
                </a:solidFill>
                <a:effectLst>
                  <a:outerShdw blurRad="50800" dist="38100" dir="2700000" algn="tl" rotWithShape="0">
                    <a:prstClr val="black">
                      <a:alpha val="75000"/>
                    </a:prstClr>
                  </a:outerShdw>
                </a:effectLst>
                <a:latin typeface="SF Gothican" panose="02000400000000000000" pitchFamily="2" charset="0"/>
              </a:rPr>
              <a:t>Good</a:t>
            </a:r>
            <a:r>
              <a:rPr lang="en-US" sz="6600" b="1" dirty="0">
                <a:solidFill>
                  <a:schemeClr val="bg1"/>
                </a:solidFill>
                <a:effectLst>
                  <a:outerShdw blurRad="50800" dist="38100" dir="2700000" algn="tl" rotWithShape="0">
                    <a:prstClr val="black">
                      <a:alpha val="75000"/>
                    </a:prstClr>
                  </a:outerShdw>
                </a:effectLst>
                <a:latin typeface="SF Gothican" panose="02000400000000000000" pitchFamily="2" charset="0"/>
              </a:rPr>
              <a:t> </a:t>
            </a:r>
            <a:r>
              <a:rPr lang="en-US" sz="4800" b="1" cap="small" dirty="0">
                <a:solidFill>
                  <a:schemeClr val="accent4">
                    <a:lumMod val="60000"/>
                    <a:lumOff val="40000"/>
                  </a:schemeClr>
                </a:solidFill>
                <a:effectLst>
                  <a:outerShdw blurRad="38100" dist="38100" dir="2700000" algn="tl">
                    <a:srgbClr val="000000">
                      <a:alpha val="43137"/>
                    </a:srgbClr>
                  </a:outerShdw>
                </a:effectLst>
              </a:rPr>
              <a:t>and</a:t>
            </a:r>
            <a:r>
              <a:rPr lang="en-US" sz="6600" b="1" cap="small" dirty="0">
                <a:solidFill>
                  <a:schemeClr val="accent4">
                    <a:lumMod val="60000"/>
                    <a:lumOff val="40000"/>
                  </a:schemeClr>
                </a:solidFill>
                <a:effectLst>
                  <a:outerShdw blurRad="38100" dist="38100" dir="2700000" algn="tl">
                    <a:srgbClr val="000000">
                      <a:alpha val="43137"/>
                    </a:srgbClr>
                  </a:outerShdw>
                </a:effectLst>
              </a:rPr>
              <a:t> </a:t>
            </a:r>
            <a:r>
              <a:rPr lang="en-US" sz="8800" b="1" dirty="0">
                <a:solidFill>
                  <a:schemeClr val="tx1">
                    <a:lumMod val="95000"/>
                    <a:lumOff val="5000"/>
                  </a:schemeClr>
                </a:solidFill>
                <a:effectLst>
                  <a:outerShdw blurRad="50800" dist="38100" dir="2700000" algn="tl" rotWithShape="0">
                    <a:schemeClr val="bg1">
                      <a:alpha val="75000"/>
                    </a:schemeClr>
                  </a:outerShdw>
                </a:effectLst>
                <a:latin typeface="Chiller" panose="04020404031007020602" pitchFamily="82" charset="0"/>
              </a:rPr>
              <a:t>Evil</a:t>
            </a:r>
          </a:p>
        </p:txBody>
      </p:sp>
      <p:sp>
        <p:nvSpPr>
          <p:cNvPr id="3" name="Subtitle 2">
            <a:extLst>
              <a:ext uri="{FF2B5EF4-FFF2-40B4-BE49-F238E27FC236}">
                <a16:creationId xmlns:a16="http://schemas.microsoft.com/office/drawing/2014/main" id="{8270BF8A-B34E-484C-A10C-0D4EA17ACE7B}"/>
              </a:ext>
            </a:extLst>
          </p:cNvPr>
          <p:cNvSpPr>
            <a:spLocks noGrp="1"/>
          </p:cNvSpPr>
          <p:nvPr>
            <p:ph type="subTitle" idx="1"/>
          </p:nvPr>
        </p:nvSpPr>
        <p:spPr>
          <a:xfrm>
            <a:off x="396239" y="2590800"/>
            <a:ext cx="6675121" cy="3840480"/>
          </a:xfrm>
        </p:spPr>
        <p:txBody>
          <a:bodyPr>
            <a:noAutofit/>
          </a:bodyPr>
          <a:lstStyle/>
          <a:p>
            <a:r>
              <a:rPr lang="en-US" sz="6000" b="1" dirty="0">
                <a:solidFill>
                  <a:schemeClr val="accent4">
                    <a:lumMod val="60000"/>
                    <a:lumOff val="40000"/>
                  </a:schemeClr>
                </a:solidFill>
                <a:effectLst>
                  <a:outerShdw blurRad="38100" dist="38100" dir="2700000" algn="tl">
                    <a:srgbClr val="000000">
                      <a:alpha val="43137"/>
                    </a:srgbClr>
                  </a:outerShdw>
                </a:effectLst>
              </a:rPr>
              <a:t>How Satan’s Lies</a:t>
            </a:r>
            <a:br>
              <a:rPr lang="en-US" sz="6000" b="1" dirty="0">
                <a:solidFill>
                  <a:schemeClr val="accent4">
                    <a:lumMod val="60000"/>
                    <a:lumOff val="40000"/>
                  </a:schemeClr>
                </a:solidFill>
                <a:effectLst>
                  <a:outerShdw blurRad="38100" dist="38100" dir="2700000" algn="tl">
                    <a:srgbClr val="000000">
                      <a:alpha val="43137"/>
                    </a:srgbClr>
                  </a:outerShdw>
                </a:effectLst>
              </a:rPr>
            </a:br>
            <a:r>
              <a:rPr lang="en-US" sz="6000" b="1" dirty="0">
                <a:solidFill>
                  <a:schemeClr val="accent4">
                    <a:lumMod val="60000"/>
                    <a:lumOff val="40000"/>
                  </a:schemeClr>
                </a:solidFill>
                <a:effectLst>
                  <a:outerShdw blurRad="38100" dist="38100" dir="2700000" algn="tl">
                    <a:srgbClr val="000000">
                      <a:alpha val="43137"/>
                    </a:srgbClr>
                  </a:outerShdw>
                </a:effectLst>
              </a:rPr>
              <a:t>Affect Us When</a:t>
            </a:r>
            <a:br>
              <a:rPr lang="en-US" sz="6000" b="1" dirty="0">
                <a:solidFill>
                  <a:schemeClr val="accent4">
                    <a:lumMod val="60000"/>
                    <a:lumOff val="40000"/>
                  </a:schemeClr>
                </a:solidFill>
                <a:effectLst>
                  <a:outerShdw blurRad="38100" dist="38100" dir="2700000" algn="tl">
                    <a:srgbClr val="000000">
                      <a:alpha val="43137"/>
                    </a:srgbClr>
                  </a:outerShdw>
                </a:effectLst>
              </a:rPr>
            </a:br>
            <a:r>
              <a:rPr lang="en-US" sz="6000" b="1" dirty="0">
                <a:solidFill>
                  <a:schemeClr val="accent4">
                    <a:lumMod val="60000"/>
                    <a:lumOff val="40000"/>
                  </a:schemeClr>
                </a:solidFill>
                <a:effectLst>
                  <a:outerShdw blurRad="38100" dist="38100" dir="2700000" algn="tl">
                    <a:srgbClr val="000000">
                      <a:alpha val="43137"/>
                    </a:srgbClr>
                  </a:outerShdw>
                </a:effectLst>
              </a:rPr>
              <a:t>We Believe Them</a:t>
            </a:r>
          </a:p>
        </p:txBody>
      </p:sp>
      <p:cxnSp>
        <p:nvCxnSpPr>
          <p:cNvPr id="6" name="Straight Connector 5">
            <a:extLst>
              <a:ext uri="{FF2B5EF4-FFF2-40B4-BE49-F238E27FC236}">
                <a16:creationId xmlns:a16="http://schemas.microsoft.com/office/drawing/2014/main" id="{6BF0A56E-3A50-43A9-82EF-ED989C243B6A}"/>
              </a:ext>
            </a:extLst>
          </p:cNvPr>
          <p:cNvCxnSpPr/>
          <p:nvPr/>
        </p:nvCxnSpPr>
        <p:spPr>
          <a:xfrm>
            <a:off x="7418251" y="0"/>
            <a:ext cx="0" cy="6858000"/>
          </a:xfrm>
          <a:prstGeom prst="line">
            <a:avLst/>
          </a:prstGeom>
          <a:ln w="666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921CFA9-0106-4F2B-B9C3-18E4C9CB6F77}"/>
              </a:ext>
            </a:extLst>
          </p:cNvPr>
          <p:cNvSpPr txBox="1"/>
          <p:nvPr/>
        </p:nvSpPr>
        <p:spPr>
          <a:xfrm>
            <a:off x="7418252" y="1536174"/>
            <a:ext cx="4773748" cy="3785652"/>
          </a:xfrm>
          <a:prstGeom prst="rect">
            <a:avLst/>
          </a:prstGeom>
          <a:noFill/>
        </p:spPr>
        <p:txBody>
          <a:bodyPr wrap="square" rtlCol="0">
            <a:spAutoFit/>
          </a:bodyPr>
          <a:lstStyle/>
          <a:p>
            <a:pPr algn="ctr"/>
            <a:r>
              <a:rPr lang="en-US" sz="4800" dirty="0">
                <a:solidFill>
                  <a:schemeClr val="bg1"/>
                </a:solidFill>
              </a:rPr>
              <a:t>Romans 2:5-9</a:t>
            </a:r>
          </a:p>
          <a:p>
            <a:pPr algn="ctr"/>
            <a:endParaRPr lang="en-US" sz="4800" dirty="0">
              <a:solidFill>
                <a:schemeClr val="bg1"/>
              </a:solidFill>
            </a:endParaRPr>
          </a:p>
          <a:p>
            <a:pPr algn="ctr"/>
            <a:r>
              <a:rPr lang="en-US" sz="4800" dirty="0">
                <a:solidFill>
                  <a:schemeClr val="bg1"/>
                </a:solidFill>
              </a:rPr>
              <a:t>Genesis 2:15</a:t>
            </a:r>
          </a:p>
          <a:p>
            <a:pPr algn="ctr"/>
            <a:r>
              <a:rPr lang="en-US" sz="4800" dirty="0">
                <a:solidFill>
                  <a:schemeClr val="bg1"/>
                </a:solidFill>
              </a:rPr>
              <a:t>Malachi 1:12-13</a:t>
            </a:r>
          </a:p>
          <a:p>
            <a:pPr algn="ctr"/>
            <a:r>
              <a:rPr lang="en-US" sz="4800" dirty="0">
                <a:solidFill>
                  <a:schemeClr val="bg1"/>
                </a:solidFill>
              </a:rPr>
              <a:t>1 John 5:3</a:t>
            </a:r>
          </a:p>
        </p:txBody>
      </p:sp>
    </p:spTree>
    <p:extLst>
      <p:ext uri="{BB962C8B-B14F-4D97-AF65-F5344CB8AC3E}">
        <p14:creationId xmlns:p14="http://schemas.microsoft.com/office/powerpoint/2010/main" val="47740504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C9FAD-3C05-47EC-9F55-6150BF83D4B9}"/>
              </a:ext>
            </a:extLst>
          </p:cNvPr>
          <p:cNvSpPr>
            <a:spLocks noGrp="1"/>
          </p:cNvSpPr>
          <p:nvPr>
            <p:ph type="ctrTitle"/>
          </p:nvPr>
        </p:nvSpPr>
        <p:spPr>
          <a:xfrm>
            <a:off x="396239" y="365757"/>
            <a:ext cx="6675121" cy="1524003"/>
          </a:xfrm>
          <a:solidFill>
            <a:schemeClr val="accent4">
              <a:lumMod val="60000"/>
              <a:lumOff val="40000"/>
              <a:alpha val="50000"/>
            </a:schemeClr>
          </a:solidFill>
          <a:ln w="12700">
            <a:solidFill>
              <a:schemeClr val="tx1"/>
            </a:solidFill>
          </a:ln>
        </p:spPr>
        <p:txBody>
          <a:bodyPr anchor="ctr">
            <a:normAutofit/>
          </a:bodyPr>
          <a:lstStyle/>
          <a:p>
            <a:r>
              <a:rPr lang="en-US" sz="4800" b="1" cap="small" dirty="0">
                <a:solidFill>
                  <a:schemeClr val="accent4">
                    <a:lumMod val="60000"/>
                    <a:lumOff val="40000"/>
                  </a:schemeClr>
                </a:solidFill>
                <a:effectLst>
                  <a:outerShdw blurRad="38100" dist="38100" dir="2700000" algn="tl">
                    <a:srgbClr val="000000">
                      <a:alpha val="43137"/>
                    </a:srgbClr>
                  </a:outerShdw>
                </a:effectLst>
              </a:rPr>
              <a:t>Knowing</a:t>
            </a:r>
            <a:r>
              <a:rPr lang="en-US" sz="7200" b="1" cap="small" dirty="0">
                <a:solidFill>
                  <a:schemeClr val="accent4">
                    <a:lumMod val="60000"/>
                    <a:lumOff val="40000"/>
                  </a:schemeClr>
                </a:solidFill>
                <a:effectLst>
                  <a:outerShdw blurRad="38100" dist="38100" dir="2700000" algn="tl">
                    <a:srgbClr val="000000">
                      <a:alpha val="43137"/>
                    </a:srgbClr>
                  </a:outerShdw>
                </a:effectLst>
              </a:rPr>
              <a:t> </a:t>
            </a:r>
            <a:r>
              <a:rPr lang="en-US" sz="8800" b="1" dirty="0">
                <a:solidFill>
                  <a:schemeClr val="bg1"/>
                </a:solidFill>
                <a:effectLst>
                  <a:outerShdw blurRad="50800" dist="38100" dir="2700000" algn="tl" rotWithShape="0">
                    <a:prstClr val="black">
                      <a:alpha val="75000"/>
                    </a:prstClr>
                  </a:outerShdw>
                </a:effectLst>
                <a:latin typeface="SF Gothican" panose="02000400000000000000" pitchFamily="2" charset="0"/>
              </a:rPr>
              <a:t>Good</a:t>
            </a:r>
            <a:r>
              <a:rPr lang="en-US" sz="6600" b="1" dirty="0">
                <a:solidFill>
                  <a:schemeClr val="bg1"/>
                </a:solidFill>
                <a:effectLst>
                  <a:outerShdw blurRad="50800" dist="38100" dir="2700000" algn="tl" rotWithShape="0">
                    <a:prstClr val="black">
                      <a:alpha val="75000"/>
                    </a:prstClr>
                  </a:outerShdw>
                </a:effectLst>
                <a:latin typeface="SF Gothican" panose="02000400000000000000" pitchFamily="2" charset="0"/>
              </a:rPr>
              <a:t> </a:t>
            </a:r>
            <a:r>
              <a:rPr lang="en-US" sz="4800" b="1" cap="small" dirty="0">
                <a:solidFill>
                  <a:schemeClr val="accent4">
                    <a:lumMod val="60000"/>
                    <a:lumOff val="40000"/>
                  </a:schemeClr>
                </a:solidFill>
                <a:effectLst>
                  <a:outerShdw blurRad="38100" dist="38100" dir="2700000" algn="tl">
                    <a:srgbClr val="000000">
                      <a:alpha val="43137"/>
                    </a:srgbClr>
                  </a:outerShdw>
                </a:effectLst>
              </a:rPr>
              <a:t>and</a:t>
            </a:r>
            <a:r>
              <a:rPr lang="en-US" sz="6600" b="1" cap="small" dirty="0">
                <a:solidFill>
                  <a:schemeClr val="accent4">
                    <a:lumMod val="60000"/>
                    <a:lumOff val="40000"/>
                  </a:schemeClr>
                </a:solidFill>
                <a:effectLst>
                  <a:outerShdw blurRad="38100" dist="38100" dir="2700000" algn="tl">
                    <a:srgbClr val="000000">
                      <a:alpha val="43137"/>
                    </a:srgbClr>
                  </a:outerShdw>
                </a:effectLst>
              </a:rPr>
              <a:t> </a:t>
            </a:r>
            <a:r>
              <a:rPr lang="en-US" sz="8800" b="1" dirty="0">
                <a:solidFill>
                  <a:schemeClr val="tx1">
                    <a:lumMod val="95000"/>
                    <a:lumOff val="5000"/>
                  </a:schemeClr>
                </a:solidFill>
                <a:effectLst>
                  <a:outerShdw blurRad="50800" dist="38100" dir="2700000" algn="tl" rotWithShape="0">
                    <a:schemeClr val="bg1">
                      <a:alpha val="75000"/>
                    </a:schemeClr>
                  </a:outerShdw>
                </a:effectLst>
                <a:latin typeface="Chiller" panose="04020404031007020602" pitchFamily="82" charset="0"/>
              </a:rPr>
              <a:t>Evil</a:t>
            </a:r>
          </a:p>
        </p:txBody>
      </p:sp>
      <p:sp>
        <p:nvSpPr>
          <p:cNvPr id="3" name="Subtitle 2">
            <a:extLst>
              <a:ext uri="{FF2B5EF4-FFF2-40B4-BE49-F238E27FC236}">
                <a16:creationId xmlns:a16="http://schemas.microsoft.com/office/drawing/2014/main" id="{8270BF8A-B34E-484C-A10C-0D4EA17ACE7B}"/>
              </a:ext>
            </a:extLst>
          </p:cNvPr>
          <p:cNvSpPr>
            <a:spLocks noGrp="1"/>
          </p:cNvSpPr>
          <p:nvPr>
            <p:ph type="subTitle" idx="1"/>
          </p:nvPr>
        </p:nvSpPr>
        <p:spPr>
          <a:xfrm>
            <a:off x="396239" y="2590800"/>
            <a:ext cx="6675121" cy="3840480"/>
          </a:xfrm>
        </p:spPr>
        <p:txBody>
          <a:bodyPr>
            <a:noAutofit/>
          </a:bodyPr>
          <a:lstStyle/>
          <a:p>
            <a:r>
              <a:rPr lang="en-US" sz="6000" b="1" dirty="0">
                <a:solidFill>
                  <a:schemeClr val="accent4">
                    <a:lumMod val="60000"/>
                    <a:lumOff val="40000"/>
                  </a:schemeClr>
                </a:solidFill>
                <a:effectLst>
                  <a:outerShdw blurRad="38100" dist="38100" dir="2700000" algn="tl">
                    <a:srgbClr val="000000">
                      <a:alpha val="43137"/>
                    </a:srgbClr>
                  </a:outerShdw>
                </a:effectLst>
              </a:rPr>
              <a:t>Death</a:t>
            </a:r>
          </a:p>
          <a:p>
            <a:r>
              <a:rPr lang="en-US" sz="6000" b="1" dirty="0">
                <a:solidFill>
                  <a:schemeClr val="accent4">
                    <a:lumMod val="60000"/>
                    <a:lumOff val="40000"/>
                  </a:schemeClr>
                </a:solidFill>
                <a:effectLst>
                  <a:outerShdw blurRad="38100" dist="38100" dir="2700000" algn="tl">
                    <a:srgbClr val="000000">
                      <a:alpha val="43137"/>
                    </a:srgbClr>
                  </a:outerShdw>
                </a:effectLst>
              </a:rPr>
              <a:t>And</a:t>
            </a:r>
          </a:p>
          <a:p>
            <a:r>
              <a:rPr lang="en-US" sz="6000" b="1" dirty="0">
                <a:solidFill>
                  <a:schemeClr val="accent4">
                    <a:lumMod val="60000"/>
                    <a:lumOff val="40000"/>
                  </a:schemeClr>
                </a:solidFill>
                <a:effectLst>
                  <a:outerShdw blurRad="38100" dist="38100" dir="2700000" algn="tl">
                    <a:srgbClr val="000000">
                      <a:alpha val="43137"/>
                    </a:srgbClr>
                  </a:outerShdw>
                </a:effectLst>
              </a:rPr>
              <a:t>Redemption</a:t>
            </a:r>
          </a:p>
        </p:txBody>
      </p:sp>
      <p:cxnSp>
        <p:nvCxnSpPr>
          <p:cNvPr id="6" name="Straight Connector 5">
            <a:extLst>
              <a:ext uri="{FF2B5EF4-FFF2-40B4-BE49-F238E27FC236}">
                <a16:creationId xmlns:a16="http://schemas.microsoft.com/office/drawing/2014/main" id="{6BF0A56E-3A50-43A9-82EF-ED989C243B6A}"/>
              </a:ext>
            </a:extLst>
          </p:cNvPr>
          <p:cNvCxnSpPr/>
          <p:nvPr/>
        </p:nvCxnSpPr>
        <p:spPr>
          <a:xfrm>
            <a:off x="7418251" y="0"/>
            <a:ext cx="0" cy="6858000"/>
          </a:xfrm>
          <a:prstGeom prst="line">
            <a:avLst/>
          </a:prstGeom>
          <a:ln w="666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921CFA9-0106-4F2B-B9C3-18E4C9CB6F77}"/>
              </a:ext>
            </a:extLst>
          </p:cNvPr>
          <p:cNvSpPr txBox="1"/>
          <p:nvPr/>
        </p:nvSpPr>
        <p:spPr>
          <a:xfrm>
            <a:off x="7418252" y="797510"/>
            <a:ext cx="4773748" cy="4524315"/>
          </a:xfrm>
          <a:prstGeom prst="rect">
            <a:avLst/>
          </a:prstGeom>
          <a:noFill/>
        </p:spPr>
        <p:txBody>
          <a:bodyPr wrap="square" rtlCol="0">
            <a:spAutoFit/>
          </a:bodyPr>
          <a:lstStyle/>
          <a:p>
            <a:pPr algn="ctr"/>
            <a:r>
              <a:rPr lang="en-US" sz="4800" b="1" dirty="0">
                <a:solidFill>
                  <a:schemeClr val="accent4">
                    <a:lumMod val="40000"/>
                    <a:lumOff val="60000"/>
                  </a:schemeClr>
                </a:solidFill>
                <a:effectLst>
                  <a:outerShdw blurRad="38100" dist="38100" dir="2700000" algn="tl">
                    <a:srgbClr val="000000">
                      <a:alpha val="43137"/>
                    </a:srgbClr>
                  </a:outerShdw>
                </a:effectLst>
              </a:rPr>
              <a:t>2:17; 3:10, 22-24</a:t>
            </a:r>
          </a:p>
          <a:p>
            <a:pPr algn="ctr"/>
            <a:endParaRPr lang="en-US" sz="4800" dirty="0">
              <a:solidFill>
                <a:schemeClr val="bg1"/>
              </a:solidFill>
            </a:endParaRPr>
          </a:p>
          <a:p>
            <a:pPr algn="ctr"/>
            <a:r>
              <a:rPr lang="en-US" sz="4800" dirty="0">
                <a:solidFill>
                  <a:schemeClr val="bg1"/>
                </a:solidFill>
              </a:rPr>
              <a:t>Romans 5:12</a:t>
            </a:r>
          </a:p>
          <a:p>
            <a:pPr algn="ctr"/>
            <a:endParaRPr lang="en-US" sz="4800" dirty="0">
              <a:solidFill>
                <a:schemeClr val="bg1"/>
              </a:solidFill>
            </a:endParaRPr>
          </a:p>
          <a:p>
            <a:pPr algn="ctr"/>
            <a:r>
              <a:rPr lang="en-US" sz="4800" dirty="0">
                <a:solidFill>
                  <a:schemeClr val="bg1"/>
                </a:solidFill>
              </a:rPr>
              <a:t>Psalm 97:10</a:t>
            </a:r>
          </a:p>
          <a:p>
            <a:pPr algn="ctr"/>
            <a:r>
              <a:rPr lang="en-US" sz="4800" dirty="0">
                <a:solidFill>
                  <a:schemeClr val="bg1"/>
                </a:solidFill>
              </a:rPr>
              <a:t>Amos 5:15</a:t>
            </a:r>
          </a:p>
        </p:txBody>
      </p:sp>
    </p:spTree>
    <p:extLst>
      <p:ext uri="{BB962C8B-B14F-4D97-AF65-F5344CB8AC3E}">
        <p14:creationId xmlns:p14="http://schemas.microsoft.com/office/powerpoint/2010/main" val="395789107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C9FAD-3C05-47EC-9F55-6150BF83D4B9}"/>
              </a:ext>
            </a:extLst>
          </p:cNvPr>
          <p:cNvSpPr>
            <a:spLocks noGrp="1"/>
          </p:cNvSpPr>
          <p:nvPr>
            <p:ph type="ctrTitle"/>
          </p:nvPr>
        </p:nvSpPr>
        <p:spPr>
          <a:xfrm>
            <a:off x="769984" y="426717"/>
            <a:ext cx="5844177" cy="1889763"/>
          </a:xfrm>
          <a:solidFill>
            <a:schemeClr val="accent4">
              <a:lumMod val="60000"/>
              <a:lumOff val="40000"/>
              <a:alpha val="50000"/>
            </a:schemeClr>
          </a:solidFill>
          <a:ln w="12700">
            <a:solidFill>
              <a:schemeClr val="tx1"/>
            </a:solidFill>
          </a:ln>
        </p:spPr>
        <p:txBody>
          <a:bodyPr anchor="ctr">
            <a:normAutofit/>
          </a:bodyPr>
          <a:lstStyle/>
          <a:p>
            <a:r>
              <a:rPr lang="en-US" sz="12000" b="1" dirty="0">
                <a:solidFill>
                  <a:schemeClr val="bg1"/>
                </a:solidFill>
                <a:effectLst>
                  <a:outerShdw blurRad="50800" dist="38100" dir="2700000" algn="tl" rotWithShape="0">
                    <a:prstClr val="black">
                      <a:alpha val="75000"/>
                    </a:prstClr>
                  </a:outerShdw>
                </a:effectLst>
                <a:latin typeface="SF Gothican" panose="02000400000000000000" pitchFamily="2" charset="0"/>
              </a:rPr>
              <a:t>Conclusion</a:t>
            </a:r>
            <a:endParaRPr lang="en-US" sz="12000" b="1" dirty="0">
              <a:solidFill>
                <a:schemeClr val="tx1">
                  <a:lumMod val="95000"/>
                  <a:lumOff val="5000"/>
                </a:schemeClr>
              </a:solidFill>
              <a:effectLst>
                <a:outerShdw blurRad="50800" dist="38100" dir="2700000" algn="tl" rotWithShape="0">
                  <a:schemeClr val="bg1">
                    <a:alpha val="75000"/>
                  </a:schemeClr>
                </a:outerShdw>
              </a:effectLst>
              <a:latin typeface="Chiller" panose="04020404031007020602" pitchFamily="82" charset="0"/>
            </a:endParaRPr>
          </a:p>
        </p:txBody>
      </p:sp>
      <p:sp>
        <p:nvSpPr>
          <p:cNvPr id="3" name="Subtitle 2">
            <a:extLst>
              <a:ext uri="{FF2B5EF4-FFF2-40B4-BE49-F238E27FC236}">
                <a16:creationId xmlns:a16="http://schemas.microsoft.com/office/drawing/2014/main" id="{8270BF8A-B34E-484C-A10C-0D4EA17ACE7B}"/>
              </a:ext>
            </a:extLst>
          </p:cNvPr>
          <p:cNvSpPr>
            <a:spLocks noGrp="1"/>
          </p:cNvSpPr>
          <p:nvPr>
            <p:ph type="subTitle" idx="1"/>
          </p:nvPr>
        </p:nvSpPr>
        <p:spPr>
          <a:xfrm>
            <a:off x="769985" y="2637692"/>
            <a:ext cx="5844176" cy="3692770"/>
          </a:xfrm>
        </p:spPr>
        <p:txBody>
          <a:bodyPr>
            <a:normAutofit/>
          </a:bodyPr>
          <a:lstStyle/>
          <a:p>
            <a:r>
              <a:rPr lang="en-US" sz="4800" b="1" dirty="0">
                <a:solidFill>
                  <a:schemeClr val="accent4">
                    <a:lumMod val="60000"/>
                    <a:lumOff val="40000"/>
                  </a:schemeClr>
                </a:solidFill>
                <a:effectLst>
                  <a:outerShdw blurRad="38100" dist="38100" dir="2700000" algn="tl">
                    <a:srgbClr val="000000">
                      <a:alpha val="43137"/>
                    </a:srgbClr>
                  </a:outerShdw>
                </a:effectLst>
              </a:rPr>
              <a:t>The tree of life was taken away because of sin. It will be returned to the righteous in that day!</a:t>
            </a:r>
          </a:p>
        </p:txBody>
      </p:sp>
      <p:cxnSp>
        <p:nvCxnSpPr>
          <p:cNvPr id="6" name="Straight Connector 5">
            <a:extLst>
              <a:ext uri="{FF2B5EF4-FFF2-40B4-BE49-F238E27FC236}">
                <a16:creationId xmlns:a16="http://schemas.microsoft.com/office/drawing/2014/main" id="{A73F7E3A-4C88-4322-B044-0D72165D7A06}"/>
              </a:ext>
            </a:extLst>
          </p:cNvPr>
          <p:cNvCxnSpPr/>
          <p:nvPr/>
        </p:nvCxnSpPr>
        <p:spPr>
          <a:xfrm>
            <a:off x="7418251" y="0"/>
            <a:ext cx="0" cy="6858000"/>
          </a:xfrm>
          <a:prstGeom prst="line">
            <a:avLst/>
          </a:prstGeom>
          <a:ln w="666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6C71228-B03D-459D-934B-47BEA4B643ED}"/>
              </a:ext>
            </a:extLst>
          </p:cNvPr>
          <p:cNvSpPr txBox="1"/>
          <p:nvPr/>
        </p:nvSpPr>
        <p:spPr>
          <a:xfrm>
            <a:off x="7741920" y="797510"/>
            <a:ext cx="3992880" cy="5262979"/>
          </a:xfrm>
          <a:prstGeom prst="rect">
            <a:avLst/>
          </a:prstGeom>
          <a:noFill/>
        </p:spPr>
        <p:txBody>
          <a:bodyPr wrap="square" rtlCol="0">
            <a:spAutoFit/>
          </a:bodyPr>
          <a:lstStyle/>
          <a:p>
            <a:pPr algn="ctr"/>
            <a:r>
              <a:rPr lang="en-US" sz="4800" b="1" dirty="0">
                <a:solidFill>
                  <a:schemeClr val="bg1"/>
                </a:solidFill>
              </a:rPr>
              <a:t>Revelation 2:7</a:t>
            </a:r>
          </a:p>
          <a:p>
            <a:pPr algn="ctr"/>
            <a:endParaRPr lang="en-US" sz="4800" dirty="0">
              <a:solidFill>
                <a:schemeClr val="bg1"/>
              </a:solidFill>
            </a:endParaRPr>
          </a:p>
          <a:p>
            <a:pPr algn="ctr"/>
            <a:r>
              <a:rPr lang="en-US" sz="4800" dirty="0">
                <a:solidFill>
                  <a:schemeClr val="bg1"/>
                </a:solidFill>
              </a:rPr>
              <a:t>“…To him who overcomes I will give to eat from the tree of life…”</a:t>
            </a:r>
          </a:p>
        </p:txBody>
      </p:sp>
    </p:spTree>
    <p:extLst>
      <p:ext uri="{BB962C8B-B14F-4D97-AF65-F5344CB8AC3E}">
        <p14:creationId xmlns:p14="http://schemas.microsoft.com/office/powerpoint/2010/main" val="72489945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TotalTime>
  <Words>1606</Words>
  <Application>Microsoft Office PowerPoint</Application>
  <PresentationFormat>Widescreen</PresentationFormat>
  <Paragraphs>110</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 Light</vt:lpstr>
      <vt:lpstr>Arial</vt:lpstr>
      <vt:lpstr>SF Gothican</vt:lpstr>
      <vt:lpstr>Chiller</vt:lpstr>
      <vt:lpstr>Calibri</vt:lpstr>
      <vt:lpstr>Office Theme</vt:lpstr>
      <vt:lpstr>Knowing Good and Evil</vt:lpstr>
      <vt:lpstr>Knowing Good and Evil</vt:lpstr>
      <vt:lpstr>Knowing Good and Evil</vt:lpstr>
      <vt:lpstr>Knowing Good and Evil</vt:lpstr>
      <vt:lpstr>Knowing Good and Evil</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Knowing Good and Evil</dc:title>
  <dc:creator>Stan Cox</dc:creator>
  <cp:lastModifiedBy>Stan Cox</cp:lastModifiedBy>
  <cp:revision>22</cp:revision>
  <dcterms:created xsi:type="dcterms:W3CDTF">2017-09-16T22:03:48Z</dcterms:created>
  <dcterms:modified xsi:type="dcterms:W3CDTF">2017-09-17T04:29:26Z</dcterms:modified>
</cp:coreProperties>
</file>