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B4C3-675E-4889-A25A-D13BF7F71C7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50EC-6EA2-4663-A328-B3AAA6223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B4C3-675E-4889-A25A-D13BF7F71C7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50EC-6EA2-4663-A328-B3AAA6223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B4C3-675E-4889-A25A-D13BF7F71C7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50EC-6EA2-4663-A328-B3AAA6223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B4C3-675E-4889-A25A-D13BF7F71C7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50EC-6EA2-4663-A328-B3AAA6223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B4C3-675E-4889-A25A-D13BF7F71C7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50EC-6EA2-4663-A328-B3AAA6223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B4C3-675E-4889-A25A-D13BF7F71C7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50EC-6EA2-4663-A328-B3AAA6223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B4C3-675E-4889-A25A-D13BF7F71C7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50EC-6EA2-4663-A328-B3AAA6223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B4C3-675E-4889-A25A-D13BF7F71C7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50EC-6EA2-4663-A328-B3AAA6223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B4C3-675E-4889-A25A-D13BF7F71C7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50EC-6EA2-4663-A328-B3AAA6223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B4C3-675E-4889-A25A-D13BF7F71C7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50EC-6EA2-4663-A328-B3AAA6223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B4C3-675E-4889-A25A-D13BF7F71C7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50EC-6EA2-4663-A328-B3AAA6223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FB4C3-675E-4889-A25A-D13BF7F71C7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050EC-6EA2-4663-A328-B3AAA6223C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0200" y="228600"/>
            <a:ext cx="90678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 CENA" pitchFamily="2" charset="0"/>
              </a:rPr>
              <a:t>WHAT WILL MAKE THE CHURCH GROW</a:t>
            </a:r>
            <a:r>
              <a:rPr lang="en-US" sz="4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 CENA" pitchFamily="2" charset="0"/>
              </a:rPr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52600" y="152401"/>
            <a:ext cx="8610600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 CENA" pitchFamily="2" charset="0"/>
              </a:rPr>
              <a:t>WHAT MADE THE CHURCH GROW IN THE 1</a:t>
            </a:r>
            <a:r>
              <a:rPr lang="en-US" sz="4400" b="1" spc="50" baseline="30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 CENA" pitchFamily="2" charset="0"/>
              </a:rPr>
              <a:t>ST</a:t>
            </a: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 CENA" pitchFamily="2" charset="0"/>
              </a:rPr>
              <a:t> CENTURY?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33600" y="2181285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en-US" sz="3200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 ESSENCE" pitchFamily="2" charset="0"/>
                <a:cs typeface="Aharoni" pitchFamily="2" charset="-79"/>
              </a:rPr>
              <a:t>PREACHING PREACHERS</a:t>
            </a:r>
          </a:p>
          <a:p>
            <a:pPr algn="ctr"/>
            <a:endParaRPr lang="en-US" sz="3200" b="1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  <a:latin typeface="AR ESSENCE" pitchFamily="2" charset="0"/>
              <a:cs typeface="Aharoni" pitchFamily="2" charset="-79"/>
            </a:endParaRPr>
          </a:p>
          <a:p>
            <a:pPr algn="ctr"/>
            <a:r>
              <a:rPr lang="en-US" sz="3200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 ESSENCE" pitchFamily="2" charset="0"/>
                <a:cs typeface="Aharoni" pitchFamily="2" charset="-79"/>
              </a:rPr>
              <a:t>TEACHING TEACHERS</a:t>
            </a:r>
          </a:p>
          <a:p>
            <a:pPr algn="ctr"/>
            <a:endParaRPr lang="en-US" sz="3200" b="1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  <a:latin typeface="AR ESSENCE" pitchFamily="2" charset="0"/>
              <a:cs typeface="Aharoni" pitchFamily="2" charset="-79"/>
            </a:endParaRPr>
          </a:p>
          <a:p>
            <a:pPr algn="ctr"/>
            <a:r>
              <a:rPr lang="en-US" sz="3200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 ESSENCE" pitchFamily="2" charset="0"/>
                <a:cs typeface="Aharoni" pitchFamily="2" charset="-79"/>
              </a:rPr>
              <a:t>FAITHFUL MEMBERS</a:t>
            </a:r>
          </a:p>
          <a:p>
            <a:pPr algn="ctr"/>
            <a:endParaRPr lang="en-US" sz="3200" b="1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  <a:latin typeface="AR ESSENCE" pitchFamily="2" charset="0"/>
              <a:cs typeface="Aharoni" pitchFamily="2" charset="-79"/>
            </a:endParaRPr>
          </a:p>
          <a:p>
            <a:pPr algn="ctr"/>
            <a:r>
              <a:rPr lang="en-US" sz="3200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 ESSENCE" pitchFamily="2" charset="0"/>
                <a:cs typeface="Aharoni" pitchFamily="2" charset="-79"/>
              </a:rPr>
              <a:t>WORKING MEMBERS</a:t>
            </a:r>
          </a:p>
          <a:p>
            <a:pPr algn="ctr"/>
            <a:endParaRPr lang="en-US" sz="3200" b="1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  <a:latin typeface="AR ESSENCE" pitchFamily="2" charset="0"/>
              <a:cs typeface="Aharoni" pitchFamily="2" charset="-79"/>
            </a:endParaRPr>
          </a:p>
          <a:p>
            <a:pPr algn="ctr"/>
            <a:r>
              <a:rPr lang="en-US" sz="3200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 ESSENCE" pitchFamily="2" charset="0"/>
                <a:cs typeface="Aharoni" pitchFamily="2" charset="-79"/>
              </a:rPr>
              <a:t>GIVING MEMBERS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57400" y="1066800"/>
            <a:ext cx="8077200" cy="5170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 ESSENCE" pitchFamily="2" charset="0"/>
              </a:rPr>
              <a:t>WHAT ARE YOU DOING</a:t>
            </a:r>
          </a:p>
          <a:p>
            <a:pPr algn="ctr"/>
            <a:r>
              <a:rPr 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 ESSENCE" pitchFamily="2" charset="0"/>
              </a:rPr>
              <a:t>TO HELP THIS</a:t>
            </a:r>
          </a:p>
          <a:p>
            <a:pPr algn="ctr"/>
            <a:r>
              <a:rPr 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 ESSENCE" pitchFamily="2" charset="0"/>
              </a:rPr>
              <a:t>CHURCH GROW?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 ESSENCE" pitchFamily="2" charset="0"/>
              </a:rPr>
              <a:t> </a:t>
            </a:r>
          </a:p>
          <a:p>
            <a:pPr algn="ctr"/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 ESSENC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37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Aharoni</vt:lpstr>
      <vt:lpstr>AR CENA</vt:lpstr>
      <vt:lpstr>AR ESSENCE</vt:lpstr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Keith Lambert</dc:creator>
  <cp:lastModifiedBy>Stan Cox</cp:lastModifiedBy>
  <cp:revision>12</cp:revision>
  <dcterms:created xsi:type="dcterms:W3CDTF">2014-07-18T03:59:45Z</dcterms:created>
  <dcterms:modified xsi:type="dcterms:W3CDTF">2018-11-07T22:30:43Z</dcterms:modified>
</cp:coreProperties>
</file>