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Blackadder ITC" panose="04020505051007020D02" pitchFamily="8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Ringbearer" panose="0202060205030B020303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A43"/>
    <a:srgbClr val="094EC9"/>
    <a:srgbClr val="78A2C2"/>
    <a:srgbClr val="4A7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50249" autoAdjust="0"/>
  </p:normalViewPr>
  <p:slideViewPr>
    <p:cSldViewPr snapToGrid="0">
      <p:cViewPr varScale="1">
        <p:scale>
          <a:sx n="40" d="100"/>
          <a:sy n="40" d="100"/>
        </p:scale>
        <p:origin x="215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CEFAB9-D07D-4939-94CB-8CCE3E94ED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5145024" cy="90220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Ringbearer" panose="0202060205030B020303" pitchFamily="18" charset="0"/>
              </a:rPr>
              <a:t>Lessons Learned from a Fish’s Belly</a:t>
            </a:r>
          </a:p>
          <a:p>
            <a:r>
              <a:rPr lang="en-US" dirty="0"/>
              <a:t>(Jonah 1-2)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6B8FB-683C-403C-86AF-3A5034702F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6944" y="0"/>
            <a:ext cx="1589469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r>
              <a:rPr lang="en-US" dirty="0"/>
              <a:t>July 29, 2018 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10517-D589-4A53-A6FB-7662BFBF79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60A04-55A1-4669-AF31-D89A2CAD70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r>
              <a:rPr lang="en-US" dirty="0"/>
              <a:t>    soundteaching.org     </a:t>
            </a:r>
            <a:fld id="{F182E91F-3DC6-4251-99B8-518615E70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C2DBF027-9130-4173-B46C-6F3118992388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C2CA6CD-9143-4200-A8E1-6D389D1C8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prophet Jonah prophesied during the reign of </a:t>
            </a:r>
            <a:r>
              <a:rPr lang="en-US" b="1" dirty="0" err="1"/>
              <a:t>Jereboam</a:t>
            </a:r>
            <a:r>
              <a:rPr lang="en-US" b="1" dirty="0"/>
              <a:t>, the son of </a:t>
            </a:r>
            <a:r>
              <a:rPr lang="en-US" b="1" dirty="0" err="1"/>
              <a:t>Joash</a:t>
            </a:r>
            <a:endParaRPr lang="en-US" b="1" dirty="0"/>
          </a:p>
          <a:p>
            <a:r>
              <a:rPr lang="en-US" b="1" dirty="0"/>
              <a:t>(2 Kings 14:25), </a:t>
            </a:r>
            <a:r>
              <a:rPr lang="en-US" b="1" i="1" dirty="0"/>
              <a:t>“</a:t>
            </a:r>
            <a:r>
              <a:rPr lang="en-US" i="1" dirty="0"/>
              <a:t>He [</a:t>
            </a:r>
            <a:r>
              <a:rPr lang="en-US" i="1" dirty="0" err="1"/>
              <a:t>Jereboam</a:t>
            </a:r>
            <a:r>
              <a:rPr lang="en-US" i="1" dirty="0"/>
              <a:t>] restored the territory of Israel from the entrance of </a:t>
            </a:r>
            <a:r>
              <a:rPr lang="en-US" i="1" dirty="0" err="1"/>
              <a:t>Hamath</a:t>
            </a:r>
            <a:r>
              <a:rPr lang="en-US" i="1" dirty="0"/>
              <a:t> to the Sea of the Arabah, according to the word of the Lord God of Israel, which He had spoken through His servant Jonah the son of </a:t>
            </a:r>
            <a:r>
              <a:rPr lang="en-US" i="1" dirty="0" err="1"/>
              <a:t>Amittai</a:t>
            </a:r>
            <a:r>
              <a:rPr lang="en-US" i="1" dirty="0"/>
              <a:t>, the prophet who was from Gath </a:t>
            </a:r>
            <a:r>
              <a:rPr lang="en-US" i="1" dirty="0" err="1"/>
              <a:t>Hepher</a:t>
            </a:r>
            <a:r>
              <a:rPr lang="en-US" i="1" dirty="0"/>
              <a:t>.”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He was chosen by God to go to the enemy, the Assyrians, whose capital city was Nineveh, to preach a message of judgment.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The book of Jonah is unique in that the emphasis is not upon the message, but the prophet himself.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Chapter 1 tells of his initial refusal to do the job God sent him to do</a:t>
            </a:r>
          </a:p>
          <a:p>
            <a:r>
              <a:rPr lang="en-US" b="1" dirty="0"/>
              <a:t>(Jonah 1:1-3), </a:t>
            </a:r>
            <a:r>
              <a:rPr lang="en-US" i="1" dirty="0"/>
              <a:t>“Now the word of the Lord came to Jonah the son of </a:t>
            </a:r>
            <a:r>
              <a:rPr lang="en-US" i="1" dirty="0" err="1"/>
              <a:t>Amittai</a:t>
            </a:r>
            <a:r>
              <a:rPr lang="en-US" i="1" dirty="0"/>
              <a:t>, saying,</a:t>
            </a:r>
            <a:r>
              <a:rPr lang="en-US" i="1" baseline="30000" dirty="0"/>
              <a:t> 2</a:t>
            </a:r>
            <a:r>
              <a:rPr lang="en-US" i="1" dirty="0"/>
              <a:t> “Arise, go to Nineveh, that great city, and cry out against it; for their wickedness has come up before Me.”</a:t>
            </a:r>
            <a:r>
              <a:rPr lang="en-US" i="1" baseline="30000" dirty="0"/>
              <a:t> 3</a:t>
            </a:r>
            <a:r>
              <a:rPr lang="en-US" i="1" dirty="0"/>
              <a:t> But Jonah arose to flee to Tarshish from the presence of the Lord. He went down to Joppa, and found a ship going to Tarshish; so he paid the fare, and went down into it, to go with them to Tarshish from the presence of the Lord.”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You can’t escape God so easily</a:t>
            </a:r>
          </a:p>
          <a:p>
            <a:r>
              <a:rPr lang="en-US" b="1" dirty="0"/>
              <a:t>(Jonah 1:10-17) [A storm threatened the boat, and Jonah admitted to the sailors that the fault was his] READ</a:t>
            </a:r>
          </a:p>
          <a:p>
            <a:pPr marL="628615" lvl="1" indent="-171441">
              <a:buFont typeface="Arial" panose="020B0604020202020204" pitchFamily="34" charset="0"/>
              <a:buChar char="•"/>
            </a:pPr>
            <a:r>
              <a:rPr lang="en-US" dirty="0"/>
              <a:t>Other lessons can be taken from Jonah’s preaching to Nineveh, and the aftermath</a:t>
            </a:r>
          </a:p>
          <a:p>
            <a:pPr marL="628615" lvl="1" indent="-171441">
              <a:buFont typeface="Arial" panose="020B0604020202020204" pitchFamily="34" charset="0"/>
              <a:buChar char="•"/>
            </a:pPr>
            <a:r>
              <a:rPr lang="en-US" b="1" dirty="0"/>
              <a:t>Our lesson is concerned with what Jonah learned from his effort to go “from the presence of the Lord”</a:t>
            </a:r>
          </a:p>
          <a:p>
            <a:endParaRPr lang="en-US" dirty="0"/>
          </a:p>
          <a:p>
            <a:r>
              <a:rPr lang="en-US" dirty="0"/>
              <a:t>Borrowed from a sermon outline by Joe Price, October 2017, The Spirit’s Sword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A6CD-9143-4200-A8E1-6D389D1C86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5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CAN’T HIDE FROM GOD</a:t>
            </a:r>
          </a:p>
          <a:p>
            <a:pPr defTabSz="914350">
              <a:defRPr/>
            </a:pPr>
            <a:r>
              <a:rPr lang="en-US" b="1" dirty="0"/>
              <a:t>(Jonah 1:1-3), </a:t>
            </a:r>
            <a:r>
              <a:rPr lang="en-US" i="1" dirty="0"/>
              <a:t>“Now the word of the Lord came to Jonah the son of </a:t>
            </a:r>
            <a:r>
              <a:rPr lang="en-US" i="1" dirty="0" err="1"/>
              <a:t>Amittai</a:t>
            </a:r>
            <a:r>
              <a:rPr lang="en-US" i="1" dirty="0"/>
              <a:t>, saying,</a:t>
            </a:r>
            <a:r>
              <a:rPr lang="en-US" i="1" baseline="30000" dirty="0"/>
              <a:t> 2</a:t>
            </a:r>
            <a:r>
              <a:rPr lang="en-US" i="1" dirty="0"/>
              <a:t> “Arise, go to Nineveh, that great city, and cry out against it; for their wickedness has come up before Me.”</a:t>
            </a:r>
            <a:r>
              <a:rPr lang="en-US" i="1" baseline="30000" dirty="0"/>
              <a:t> 3</a:t>
            </a:r>
            <a:r>
              <a:rPr lang="en-US" i="1" dirty="0"/>
              <a:t> </a:t>
            </a:r>
            <a:r>
              <a:rPr lang="en-US" b="1" i="1" dirty="0"/>
              <a:t>But Jonah arose to flee to Tarshish from the presence of the Lord</a:t>
            </a:r>
            <a:r>
              <a:rPr lang="en-US" i="1" dirty="0"/>
              <a:t>. He went down to Joppa, and found a ship going to Tarshish; so he paid the fare, and went down into it, to go with them to Tarshish from the presence of the Lord.”</a:t>
            </a:r>
          </a:p>
          <a:p>
            <a:pPr marL="171441" indent="-171441" defTabSz="914350">
              <a:buFont typeface="Arial" panose="020B0604020202020204" pitchFamily="34" charset="0"/>
              <a:buChar char="•"/>
              <a:defRPr/>
            </a:pPr>
            <a:r>
              <a:rPr lang="en-US" i="0" dirty="0"/>
              <a:t>This is a lesson we must all recognize.  God’s omniscience, omnipotence and eternal presence precludes our ability to physically or mentally hide from Him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We cannot Hide our Hearts from Him, </a:t>
            </a:r>
          </a:p>
          <a:p>
            <a:r>
              <a:rPr lang="en-US" b="1" dirty="0"/>
              <a:t>(Hebrews 4:13), </a:t>
            </a:r>
            <a:r>
              <a:rPr lang="en-US" i="1" dirty="0"/>
              <a:t>“And there is no creature hidden from His sight, but all things are naked and open to the eyes of Him to whom we must give account.”</a:t>
            </a:r>
          </a:p>
          <a:p>
            <a:r>
              <a:rPr lang="en-US" b="1" dirty="0"/>
              <a:t>(Psalm 139:1-4), </a:t>
            </a:r>
            <a:r>
              <a:rPr lang="en-US" i="1" dirty="0"/>
              <a:t>“O Lord, You have searched me and known me. </a:t>
            </a:r>
            <a:r>
              <a:rPr lang="en-US" i="1" baseline="30000" dirty="0"/>
              <a:t>2</a:t>
            </a:r>
            <a:r>
              <a:rPr lang="en-US" i="1" dirty="0"/>
              <a:t> You know my sitting down and my rising up; You understand my thought afar off. </a:t>
            </a:r>
            <a:r>
              <a:rPr lang="en-US" i="1" baseline="30000" dirty="0"/>
              <a:t>3</a:t>
            </a:r>
            <a:r>
              <a:rPr lang="en-US" i="1" dirty="0"/>
              <a:t> You comprehend my path and my lying down, and are acquainted with all my ways. </a:t>
            </a:r>
            <a:r>
              <a:rPr lang="en-US" i="1" baseline="30000" dirty="0"/>
              <a:t>4</a:t>
            </a:r>
            <a:r>
              <a:rPr lang="en-US" i="1" dirty="0"/>
              <a:t> For there is not a word on my tongue, but behold, O Lord, You know it altogether.</a:t>
            </a:r>
            <a:br>
              <a:rPr lang="en-US" dirty="0"/>
            </a:br>
            <a:r>
              <a:rPr lang="en-US" b="1" dirty="0"/>
              <a:t>(Psalm 139:7-12), </a:t>
            </a:r>
            <a:r>
              <a:rPr lang="en-US" i="1" dirty="0"/>
              <a:t>“Where can I go from Your Spirit? Or where can I flee from Your presence? </a:t>
            </a:r>
            <a:r>
              <a:rPr lang="en-US" i="1" baseline="30000" dirty="0"/>
              <a:t>8</a:t>
            </a:r>
            <a:r>
              <a:rPr lang="en-US" i="1" dirty="0"/>
              <a:t> If I ascend into heaven, You are there; if I make my bed in hell, behold, You are there. </a:t>
            </a:r>
            <a:r>
              <a:rPr lang="en-US" i="1" baseline="30000" dirty="0"/>
              <a:t>9</a:t>
            </a:r>
            <a:r>
              <a:rPr lang="en-US" i="1" dirty="0"/>
              <a:t> If I take the wings of the morning, and dwell in the uttermost parts of the sea, </a:t>
            </a:r>
            <a:r>
              <a:rPr lang="en-US" i="1" baseline="30000" dirty="0"/>
              <a:t>10</a:t>
            </a:r>
            <a:r>
              <a:rPr lang="en-US" i="1" dirty="0"/>
              <a:t> even there Your hand shall lead me, and Your right hand shall hold me. </a:t>
            </a:r>
            <a:r>
              <a:rPr lang="en-US" i="1" baseline="30000" dirty="0"/>
              <a:t>11</a:t>
            </a:r>
            <a:r>
              <a:rPr lang="en-US" i="1" dirty="0"/>
              <a:t> If I say, “Surely the darkness shall fall on me,”</a:t>
            </a:r>
            <a:br>
              <a:rPr lang="en-US" i="1" dirty="0"/>
            </a:br>
            <a:r>
              <a:rPr lang="en-US" i="1" dirty="0"/>
              <a:t>even the night shall be light about me; </a:t>
            </a:r>
            <a:r>
              <a:rPr lang="en-US" i="1" baseline="30000" dirty="0"/>
              <a:t>12</a:t>
            </a:r>
            <a:r>
              <a:rPr lang="en-US" i="1" dirty="0"/>
              <a:t> Indeed, the darkness shall not hide from You, but the night shines as the day; the darkness and the light are both alike to You.”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The moment we learn this lesson, as did Jonah, can be the first step in preparing for our own salvation.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0">
              <a:defRPr/>
            </a:pPr>
            <a:fld id="{4C2CA6CD-9143-4200-A8E1-6D389D1C86C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50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262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GOD HEARS AND ANSWERS PRAYERS OF HIS PEOPLE WHEN THEY TURN THEIR HEARTS TO HIM</a:t>
            </a:r>
            <a:endParaRPr lang="en-US" dirty="0"/>
          </a:p>
          <a:p>
            <a:r>
              <a:rPr lang="en-US" b="1" dirty="0"/>
              <a:t>(Jonah 2:1-4), </a:t>
            </a:r>
            <a:r>
              <a:rPr lang="en-US" i="1" dirty="0"/>
              <a:t>“Then Jonah prayed to the Lord his God from the fish's belly.</a:t>
            </a:r>
            <a:r>
              <a:rPr lang="en-US" i="1" baseline="30000" dirty="0"/>
              <a:t> 2</a:t>
            </a:r>
            <a:r>
              <a:rPr lang="en-US" i="1" dirty="0"/>
              <a:t> And he said: ‘I cried out to the Lord because of my affliction, and He answered me. ‘Out of the belly of </a:t>
            </a:r>
            <a:r>
              <a:rPr lang="en-US" i="1" dirty="0" err="1"/>
              <a:t>Sheol</a:t>
            </a:r>
            <a:r>
              <a:rPr lang="en-US" i="1" dirty="0"/>
              <a:t> I cried, and You heard my voice. </a:t>
            </a:r>
            <a:r>
              <a:rPr lang="en-US" i="1" baseline="30000" dirty="0"/>
              <a:t>3</a:t>
            </a:r>
            <a:r>
              <a:rPr lang="en-US" i="1" dirty="0"/>
              <a:t> For You cast me into the deep, into the heart of the seas, and the floods surrounded me; all Your billows and Your waves passed over me. </a:t>
            </a:r>
            <a:r>
              <a:rPr lang="en-US" i="1" baseline="30000" dirty="0"/>
              <a:t>4</a:t>
            </a:r>
            <a:r>
              <a:rPr lang="en-US" i="1" dirty="0"/>
              <a:t> Then I said, ‘I have been cast out of Your sight; Yet I will look again toward Your holy temple.’”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b="1" dirty="0"/>
              <a:t>Power of Prayer</a:t>
            </a:r>
          </a:p>
          <a:p>
            <a:r>
              <a:rPr lang="en-US" b="1" dirty="0"/>
              <a:t>(Acts 8:22-24), [Pray can bring forgiveness of our sins, Simon as example], </a:t>
            </a:r>
            <a:r>
              <a:rPr lang="en-US" i="1" dirty="0"/>
              <a:t>“Repent therefore of this your wickedness, and pray God if perhaps the thought of your heart may be forgiven you.</a:t>
            </a:r>
            <a:r>
              <a:rPr lang="en-US" i="1" baseline="30000" dirty="0"/>
              <a:t> 23</a:t>
            </a:r>
            <a:r>
              <a:rPr lang="en-US" i="1" dirty="0"/>
              <a:t> For I see that you are poisoned by bitterness and bound by iniquity.” </a:t>
            </a:r>
            <a:r>
              <a:rPr lang="en-US" i="1" baseline="30000" dirty="0"/>
              <a:t>24</a:t>
            </a:r>
            <a:r>
              <a:rPr lang="en-US" i="1" dirty="0"/>
              <a:t> Then Simon answered and said, “Pray to the Lord for me, that none of the things which you have spoken may come upon me.”</a:t>
            </a:r>
          </a:p>
          <a:p>
            <a:r>
              <a:rPr lang="en-US" b="1" dirty="0"/>
              <a:t>(1 John 1:9), </a:t>
            </a:r>
            <a:r>
              <a:rPr lang="en-US" i="1" dirty="0"/>
              <a:t>“If we confess our sins, He is faithful and just to forgive us our sins and to cleanse us from all unrighteousness.”</a:t>
            </a:r>
          </a:p>
          <a:p>
            <a:r>
              <a:rPr lang="en-US" b="1" dirty="0"/>
              <a:t>(James 5:15-18), </a:t>
            </a:r>
            <a:r>
              <a:rPr lang="en-US" i="1" dirty="0"/>
              <a:t>“And the prayer of faith will save the sick, and the Lord will raise him up. And if he has committed sins, he will be forgiven.</a:t>
            </a:r>
            <a:r>
              <a:rPr lang="en-US" i="1" baseline="30000" dirty="0"/>
              <a:t> 16</a:t>
            </a:r>
            <a:r>
              <a:rPr lang="en-US" i="1" dirty="0"/>
              <a:t> Confess your trespasses to one another, and pray for one another, that you may be healed. The effective, fervent prayer of a righteous man avails much.</a:t>
            </a:r>
            <a:r>
              <a:rPr lang="en-US" i="1" baseline="30000" dirty="0"/>
              <a:t> 17</a:t>
            </a:r>
            <a:r>
              <a:rPr lang="en-US" i="1" dirty="0"/>
              <a:t> Elijah was a man with a nature like ours, and he prayed earnestly that it would not rain; and it did not rain on the land for three years and six months.</a:t>
            </a:r>
            <a:r>
              <a:rPr lang="en-US" i="1" baseline="30000" dirty="0"/>
              <a:t> 18</a:t>
            </a:r>
            <a:r>
              <a:rPr lang="en-US" i="1" dirty="0"/>
              <a:t> And he prayed again, and the heaven gave rain, and the earth produced its fruit.”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b="1" dirty="0"/>
              <a:t>Although Our Sins Separate Us from God, He Delivers Us When We Repent and Look to Him, </a:t>
            </a:r>
          </a:p>
          <a:p>
            <a:r>
              <a:rPr lang="en-US" b="1" dirty="0"/>
              <a:t>(Jonah 2:6-7), </a:t>
            </a:r>
            <a:r>
              <a:rPr lang="en-US" i="1" dirty="0"/>
              <a:t>“I went down to the moorings of the mountains; the earth with its bars closed behind me forever; yet You have brought up my life from the pit, O Lord, my God. </a:t>
            </a:r>
            <a:r>
              <a:rPr lang="en-US" i="1" baseline="30000" dirty="0"/>
              <a:t>7</a:t>
            </a:r>
            <a:r>
              <a:rPr lang="en-US" i="1" dirty="0"/>
              <a:t> “When my soul fainted within me, </a:t>
            </a:r>
            <a:r>
              <a:rPr lang="en-US" b="1" i="1" dirty="0"/>
              <a:t>I remembered the Lord</a:t>
            </a:r>
            <a:r>
              <a:rPr lang="en-US" i="1" dirty="0"/>
              <a:t>; and my prayer went up to You, into Your holy temple.”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0">
              <a:defRPr/>
            </a:pPr>
            <a:fld id="{4C2CA6CD-9143-4200-A8E1-6D389D1C86C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50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2483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GOD DISCIPLINES US WITH TRIALS AND SUFFERINGS SO WE WILL REMEMBER HIM</a:t>
            </a:r>
            <a:r>
              <a:rPr lang="en-US" dirty="0"/>
              <a:t>, </a:t>
            </a:r>
          </a:p>
          <a:p>
            <a:r>
              <a:rPr lang="en-US" b="1" dirty="0"/>
              <a:t>(Jonah 2:3-7), [Read again Jonah’s description of his ordeal, and try to imagine how it must have been!], </a:t>
            </a:r>
            <a:r>
              <a:rPr lang="en-US" i="1" dirty="0"/>
              <a:t>“For You cast me into the deep, into the heart of the seas, and the floods surrounded me; all Your billows and Your waves passed over me. </a:t>
            </a:r>
            <a:r>
              <a:rPr lang="en-US" i="1" baseline="30000" dirty="0"/>
              <a:t>4</a:t>
            </a:r>
            <a:r>
              <a:rPr lang="en-US" i="1" dirty="0"/>
              <a:t> Then I said, ‘I have been cast out of Your sight; yet I will look again toward Your holy temple.’ </a:t>
            </a:r>
            <a:r>
              <a:rPr lang="en-US" i="1" baseline="30000" dirty="0"/>
              <a:t>5</a:t>
            </a:r>
            <a:r>
              <a:rPr lang="en-US" i="1" dirty="0"/>
              <a:t> The waters surrounded me, even to my soul; the deep closed around me; weeds were wrapped around my head. </a:t>
            </a:r>
            <a:r>
              <a:rPr lang="en-US" i="1" baseline="30000" dirty="0"/>
              <a:t>6</a:t>
            </a:r>
            <a:r>
              <a:rPr lang="en-US" i="1" dirty="0"/>
              <a:t> I went down to the moorings of the mountains; the earth with its bars closed behind me forever; yet You have brought up my life from the pit, O Lord, my God. </a:t>
            </a:r>
            <a:r>
              <a:rPr lang="en-US" i="1" baseline="30000" dirty="0"/>
              <a:t>7</a:t>
            </a:r>
            <a:r>
              <a:rPr lang="en-US" i="1" dirty="0"/>
              <a:t> “When my soul fainted within me, I remembered the Lord; and my prayer went up to You, into Your holy temple.”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b="1" dirty="0"/>
              <a:t>Trials serve to discipline us</a:t>
            </a:r>
          </a:p>
          <a:p>
            <a:r>
              <a:rPr lang="en-US" b="1" dirty="0"/>
              <a:t>(Hebrews 12:3-6), </a:t>
            </a:r>
            <a:r>
              <a:rPr lang="en-US" i="1" dirty="0"/>
              <a:t>“For consider Him who endured such hostility from sinners against Himself, lest you become weary and discouraged in your souls.</a:t>
            </a:r>
            <a:r>
              <a:rPr lang="en-US" i="1" baseline="30000" dirty="0"/>
              <a:t> 4</a:t>
            </a:r>
            <a:r>
              <a:rPr lang="en-US" i="1" dirty="0"/>
              <a:t> You have not yet resisted to bloodshed, striving against sin.</a:t>
            </a:r>
            <a:r>
              <a:rPr lang="en-US" i="1" baseline="30000" dirty="0"/>
              <a:t> 5</a:t>
            </a:r>
            <a:r>
              <a:rPr lang="en-US" i="1" dirty="0"/>
              <a:t> And you have forgotten the exhortation which speaks to you as to sons: “My son, do not despise the chastening of the Lord, nor be discouraged when you are rebuked by Him; </a:t>
            </a:r>
            <a:r>
              <a:rPr lang="en-US" i="1" baseline="30000" dirty="0"/>
              <a:t>6</a:t>
            </a:r>
            <a:r>
              <a:rPr lang="en-US" i="1" dirty="0"/>
              <a:t> For whom the Lord loves He chastens, and scourges every son whom He receives.”</a:t>
            </a:r>
          </a:p>
          <a:p>
            <a:r>
              <a:rPr lang="en-US" b="1" dirty="0"/>
              <a:t>(Hebrews 12:9-10), </a:t>
            </a:r>
            <a:r>
              <a:rPr lang="en-US" i="1" dirty="0"/>
              <a:t>“Furthermore, we have had human fathers who corrected us, and we paid them respect. Shall we not much more readily be in subjection to the Father of spirits and live?</a:t>
            </a:r>
            <a:r>
              <a:rPr lang="en-US" i="1" baseline="30000" dirty="0"/>
              <a:t> 10</a:t>
            </a:r>
            <a:r>
              <a:rPr lang="en-US" i="1" dirty="0"/>
              <a:t> For they indeed for a few days chastened us as seemed best to them, but He for our profit, that we may be partakers of His holiness.”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b="1" dirty="0"/>
              <a:t>But, it requires Faith to See the Blessings of Trials (the perspective a Christian enjoys)</a:t>
            </a:r>
          </a:p>
          <a:p>
            <a:r>
              <a:rPr lang="en-US" b="1" dirty="0"/>
              <a:t>(Hebrews 12:11), </a:t>
            </a:r>
            <a:r>
              <a:rPr lang="en-US" i="1" dirty="0"/>
              <a:t>“Now no chastening seems to be joyful for the present, but painful; nevertheless, afterward it yields the peaceable fruit of righteousness to those who have been trained by it.”</a:t>
            </a:r>
          </a:p>
          <a:p>
            <a:r>
              <a:rPr lang="en-US" b="1" dirty="0"/>
              <a:t>(1 Peter 4:12-13, 16), </a:t>
            </a:r>
            <a:r>
              <a:rPr lang="en-US" i="1" dirty="0"/>
              <a:t>“Beloved, do not think it strange concerning the fiery trial which is to try you, as though some strange thing happened to you;</a:t>
            </a:r>
            <a:r>
              <a:rPr lang="en-US" i="1" baseline="30000" dirty="0"/>
              <a:t> 13</a:t>
            </a:r>
            <a:r>
              <a:rPr lang="en-US" i="1" dirty="0"/>
              <a:t> but rejoice to the extent that you partake of Christ's sufferings, that when His glory is revealed, you may also be glad with exceeding joy... </a:t>
            </a:r>
            <a:r>
              <a:rPr lang="en-US" b="1" dirty="0"/>
              <a:t>(16), </a:t>
            </a:r>
            <a:r>
              <a:rPr lang="en-US" i="1" dirty="0"/>
              <a:t>“Yet if anyone suffers as a Christian, let him not be ashamed, but let him glorify God in this matter.”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0">
              <a:defRPr/>
            </a:pPr>
            <a:fld id="{4C2CA6CD-9143-4200-A8E1-6D389D1C86C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50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52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SALVATION IS OF THE LORD</a:t>
            </a:r>
            <a:endParaRPr lang="en-US" dirty="0"/>
          </a:p>
          <a:p>
            <a:r>
              <a:rPr lang="en-US" b="1" dirty="0"/>
              <a:t>(Jonah 2:9-10), </a:t>
            </a:r>
            <a:r>
              <a:rPr lang="en-US" i="1" dirty="0"/>
              <a:t>“But I will sacrifice to You with the voice of thanksgiving; I will pay what I have vowed. Salvation is of the Lord.” </a:t>
            </a:r>
            <a:r>
              <a:rPr lang="en-US" i="1" baseline="30000" dirty="0"/>
              <a:t>10</a:t>
            </a:r>
            <a:r>
              <a:rPr lang="en-US" i="1" dirty="0"/>
              <a:t> So the Lord spoke to the fish, and it vomited Jonah onto dry land.”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b="1" dirty="0"/>
              <a:t>In contrast, the idols of men are worthless to save, (remember, the sailors had petitioned their idols to save them (1:5)</a:t>
            </a:r>
          </a:p>
          <a:p>
            <a:r>
              <a:rPr lang="en-US" b="1" dirty="0"/>
              <a:t>(Jonah 2:8), </a:t>
            </a:r>
            <a:r>
              <a:rPr lang="en-US" i="1" dirty="0"/>
              <a:t>“</a:t>
            </a:r>
            <a:r>
              <a:rPr lang="en-US" b="0" i="1" dirty="0"/>
              <a:t>Those</a:t>
            </a:r>
            <a:r>
              <a:rPr lang="en-US" i="1" dirty="0"/>
              <a:t> who regard worthless idols forsake their own Mercy.”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b="1" dirty="0"/>
              <a:t>Salvation does not excuse us from keeping our vows to God, </a:t>
            </a:r>
          </a:p>
          <a:p>
            <a:r>
              <a:rPr lang="en-US" b="1" dirty="0"/>
              <a:t>(Jonah 2:9), </a:t>
            </a:r>
            <a:r>
              <a:rPr lang="en-US" i="1" dirty="0"/>
              <a:t>“I will pay what I have vowed.”  </a:t>
            </a:r>
            <a:r>
              <a:rPr lang="en-US" dirty="0"/>
              <a:t>(He would fulfill his obligations as a prophet of God).</a:t>
            </a:r>
          </a:p>
          <a:p>
            <a:r>
              <a:rPr lang="en-US" b="1" dirty="0"/>
              <a:t>(Ecclesiastes 5:1-5), </a:t>
            </a:r>
            <a:r>
              <a:rPr lang="en-US" i="1" dirty="0"/>
              <a:t>“Walk prudently when you go to the house of God; and draw near to hear rather than to give the sacrifice of fools, for they do not know that they do evil. </a:t>
            </a:r>
            <a:r>
              <a:rPr lang="en-US" i="1" baseline="30000" dirty="0"/>
              <a:t>2</a:t>
            </a:r>
            <a:r>
              <a:rPr lang="en-US" i="1" dirty="0"/>
              <a:t> Do not be rash with your mouth, and let not your heart utter anything hastily before God. For God is in heaven, and you on earth; therefore let your words be few. </a:t>
            </a:r>
            <a:r>
              <a:rPr lang="en-US" i="1" baseline="30000" dirty="0"/>
              <a:t>3</a:t>
            </a:r>
            <a:r>
              <a:rPr lang="en-US" i="1" dirty="0"/>
              <a:t> For a dream comes through much activity,</a:t>
            </a:r>
            <a:br>
              <a:rPr lang="en-US" i="1" dirty="0"/>
            </a:br>
            <a:r>
              <a:rPr lang="en-US" i="1" dirty="0"/>
              <a:t>And a fool's voice is known by his many words. </a:t>
            </a:r>
            <a:r>
              <a:rPr lang="en-US" i="1" baseline="30000" dirty="0"/>
              <a:t>4</a:t>
            </a:r>
            <a:r>
              <a:rPr lang="en-US" i="1" dirty="0"/>
              <a:t> When you make a vow to God, do not delay to pay it; for He has no pleasure in fools. Pay what you have vowed—</a:t>
            </a:r>
            <a:r>
              <a:rPr lang="en-US" i="1" baseline="30000" dirty="0"/>
              <a:t>5</a:t>
            </a:r>
            <a:r>
              <a:rPr lang="en-US" i="1" dirty="0"/>
              <a:t> Better not to vow than to vow and not pay.”</a:t>
            </a:r>
          </a:p>
          <a:p>
            <a:r>
              <a:rPr lang="en-US" b="1" dirty="0"/>
              <a:t>(Ecclesiastes 12:13-14), </a:t>
            </a:r>
            <a:r>
              <a:rPr lang="en-US" i="1" dirty="0"/>
              <a:t>“Let us hear the conclusion of the whole matter: Fear God and keep His commandments, for this is man's all. </a:t>
            </a:r>
            <a:r>
              <a:rPr lang="en-US" i="1" baseline="30000" dirty="0"/>
              <a:t>14</a:t>
            </a:r>
            <a:r>
              <a:rPr lang="en-US" i="1" dirty="0"/>
              <a:t> For God will bring every work into judgment, including every secret thing, whether good or evil.”</a:t>
            </a:r>
          </a:p>
          <a:p>
            <a:r>
              <a:rPr lang="en-US" b="1" dirty="0"/>
              <a:t>(Hebrews 5:8-9), </a:t>
            </a:r>
            <a:r>
              <a:rPr lang="en-US" i="1" dirty="0"/>
              <a:t>“Though He was a Son, yet He learned obedience by the things which He suffered.</a:t>
            </a:r>
            <a:r>
              <a:rPr lang="en-US" i="1" baseline="30000" dirty="0"/>
              <a:t> 9</a:t>
            </a:r>
            <a:r>
              <a:rPr lang="en-US" i="1" dirty="0"/>
              <a:t> And having been perfected, He became the author of eternal salvation to all who obey Him.”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0">
              <a:defRPr/>
            </a:pPr>
            <a:fld id="{4C2CA6CD-9143-4200-A8E1-6D389D1C86C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50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1053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OBEDIENCE WITHOUT THANKSGIVING IS EMPTY</a:t>
            </a:r>
            <a:endParaRPr lang="en-US" dirty="0"/>
          </a:p>
          <a:p>
            <a:r>
              <a:rPr lang="en-US" b="1" dirty="0"/>
              <a:t>(Jonah 2:9), </a:t>
            </a:r>
            <a:r>
              <a:rPr lang="en-US" i="1" dirty="0"/>
              <a:t>“But I will sacrifice to You with the voice of thanksgiving; I will pay what I have vowed. Salvation is of the Lord.”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b="1" dirty="0"/>
              <a:t>Obey God because We Adore Him and Thank Him for Mercy</a:t>
            </a:r>
          </a:p>
          <a:p>
            <a:r>
              <a:rPr lang="en-US" b="1" dirty="0"/>
              <a:t>(1 Timothy 1:12), </a:t>
            </a:r>
            <a:r>
              <a:rPr lang="en-US" i="1" dirty="0"/>
              <a:t>“And I thank Christ Jesus our Lord who has enabled me, because He counted me faithful, putting me into the ministry.”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b="1" dirty="0"/>
              <a:t>You Must Repent to be Ready to do God’s Work</a:t>
            </a:r>
          </a:p>
          <a:p>
            <a:r>
              <a:rPr lang="en-US" b="1" dirty="0"/>
              <a:t>(Jonah 3:1-4), </a:t>
            </a:r>
            <a:r>
              <a:rPr lang="en-US" i="1" dirty="0"/>
              <a:t>“Now the word of the Lord came to Jonah the second time, saying,</a:t>
            </a:r>
            <a:r>
              <a:rPr lang="en-US" i="1" baseline="30000" dirty="0"/>
              <a:t> 2</a:t>
            </a:r>
            <a:r>
              <a:rPr lang="en-US" i="1" dirty="0"/>
              <a:t> “Arise, go to Nineveh, that great city, and preach to it the message that I tell you.”</a:t>
            </a:r>
            <a:r>
              <a:rPr lang="en-US" i="1" baseline="30000" dirty="0"/>
              <a:t> 3</a:t>
            </a:r>
            <a:r>
              <a:rPr lang="en-US" i="1" dirty="0"/>
              <a:t> So Jonah arose and went to Nineveh, according to the word of the Lord. Now Nineveh was an exceedingly great city, a three-day journey in extent.</a:t>
            </a:r>
            <a:r>
              <a:rPr lang="en-US" i="1" baseline="30000" dirty="0"/>
              <a:t> 4</a:t>
            </a:r>
            <a:r>
              <a:rPr lang="en-US" i="1" dirty="0"/>
              <a:t> And Jonah began to enter the city on the first day's walk. Then he cried out and said, “Yet forty days, and Nineveh shall be overthrown!”</a:t>
            </a:r>
          </a:p>
          <a:p>
            <a:endParaRPr lang="en-US" dirty="0"/>
          </a:p>
          <a:p>
            <a:r>
              <a:rPr lang="en-US" b="1" dirty="0"/>
              <a:t>(Luke 22:31-32), [Jesus, predicting Peter’s denial of him after His arrest], </a:t>
            </a:r>
            <a:r>
              <a:rPr lang="en-US" i="1" dirty="0"/>
              <a:t>“And the Lord said, “Simon, Simon! Indeed, Satan has asked for you, that he may sift you as wheat.</a:t>
            </a:r>
            <a:r>
              <a:rPr lang="en-US" i="1" baseline="30000" dirty="0"/>
              <a:t> 32</a:t>
            </a:r>
            <a:r>
              <a:rPr lang="en-US" i="1" dirty="0"/>
              <a:t> But I have prayed for you, that your faith should not fail; and when you have returned to Me, strengthen your brethren.”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0">
              <a:defRPr/>
            </a:pPr>
            <a:fld id="{4C2CA6CD-9143-4200-A8E1-6D389D1C86C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50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6614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You can’t hide from the face of the Lord</a:t>
            </a:r>
          </a:p>
          <a:p>
            <a:endParaRPr lang="en-US" b="1" dirty="0"/>
          </a:p>
          <a:p>
            <a:r>
              <a:rPr lang="en-US" b="1" dirty="0"/>
              <a:t>Face your obligations, and serve Him!  Loving Him with all your heart, your soul, your mind and your strength!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0">
              <a:defRPr/>
            </a:pPr>
            <a:fld id="{4C2CA6CD-9143-4200-A8E1-6D389D1C86C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50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914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C798-9387-42B0-9533-024C34EC9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11F22-3BE2-4E1E-93FE-CF2E30D0E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BC1F5-3A9A-4D30-A13B-E2F6D877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578D-3B2D-4D2F-9391-8EF5136D305E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FC7E5-5550-42F8-98A1-AD0E349EB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B1D1-7365-46F4-8F62-651472AB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8962-585F-49D5-9395-116D9FD5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40A7-074A-40D5-87AE-C186998C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05301-E22B-48D4-B390-EE65BB7C7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98902-E625-4527-BE2B-17C9CDBC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578D-3B2D-4D2F-9391-8EF5136D305E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62E6A-5FDB-48A6-B4C8-18288730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F1C96-C79B-403D-800C-441C0FA3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8962-585F-49D5-9395-116D9FD5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E6A12-8617-49A6-BFE8-5136695F6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07F97-59F2-453E-AC7E-647128C30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D9819-69CE-4D46-BD29-90825F7E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578D-3B2D-4D2F-9391-8EF5136D305E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6D118-A9CE-498C-89B5-0CF94F09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ABF4C-C4B9-4D89-874D-038F7F71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8962-585F-49D5-9395-116D9FD5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4C0B-296E-402D-9D93-E9D6B380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D5474-E9FF-4B15-93C8-841237E27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AC713-7A68-4EFF-90C8-2BF69D67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578D-3B2D-4D2F-9391-8EF5136D305E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7CE70-F6FD-48A4-AD9F-9F7177CA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EB1C-A4AD-4F18-B208-AB22C7C8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8962-585F-49D5-9395-116D9FD5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0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5246-E473-4C2C-AF8C-AA05AAF9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D80F-3D57-4851-96CA-0D9F6FDE2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C9A16-651C-4A9D-B4A7-A5054EA4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578D-3B2D-4D2F-9391-8EF5136D305E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D1C1A-9ABA-4836-89A4-2F618E43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96FF-425C-4AD7-8D9A-F7ACEE84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8962-585F-49D5-9395-116D9FD5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6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1431-FB90-4E80-BD62-DD1EE326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1A8D-17F8-4BD0-8CB3-ACDD0BCB0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6BB10-F01B-4169-A848-C4EE53D23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7F0F4-5B96-41E5-9EC1-4FB16313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578D-3B2D-4D2F-9391-8EF5136D305E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81D51-0B78-49E4-A4E4-F352CE6D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3B61C-341C-41E8-91E1-3D2FD4F7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8962-585F-49D5-9395-116D9FD5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7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99E5-282A-4436-B661-28D18DD0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D125B-67E7-4FE8-9FFD-9900EFF0B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6F622-5337-4B9B-8CBB-266B1D3DD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F3CE0-502B-48A6-A3A6-2B922E5F5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889D9-64A2-4FC8-A4A5-35F434501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EA455-B249-4109-AB6C-A69F7F3D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578D-3B2D-4D2F-9391-8EF5136D305E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B6910C-134E-49AC-A899-49BFE401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C96F9D-002A-4913-80D8-D166C5A2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8962-585F-49D5-9395-116D9FD5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D3EF-5D30-41D8-903E-F4FD1FAB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8000C-96C0-494C-87FC-C70A8771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578D-3B2D-4D2F-9391-8EF5136D305E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8BBA5-69C2-4C12-B71A-A160575E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823DE-9193-4599-B40C-5F825AF9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8962-585F-49D5-9395-116D9FD5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0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E1E44-742E-4578-939A-C46537E0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578D-3B2D-4D2F-9391-8EF5136D305E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82864-C06C-476B-BCF0-3B5D823B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A2C7F-4B77-478C-B5EA-EC31748F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8962-585F-49D5-9395-116D9FD5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529D-5E4C-461D-A953-5F2E9C48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17757-86DC-4B61-82D3-641051D1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959C9-2B56-4B20-A377-14EC4262A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5DE5A-30A8-4400-B19A-276E674D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578D-3B2D-4D2F-9391-8EF5136D305E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CDC79-EF8B-4299-8197-50CA3AFF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4AA0A-CCF7-47B4-8B36-1FBD80C5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8962-585F-49D5-9395-116D9FD5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4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0042-AB57-42E8-B5B4-B989DC9F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8C3648-3EC4-4419-8278-61A985E48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D2E47-0279-4DCB-B96F-AE409D5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324A9-7008-4C95-B062-67DC8254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578D-3B2D-4D2F-9391-8EF5136D305E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98732-5C19-490C-BAD3-20F67098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59FCA-E1F5-449E-B276-77B7E164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8962-585F-49D5-9395-116D9FD5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C2C02-5195-4358-9DF6-5EFB6701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FDE42-A25C-4805-9437-2F4365B3C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87931-A5C4-418A-88AA-C2ACF619A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578D-3B2D-4D2F-9391-8EF5136D305E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E5DD4-6B4B-4974-A67D-464BF5CE9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80349-C9FE-494F-AB37-A25599B5C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8962-585F-49D5-9395-116D9FD5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0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9864-B994-4162-8C23-35628E63B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208" y="399010"/>
            <a:ext cx="11756571" cy="6458990"/>
          </a:xfrm>
        </p:spPr>
        <p:txBody>
          <a:bodyPr anchor="t">
            <a:norm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  <a:t>Lessons Learned</a:t>
            </a:r>
            <a:br>
              <a:rPr lang="en-US" sz="72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br>
              <a:rPr lang="en-US" sz="8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br>
              <a:rPr lang="en-US" sz="8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br>
              <a:rPr lang="en-US" sz="8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br>
              <a:rPr lang="en-US" sz="8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br>
              <a:rPr lang="en-US" sz="8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br>
              <a:rPr lang="en-US" sz="8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br>
              <a:rPr lang="en-US" sz="8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br>
              <a:rPr lang="en-US" sz="8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br>
              <a:rPr lang="en-US" sz="8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br>
              <a:rPr lang="en-US" sz="8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br>
              <a:rPr lang="en-US" sz="8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br>
              <a:rPr lang="en-US" sz="72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br>
              <a:rPr lang="en-US" sz="72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br>
              <a:rPr lang="en-US" sz="7200" dirty="0">
                <a:solidFill>
                  <a:schemeClr val="bg1"/>
                </a:solidFill>
                <a:effectLst>
                  <a:glow rad="228600">
                    <a:srgbClr val="031A4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gbearer" panose="0202060205030B020303" pitchFamily="18" charset="0"/>
              </a:rPr>
            </a:br>
            <a:r>
              <a:rPr lang="en-US" sz="72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  <a:t>                from a Fish’s Belly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0DE92-124E-4E20-B050-A1355C614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075" y="3010285"/>
            <a:ext cx="3841820" cy="1378839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78A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Jonah 1:10-17</a:t>
            </a:r>
          </a:p>
        </p:txBody>
      </p:sp>
    </p:spTree>
    <p:extLst>
      <p:ext uri="{BB962C8B-B14F-4D97-AF65-F5344CB8AC3E}">
        <p14:creationId xmlns:p14="http://schemas.microsoft.com/office/powerpoint/2010/main" val="2090922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9864-B994-4162-8C23-35628E63B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14" y="864523"/>
            <a:ext cx="11756571" cy="1296785"/>
          </a:xfrm>
        </p:spPr>
        <p:txBody>
          <a:bodyPr anchor="t">
            <a:noAutofit/>
          </a:bodyPr>
          <a:lstStyle/>
          <a:p>
            <a:r>
              <a:rPr lang="en-US" sz="52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  <a:t>We can’t hide from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0DE92-124E-4E20-B050-A1355C614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15" y="4438989"/>
            <a:ext cx="11756570" cy="2244437"/>
          </a:xfrm>
        </p:spPr>
        <p:txBody>
          <a:bodyPr>
            <a:normAutofit/>
          </a:bodyPr>
          <a:lstStyle/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4400" b="1" dirty="0">
                <a:solidFill>
                  <a:schemeClr val="bg1"/>
                </a:solidFill>
              </a:rPr>
              <a:t>Jonah 1:1-3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Hebrews 4:13; Psalm 139:1-4, 7-12</a:t>
            </a:r>
          </a:p>
        </p:txBody>
      </p:sp>
    </p:spTree>
    <p:extLst>
      <p:ext uri="{BB962C8B-B14F-4D97-AF65-F5344CB8AC3E}">
        <p14:creationId xmlns:p14="http://schemas.microsoft.com/office/powerpoint/2010/main" val="3093903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9864-B994-4162-8C23-35628E63B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14" y="515398"/>
            <a:ext cx="11756571" cy="2244437"/>
          </a:xfrm>
        </p:spPr>
        <p:txBody>
          <a:bodyPr anchor="t">
            <a:noAutofit/>
          </a:bodyPr>
          <a:lstStyle/>
          <a:p>
            <a:r>
              <a:rPr lang="en-US" sz="52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  <a:t>God hears and answers our prayers if we turn our hearts to Him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0DE92-124E-4E20-B050-A1355C614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15" y="4438989"/>
            <a:ext cx="11756570" cy="2244437"/>
          </a:xfrm>
        </p:spPr>
        <p:txBody>
          <a:bodyPr>
            <a:normAutofit/>
          </a:bodyPr>
          <a:lstStyle/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4400" b="1" dirty="0">
                <a:solidFill>
                  <a:schemeClr val="bg1"/>
                </a:solidFill>
              </a:rPr>
              <a:t>Jonah 2:1-4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Acts 8:22-24; 1 John 1:9; Jonah 2:6-7</a:t>
            </a:r>
          </a:p>
        </p:txBody>
      </p:sp>
    </p:spTree>
    <p:extLst>
      <p:ext uri="{BB962C8B-B14F-4D97-AF65-F5344CB8AC3E}">
        <p14:creationId xmlns:p14="http://schemas.microsoft.com/office/powerpoint/2010/main" val="1335822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9864-B994-4162-8C23-35628E63B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14" y="515398"/>
            <a:ext cx="11756571" cy="2244437"/>
          </a:xfrm>
        </p:spPr>
        <p:txBody>
          <a:bodyPr anchor="t">
            <a:noAutofit/>
          </a:bodyPr>
          <a:lstStyle/>
          <a:p>
            <a:r>
              <a:rPr lang="en-US" sz="52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  <a:t>God disciplines us with trials and sufferings so we will remember Him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0DE92-124E-4E20-B050-A1355C614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15" y="4438989"/>
            <a:ext cx="11756570" cy="2244437"/>
          </a:xfrm>
        </p:spPr>
        <p:txBody>
          <a:bodyPr>
            <a:normAutofit/>
          </a:bodyPr>
          <a:lstStyle/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4400" b="1" dirty="0">
                <a:solidFill>
                  <a:schemeClr val="bg1"/>
                </a:solidFill>
              </a:rPr>
              <a:t>Jonah 2:3-7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Hebrews 12:3-6, 9-10; 12:11; 1 Peter 4:12-13, 16</a:t>
            </a:r>
          </a:p>
        </p:txBody>
      </p:sp>
    </p:spTree>
    <p:extLst>
      <p:ext uri="{BB962C8B-B14F-4D97-AF65-F5344CB8AC3E}">
        <p14:creationId xmlns:p14="http://schemas.microsoft.com/office/powerpoint/2010/main" val="2254065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9864-B994-4162-8C23-35628E63B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14" y="931025"/>
            <a:ext cx="11756571" cy="1828810"/>
          </a:xfrm>
        </p:spPr>
        <p:txBody>
          <a:bodyPr anchor="t">
            <a:noAutofit/>
          </a:bodyPr>
          <a:lstStyle/>
          <a:p>
            <a:r>
              <a:rPr lang="en-US" sz="52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  <a:t>Salvation is of the Lord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0DE92-124E-4E20-B050-A1355C614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15" y="4438989"/>
            <a:ext cx="11756570" cy="2244437"/>
          </a:xfrm>
        </p:spPr>
        <p:txBody>
          <a:bodyPr>
            <a:normAutofit/>
          </a:bodyPr>
          <a:lstStyle/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4400" b="1" dirty="0">
                <a:solidFill>
                  <a:schemeClr val="bg1"/>
                </a:solidFill>
              </a:rPr>
              <a:t>Jonah 2:9-10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Jonah 2:8,9; Eccl. 5:1-5; 12:13-14; Heb. 5:8-9</a:t>
            </a:r>
          </a:p>
        </p:txBody>
      </p:sp>
    </p:spTree>
    <p:extLst>
      <p:ext uri="{BB962C8B-B14F-4D97-AF65-F5344CB8AC3E}">
        <p14:creationId xmlns:p14="http://schemas.microsoft.com/office/powerpoint/2010/main" val="920270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9864-B994-4162-8C23-35628E63B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14" y="548638"/>
            <a:ext cx="11756571" cy="1828810"/>
          </a:xfrm>
        </p:spPr>
        <p:txBody>
          <a:bodyPr anchor="t">
            <a:noAutofit/>
          </a:bodyPr>
          <a:lstStyle/>
          <a:p>
            <a:r>
              <a:rPr lang="en-US" sz="52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  <a:t>Obedience without Thanksgiving</a:t>
            </a:r>
            <a:br>
              <a:rPr lang="en-US" sz="52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</a:br>
            <a:r>
              <a:rPr lang="en-US" sz="52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  <a:t>is Empty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0DE92-124E-4E20-B050-A1355C614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15" y="4438989"/>
            <a:ext cx="11756570" cy="2244437"/>
          </a:xfrm>
        </p:spPr>
        <p:txBody>
          <a:bodyPr>
            <a:normAutofit/>
          </a:bodyPr>
          <a:lstStyle/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4400" b="1" dirty="0">
                <a:solidFill>
                  <a:schemeClr val="bg1"/>
                </a:solidFill>
              </a:rPr>
              <a:t>Jonah 2:9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1 Timothy 1:12; (Jonah 3:1-4); Luke 22:31-32</a:t>
            </a:r>
          </a:p>
        </p:txBody>
      </p:sp>
    </p:spTree>
    <p:extLst>
      <p:ext uri="{BB962C8B-B14F-4D97-AF65-F5344CB8AC3E}">
        <p14:creationId xmlns:p14="http://schemas.microsoft.com/office/powerpoint/2010/main" val="3679320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9864-B994-4162-8C23-35628E63B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208" y="399010"/>
            <a:ext cx="11756571" cy="1378839"/>
          </a:xfrm>
        </p:spPr>
        <p:txBody>
          <a:bodyPr anchor="t">
            <a:norm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  <a:effectLst>
                  <a:glow rad="228600">
                    <a:srgbClr val="031A43"/>
                  </a:glow>
                </a:effectLst>
                <a:latin typeface="Ringbearer" panose="0202060205030B020303" pitchFamily="18" charset="0"/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0DE92-124E-4E20-B050-A1355C614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423052"/>
            <a:ext cx="10496550" cy="1244448"/>
          </a:xfrm>
        </p:spPr>
        <p:txBody>
          <a:bodyPr>
            <a:normAutofit fontScale="92500"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Turn </a:t>
            </a:r>
            <a:r>
              <a:rPr lang="en-US" sz="6000" b="1" dirty="0">
                <a:solidFill>
                  <a:srgbClr val="FFFF00"/>
                </a:solidFill>
              </a:rPr>
              <a:t>TO</a:t>
            </a:r>
            <a:r>
              <a:rPr lang="en-US" sz="6000" b="1" dirty="0">
                <a:solidFill>
                  <a:schemeClr val="bg1"/>
                </a:solidFill>
              </a:rPr>
              <a:t> God, not </a:t>
            </a:r>
            <a:r>
              <a:rPr lang="en-US" sz="6000" b="1" dirty="0">
                <a:solidFill>
                  <a:srgbClr val="FFFF00"/>
                </a:solidFill>
              </a:rPr>
              <a:t>AWAY</a:t>
            </a:r>
            <a:r>
              <a:rPr lang="en-US" sz="6000" b="1" dirty="0">
                <a:solidFill>
                  <a:schemeClr val="bg1"/>
                </a:solidFill>
              </a:rPr>
              <a:t> from Him!</a:t>
            </a:r>
          </a:p>
        </p:txBody>
      </p:sp>
    </p:spTree>
    <p:extLst>
      <p:ext uri="{BB962C8B-B14F-4D97-AF65-F5344CB8AC3E}">
        <p14:creationId xmlns:p14="http://schemas.microsoft.com/office/powerpoint/2010/main" val="1818257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1749</Words>
  <Application>Microsoft Office PowerPoint</Application>
  <PresentationFormat>Widescreen</PresentationFormat>
  <Paragraphs>96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Ringbearer</vt:lpstr>
      <vt:lpstr>Calibri Light</vt:lpstr>
      <vt:lpstr>Arial</vt:lpstr>
      <vt:lpstr>Calibri</vt:lpstr>
      <vt:lpstr>Blackadder ITC</vt:lpstr>
      <vt:lpstr>Office Theme</vt:lpstr>
      <vt:lpstr>Lessons Learned                               from a Fish’s Belly</vt:lpstr>
      <vt:lpstr>We can’t hide from God</vt:lpstr>
      <vt:lpstr>God hears and answers our prayers if we turn our hearts to Him</vt:lpstr>
      <vt:lpstr>God disciplines us with trials and sufferings so we will remember Him</vt:lpstr>
      <vt:lpstr>Salvation is of the Lord</vt:lpstr>
      <vt:lpstr>Obedience without Thanksgiving is Empty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                               from a Fish’s Belly</dc:title>
  <dc:creator>Stan Cox</dc:creator>
  <cp:lastModifiedBy>Stan Cox</cp:lastModifiedBy>
  <cp:revision>21</cp:revision>
  <cp:lastPrinted>2018-07-29T13:15:19Z</cp:lastPrinted>
  <dcterms:created xsi:type="dcterms:W3CDTF">2018-07-25T19:57:51Z</dcterms:created>
  <dcterms:modified xsi:type="dcterms:W3CDTF">2018-07-29T13:16:47Z</dcterms:modified>
</cp:coreProperties>
</file>