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C0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EF2978-C605-43A7-BDE9-A93F4726B960}" v="93" dt="2024-07-20T03:13:37.6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2" d="100"/>
          <a:sy n="72" d="100"/>
        </p:scale>
        <p:origin x="1027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0FEF2978-C605-43A7-BDE9-A93F4726B960}"/>
    <pc:docChg chg="undo custSel addSld modSld modHandout">
      <pc:chgData name="Stan Cox" userId="9376f276357bfffd" providerId="LiveId" clId="{0FEF2978-C605-43A7-BDE9-A93F4726B960}" dt="2024-07-20T03:13:37.621" v="1511"/>
      <pc:docMkLst>
        <pc:docMk/>
      </pc:docMkLst>
      <pc:sldChg chg="addSp delSp modSp mod">
        <pc:chgData name="Stan Cox" userId="9376f276357bfffd" providerId="LiveId" clId="{0FEF2978-C605-43A7-BDE9-A93F4726B960}" dt="2024-07-20T03:12:24.567" v="1503" actId="478"/>
        <pc:sldMkLst>
          <pc:docMk/>
          <pc:sldMk cId="1357131028" sldId="256"/>
        </pc:sldMkLst>
        <pc:spChg chg="add del">
          <ac:chgData name="Stan Cox" userId="9376f276357bfffd" providerId="LiveId" clId="{0FEF2978-C605-43A7-BDE9-A93F4726B960}" dt="2024-07-20T03:04:58.896" v="1246" actId="22"/>
          <ac:spMkLst>
            <pc:docMk/>
            <pc:sldMk cId="1357131028" sldId="256"/>
            <ac:spMk id="9" creationId="{F20BBB5A-6D40-0EED-2585-31BD0E2509B4}"/>
          </ac:spMkLst>
        </pc:spChg>
        <pc:spChg chg="add del">
          <ac:chgData name="Stan Cox" userId="9376f276357bfffd" providerId="LiveId" clId="{0FEF2978-C605-43A7-BDE9-A93F4726B960}" dt="2024-07-20T03:05:13.746" v="1248" actId="22"/>
          <ac:spMkLst>
            <pc:docMk/>
            <pc:sldMk cId="1357131028" sldId="256"/>
            <ac:spMk id="11" creationId="{AE265F94-F812-2CE5-47BA-BC8AA195F013}"/>
          </ac:spMkLst>
        </pc:spChg>
        <pc:spChg chg="add del mod">
          <ac:chgData name="Stan Cox" userId="9376f276357bfffd" providerId="LiveId" clId="{0FEF2978-C605-43A7-BDE9-A93F4726B960}" dt="2024-07-20T03:12:21.565" v="1502" actId="478"/>
          <ac:spMkLst>
            <pc:docMk/>
            <pc:sldMk cId="1357131028" sldId="256"/>
            <ac:spMk id="13" creationId="{8ABB9546-A500-9548-F763-450D4AC9F0C8}"/>
          </ac:spMkLst>
        </pc:spChg>
        <pc:spChg chg="add del mod">
          <ac:chgData name="Stan Cox" userId="9376f276357bfffd" providerId="LiveId" clId="{0FEF2978-C605-43A7-BDE9-A93F4726B960}" dt="2024-07-20T03:12:24.567" v="1503" actId="478"/>
          <ac:spMkLst>
            <pc:docMk/>
            <pc:sldMk cId="1357131028" sldId="256"/>
            <ac:spMk id="15" creationId="{4D1D00D2-C348-E23A-2FF6-73C0BE563EE4}"/>
          </ac:spMkLst>
        </pc:spChg>
        <pc:picChg chg="add del">
          <ac:chgData name="Stan Cox" userId="9376f276357bfffd" providerId="LiveId" clId="{0FEF2978-C605-43A7-BDE9-A93F4726B960}" dt="2024-07-20T03:12:17.001" v="1501"/>
          <ac:picMkLst>
            <pc:docMk/>
            <pc:sldMk cId="1357131028" sldId="256"/>
            <ac:picMk id="7" creationId="{EABA0EE2-4B8E-0A8E-145F-131D7152251E}"/>
          </ac:picMkLst>
        </pc:picChg>
      </pc:sldChg>
      <pc:sldChg chg="delSp mod">
        <pc:chgData name="Stan Cox" userId="9376f276357bfffd" providerId="LiveId" clId="{0FEF2978-C605-43A7-BDE9-A93F4726B960}" dt="2024-07-20T03:12:28.416" v="1504" actId="478"/>
        <pc:sldMkLst>
          <pc:docMk/>
          <pc:sldMk cId="2834814397" sldId="257"/>
        </pc:sldMkLst>
        <pc:spChg chg="del">
          <ac:chgData name="Stan Cox" userId="9376f276357bfffd" providerId="LiveId" clId="{0FEF2978-C605-43A7-BDE9-A93F4726B960}" dt="2024-07-20T03:12:28.416" v="1504" actId="478"/>
          <ac:spMkLst>
            <pc:docMk/>
            <pc:sldMk cId="2834814397" sldId="257"/>
            <ac:spMk id="3" creationId="{04AE1217-6CEA-CCAA-918A-5F287941398E}"/>
          </ac:spMkLst>
        </pc:spChg>
      </pc:sldChg>
      <pc:sldChg chg="addSp delSp modSp new mod modTransition setBg modClrScheme delAnim modAnim chgLayout">
        <pc:chgData name="Stan Cox" userId="9376f276357bfffd" providerId="LiveId" clId="{0FEF2978-C605-43A7-BDE9-A93F4726B960}" dt="2024-07-20T03:12:32.374" v="1505" actId="478"/>
        <pc:sldMkLst>
          <pc:docMk/>
          <pc:sldMk cId="4247991795" sldId="258"/>
        </pc:sldMkLst>
        <pc:spChg chg="del mod ord">
          <ac:chgData name="Stan Cox" userId="9376f276357bfffd" providerId="LiveId" clId="{0FEF2978-C605-43A7-BDE9-A93F4726B960}" dt="2024-07-20T00:50:54.348" v="528" actId="700"/>
          <ac:spMkLst>
            <pc:docMk/>
            <pc:sldMk cId="4247991795" sldId="258"/>
            <ac:spMk id="2" creationId="{917A16A3-B2BA-6472-6013-D233CB9A4C1D}"/>
          </ac:spMkLst>
        </pc:spChg>
        <pc:spChg chg="add del mod">
          <ac:chgData name="Stan Cox" userId="9376f276357bfffd" providerId="LiveId" clId="{0FEF2978-C605-43A7-BDE9-A93F4726B960}" dt="2024-07-20T03:12:32.374" v="1505" actId="478"/>
          <ac:spMkLst>
            <pc:docMk/>
            <pc:sldMk cId="4247991795" sldId="258"/>
            <ac:spMk id="3" creationId="{2A235486-221A-814A-70F0-B90C90CE8A08}"/>
          </ac:spMkLst>
        </pc:spChg>
        <pc:spChg chg="add del mod ord">
          <ac:chgData name="Stan Cox" userId="9376f276357bfffd" providerId="LiveId" clId="{0FEF2978-C605-43A7-BDE9-A93F4726B960}" dt="2024-07-20T00:51:11.596" v="530" actId="478"/>
          <ac:spMkLst>
            <pc:docMk/>
            <pc:sldMk cId="4247991795" sldId="258"/>
            <ac:spMk id="4" creationId="{2CD5A567-8FE6-F23E-4217-ADCD048E8C23}"/>
          </ac:spMkLst>
        </pc:spChg>
        <pc:spChg chg="add mod ord">
          <ac:chgData name="Stan Cox" userId="9376f276357bfffd" providerId="LiveId" clId="{0FEF2978-C605-43A7-BDE9-A93F4726B960}" dt="2024-07-20T02:13:54.183" v="605" actId="14100"/>
          <ac:spMkLst>
            <pc:docMk/>
            <pc:sldMk cId="4247991795" sldId="258"/>
            <ac:spMk id="5" creationId="{70309A4D-49DF-07F2-74BA-F147C307892C}"/>
          </ac:spMkLst>
        </pc:spChg>
      </pc:sldChg>
      <pc:sldChg chg="addSp delSp modSp new mod modTransition setBg modAnim">
        <pc:chgData name="Stan Cox" userId="9376f276357bfffd" providerId="LiveId" clId="{0FEF2978-C605-43A7-BDE9-A93F4726B960}" dt="2024-07-20T03:12:44.678" v="1507" actId="478"/>
        <pc:sldMkLst>
          <pc:docMk/>
          <pc:sldMk cId="2620804594" sldId="259"/>
        </pc:sldMkLst>
        <pc:spChg chg="del mod">
          <ac:chgData name="Stan Cox" userId="9376f276357bfffd" providerId="LiveId" clId="{0FEF2978-C605-43A7-BDE9-A93F4726B960}" dt="2024-07-20T03:12:44.678" v="1507" actId="478"/>
          <ac:spMkLst>
            <pc:docMk/>
            <pc:sldMk cId="2620804594" sldId="259"/>
            <ac:spMk id="2" creationId="{80F65110-D53C-EF97-30DB-2AAA1321E85F}"/>
          </ac:spMkLst>
        </pc:spChg>
        <pc:spChg chg="mod">
          <ac:chgData name="Stan Cox" userId="9376f276357bfffd" providerId="LiveId" clId="{0FEF2978-C605-43A7-BDE9-A93F4726B960}" dt="2024-07-20T02:43:34.359" v="1080" actId="14100"/>
          <ac:spMkLst>
            <pc:docMk/>
            <pc:sldMk cId="2620804594" sldId="259"/>
            <ac:spMk id="3" creationId="{D6CF2DBF-6E0F-F73A-4363-01B549299925}"/>
          </ac:spMkLst>
        </pc:spChg>
        <pc:spChg chg="add del mod">
          <ac:chgData name="Stan Cox" userId="9376f276357bfffd" providerId="LiveId" clId="{0FEF2978-C605-43A7-BDE9-A93F4726B960}" dt="2024-07-20T03:12:42.256" v="1506" actId="478"/>
          <ac:spMkLst>
            <pc:docMk/>
            <pc:sldMk cId="2620804594" sldId="259"/>
            <ac:spMk id="4" creationId="{FD1F641E-7C12-C470-4382-FD1A5809413C}"/>
          </ac:spMkLst>
        </pc:spChg>
        <pc:spChg chg="add mod">
          <ac:chgData name="Stan Cox" userId="9376f276357bfffd" providerId="LiveId" clId="{0FEF2978-C605-43A7-BDE9-A93F4726B960}" dt="2024-07-20T03:12:44.678" v="1507" actId="478"/>
          <ac:spMkLst>
            <pc:docMk/>
            <pc:sldMk cId="2620804594" sldId="259"/>
            <ac:spMk id="6" creationId="{9B41305C-D143-459F-1D07-14A531BA6EA9}"/>
          </ac:spMkLst>
        </pc:spChg>
      </pc:sldChg>
      <pc:sldChg chg="addSp delSp modSp new mod modTransition setBg">
        <pc:chgData name="Stan Cox" userId="9376f276357bfffd" providerId="LiveId" clId="{0FEF2978-C605-43A7-BDE9-A93F4726B960}" dt="2024-07-20T03:13:37.621" v="1511"/>
        <pc:sldMkLst>
          <pc:docMk/>
          <pc:sldMk cId="1424579446" sldId="260"/>
        </pc:sldMkLst>
        <pc:spChg chg="del">
          <ac:chgData name="Stan Cox" userId="9376f276357bfffd" providerId="LiveId" clId="{0FEF2978-C605-43A7-BDE9-A93F4726B960}" dt="2024-07-20T02:57:55.567" v="1096"/>
          <ac:spMkLst>
            <pc:docMk/>
            <pc:sldMk cId="1424579446" sldId="260"/>
            <ac:spMk id="2" creationId="{8D89BC13-B4CA-6338-06D7-BA4A691DC7C0}"/>
          </ac:spMkLst>
        </pc:spChg>
        <pc:spChg chg="mod">
          <ac:chgData name="Stan Cox" userId="9376f276357bfffd" providerId="LiveId" clId="{0FEF2978-C605-43A7-BDE9-A93F4726B960}" dt="2024-07-20T03:04:27.094" v="1244" actId="14100"/>
          <ac:spMkLst>
            <pc:docMk/>
            <pc:sldMk cId="1424579446" sldId="260"/>
            <ac:spMk id="3" creationId="{12756274-7AD3-0992-5039-DA3ECB289A5C}"/>
          </ac:spMkLst>
        </pc:spChg>
        <pc:spChg chg="add del mod">
          <ac:chgData name="Stan Cox" userId="9376f276357bfffd" providerId="LiveId" clId="{0FEF2978-C605-43A7-BDE9-A93F4726B960}" dt="2024-07-20T03:12:50.537" v="1508" actId="478"/>
          <ac:spMkLst>
            <pc:docMk/>
            <pc:sldMk cId="1424579446" sldId="260"/>
            <ac:spMk id="4" creationId="{003B36B7-1251-228D-8D72-CBEF808E3A0A}"/>
          </ac:spMkLst>
        </pc:spChg>
        <pc:spChg chg="add del mod">
          <ac:chgData name="Stan Cox" userId="9376f276357bfffd" providerId="LiveId" clId="{0FEF2978-C605-43A7-BDE9-A93F4726B960}" dt="2024-07-20T03:12:54.209" v="1509" actId="478"/>
          <ac:spMkLst>
            <pc:docMk/>
            <pc:sldMk cId="1424579446" sldId="260"/>
            <ac:spMk id="5" creationId="{1AB505AD-299F-4FDF-84F2-EA63E6291AB4}"/>
          </ac:spMkLst>
        </pc:spChg>
        <pc:spChg chg="add del mod">
          <ac:chgData name="Stan Cox" userId="9376f276357bfffd" providerId="LiveId" clId="{0FEF2978-C605-43A7-BDE9-A93F4726B960}" dt="2024-07-20T03:13:00.147" v="1510" actId="478"/>
          <ac:spMkLst>
            <pc:docMk/>
            <pc:sldMk cId="1424579446" sldId="260"/>
            <ac:spMk id="7" creationId="{29FCEF1E-4CA5-7C3D-A813-F750FE26F4E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F9CD94-1008-6048-A4B3-C62B172CF5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746500" cy="9271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r>
              <a:rPr lang="en-US" sz="1800" dirty="0">
                <a:latin typeface="Qebab Shadow FFP" panose="020B0503040000020003" pitchFamily="34" charset="0"/>
              </a:rPr>
              <a:t>LOVE FOR THE BRETHREN</a:t>
            </a:r>
          </a:p>
          <a:p>
            <a:r>
              <a:rPr lang="en-US" dirty="0"/>
              <a:t>1 John 3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9595A5-C28E-DCA5-8E84-4CE9AA92EB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r>
              <a:rPr lang="en-US" dirty="0"/>
              <a:t>July 21, 2024 @ 11am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52B08-9D0A-2CED-39D7-AB8063E065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B48E6-42FB-BDD3-382C-DF48E0B019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r>
              <a:rPr lang="en-US" dirty="0"/>
              <a:t>    soundteaching.org    </a:t>
            </a:r>
            <a:fld id="{4BB8B5F4-D933-423C-A8D1-84E1322820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558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8F37B-0698-933F-1652-B7077BF93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E62258-D784-A0FC-0C36-6D06875D8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E6369-D500-9334-49CB-5E211E08E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C012B-80B0-4A8F-99EE-377B7DD095F8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7EEC0-6FE7-6852-5025-77EF83250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4AE5D-9BCB-E04F-378A-D816D33B6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A541-8C41-4093-8381-5DE914A91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30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70599-46AD-203A-9256-0FF69E579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AA7BD1-97FC-EA08-6AD5-C56E8FFE2B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69C8D-C9C2-CD01-7844-D517DA87C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C012B-80B0-4A8F-99EE-377B7DD095F8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19510-B669-DCDD-6237-BBBB7BC6C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4AB9A-0D9D-E9CD-4A0C-7576A6D8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A541-8C41-4093-8381-5DE914A91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72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3995B0-E7D0-7391-8CF4-6F4731A61E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1BD78E-446B-267F-F221-A158DA119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A3ED6-E132-7A2A-7B94-DAEC16687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C012B-80B0-4A8F-99EE-377B7DD095F8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AF53B-D5F3-7338-C591-87CAC4738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9B6BB-0793-38B8-0B87-01E368883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A541-8C41-4093-8381-5DE914A91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9B1FF-D03C-6668-8A68-1ADAFC7FA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807A6-059E-CC39-3EA2-68C0BC2A8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11B2A-AF2A-6455-E5C4-DCC42C531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C012B-80B0-4A8F-99EE-377B7DD095F8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5D4EB-594C-DF83-1FD1-D46C2E53E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D23DE-A951-0582-50BF-D1E2E27D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A541-8C41-4093-8381-5DE914A91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9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E7846-E2CB-1E36-41F7-5AC7A9CF6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6BA20-3771-3890-4FB9-6C730C255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775EB-1E1B-8D76-E272-AC0D4090E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C012B-80B0-4A8F-99EE-377B7DD095F8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6AD23-6343-B5A3-5ACB-41054544C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1F930-1D91-A835-D9D6-239AB6B87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A541-8C41-4093-8381-5DE914A91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08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FC946-0CDD-512C-7889-54F387AB1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CD557-AE54-FAB1-1B14-4958562E0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614C36-65A8-8067-C250-A236E098C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DED4A-8504-31CE-E6A9-CD82B4F1D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C012B-80B0-4A8F-99EE-377B7DD095F8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1E2B4-65CF-8B9B-0950-7D400E82A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ACB891-6105-4FB3-ACBE-3EFC005A0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A541-8C41-4093-8381-5DE914A91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33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433A5-1B0A-29BA-70D7-A904035C1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27833-0ED6-A424-E5CA-B376858E7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4BCB8F-E815-5AFE-9BC3-F5DE0A464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06A18B-BA3E-00AC-E7FC-C3FEFEE721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058173-282B-1409-EE44-0A017CC11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971701-9337-BF5F-D670-E254EC04B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C012B-80B0-4A8F-99EE-377B7DD095F8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266BE2-55CF-5FA6-A4BF-5E6CA9571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2BECDB-1CFE-1384-A3A3-5791CEE47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A541-8C41-4093-8381-5DE914A91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36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1A995-66EF-12F0-3F17-F133071D3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97429A-2BDC-4693-FD83-069672CD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C012B-80B0-4A8F-99EE-377B7DD095F8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4CCC3-6036-BDCC-3ACF-2C156D25D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BCFEC0-AD19-5995-54B6-F9264B839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A541-8C41-4093-8381-5DE914A91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6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6F377D-BA9F-61A6-EEEC-EC7E352FD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C012B-80B0-4A8F-99EE-377B7DD095F8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1FE511-D41A-97F7-60D1-D6E895F5C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AE290-10BC-1BC8-C77F-D916BA66C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A541-8C41-4093-8381-5DE914A91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4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AE46-4340-E2C1-D438-F14472362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80FF2-74A9-83BE-FC40-D58FAF78D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AE8FF2-CE57-361B-E75F-E6031988B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2F915-EF7E-59C3-2C8E-5267F1922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C012B-80B0-4A8F-99EE-377B7DD095F8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6D7ED4-6751-8F62-8615-205DF8555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9D630-F9FF-C17C-3E2C-303168A9D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A541-8C41-4093-8381-5DE914A91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6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54B5C-D92E-7D6A-4E3C-A69C4ADDA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798412-B9CD-6AD3-9D6F-6B13AB28D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B799D5-8BCA-390B-CF73-A0F400513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24ACC9-3B72-946B-4C2E-E601E55AD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C012B-80B0-4A8F-99EE-377B7DD095F8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C5A3A4-23A2-265B-822D-E88E060B9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3877C-953A-9201-8D07-3A19E6526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A541-8C41-4093-8381-5DE914A91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3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9439AE-6351-9930-E2DE-AE8D710A6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350F8-E328-F8EC-63EB-C82C953D2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67B2A-339E-B69F-BDDA-D1C0856F76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0C012B-80B0-4A8F-99EE-377B7DD095F8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5759C-BB0A-596E-F5CA-CDE0408B9A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48EAA-E6B4-70FF-A852-84C9CBCCD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FCA541-8C41-4093-8381-5DE914A91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9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9E28C-DE8D-90A0-D5A8-E56F96AED8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6AD91B-9056-86CF-494E-2073713DED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group of people sitting in a circle&#10;&#10;Description automatically generated">
            <a:extLst>
              <a:ext uri="{FF2B5EF4-FFF2-40B4-BE49-F238E27FC236}">
                <a16:creationId xmlns:a16="http://schemas.microsoft.com/office/drawing/2014/main" id="{EABA0EE2-4B8E-0A8E-145F-131D71522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31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F789E-9BD3-D252-270C-91CB4C448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1040" y="365125"/>
            <a:ext cx="4531360" cy="6228715"/>
          </a:xfrm>
        </p:spPr>
        <p:txBody>
          <a:bodyPr anchor="t">
            <a:normAutofit/>
          </a:bodyPr>
          <a:lstStyle/>
          <a:p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agapao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- to welcome, to entertain, to be fond of, to love dearly.  Strong emphasizes that this is love in a social or moral sense</a:t>
            </a:r>
            <a:br>
              <a:rPr lang="en-US" sz="3200" dirty="0">
                <a:solidFill>
                  <a:schemeClr val="bg1">
                    <a:lumMod val="95000"/>
                  </a:schemeClr>
                </a:solidFill>
                <a:latin typeface="+mn-lt"/>
              </a:rPr>
            </a:br>
            <a:br>
              <a:rPr lang="en-US" sz="3200" dirty="0">
                <a:solidFill>
                  <a:schemeClr val="bg1">
                    <a:lumMod val="95000"/>
                  </a:schemeClr>
                </a:solidFill>
                <a:latin typeface="+mn-lt"/>
              </a:rPr>
            </a:br>
            <a:r>
              <a:rPr lang="en-US" sz="3600" b="1" dirty="0">
                <a:solidFill>
                  <a:srgbClr val="0CC0DF"/>
                </a:solidFill>
                <a:latin typeface="+mn-lt"/>
              </a:rPr>
              <a:t>Other Biblical Words   </a:t>
            </a:r>
            <a:br>
              <a:rPr lang="en-US" sz="3600" b="1" dirty="0">
                <a:solidFill>
                  <a:srgbClr val="0CC0DF"/>
                </a:solidFill>
                <a:latin typeface="+mn-lt"/>
              </a:rPr>
            </a:br>
            <a:r>
              <a:rPr lang="en-US" sz="3600" b="1" dirty="0">
                <a:solidFill>
                  <a:srgbClr val="0CC0DF"/>
                </a:solidFill>
                <a:latin typeface="+mn-lt"/>
              </a:rPr>
              <a:t>               for Love</a:t>
            </a:r>
            <a:br>
              <a:rPr lang="en-US" sz="3600" b="1" dirty="0">
                <a:solidFill>
                  <a:srgbClr val="0CC0DF"/>
                </a:solidFill>
                <a:latin typeface="+mn-lt"/>
              </a:rPr>
            </a:br>
            <a:br>
              <a:rPr lang="en-US" sz="3600" b="1" dirty="0">
                <a:solidFill>
                  <a:srgbClr val="0CC0DF"/>
                </a:solidFill>
                <a:latin typeface="+mn-lt"/>
              </a:rPr>
            </a:br>
            <a:r>
              <a:rPr lang="en-US" sz="3600" i="1" dirty="0" err="1">
                <a:solidFill>
                  <a:schemeClr val="bg1"/>
                </a:solidFill>
                <a:latin typeface="+mn-lt"/>
              </a:rPr>
              <a:t>storgē</a:t>
            </a:r>
            <a:r>
              <a:rPr lang="en-US" sz="3600" i="1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3600" i="1" dirty="0" err="1">
                <a:solidFill>
                  <a:schemeClr val="bg1"/>
                </a:solidFill>
                <a:latin typeface="+mn-lt"/>
              </a:rPr>
              <a:t>phila</a:t>
            </a:r>
            <a:r>
              <a:rPr lang="en-US" sz="3600" i="1" dirty="0">
                <a:solidFill>
                  <a:schemeClr val="bg1"/>
                </a:solidFill>
                <a:latin typeface="+mn-lt"/>
              </a:rPr>
              <a:t>, pragma, mania, eros </a:t>
            </a:r>
            <a:endParaRPr lang="en-US" sz="3200" b="1" dirty="0">
              <a:solidFill>
                <a:srgbClr val="0CC0D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481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309A4D-49DF-07F2-74BA-F147C3078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240" y="447040"/>
            <a:ext cx="5801360" cy="60452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/>
              <a:t>Laying down our lives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dirty="0"/>
              <a:t>1 John 3:16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/>
              <a:t>Benevolence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dirty="0"/>
              <a:t>1 John 3:17-18; Acts 11:27-30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/>
              <a:t>Hospitality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dirty="0"/>
              <a:t>1 Peter 4:8-9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/>
              <a:t>Edification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dirty="0"/>
              <a:t>Acts 4:34-37; 11:19-24; 9:26-28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/>
              <a:t>Spiritual Correction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/>
              <a:t>Galatians 6:1; James 5:19-20</a:t>
            </a:r>
          </a:p>
        </p:txBody>
      </p:sp>
    </p:spTree>
    <p:extLst>
      <p:ext uri="{BB962C8B-B14F-4D97-AF65-F5344CB8AC3E}">
        <p14:creationId xmlns:p14="http://schemas.microsoft.com/office/powerpoint/2010/main" val="4247991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7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7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75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75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75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75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F2DBF-6E0F-F73A-4363-01B549299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120" y="619760"/>
            <a:ext cx="5384800" cy="59436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2"/>
                </a:solidFill>
              </a:rPr>
              <a:t>A Congregational Matter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solidFill>
                  <a:srgbClr val="0CC0DF"/>
                </a:solidFill>
              </a:rPr>
              <a:t>1 Cor. 5:4-5; 12-13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dirty="0">
                <a:solidFill>
                  <a:srgbClr val="0CC0DF"/>
                </a:solidFill>
              </a:rPr>
              <a:t>3 John 9-11; Matt. 16:18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2"/>
                </a:solidFill>
              </a:rPr>
              <a:t>A Last Step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solidFill>
                  <a:srgbClr val="0CC0DF"/>
                </a:solidFill>
              </a:rPr>
              <a:t>Matt. 18:15-17; Titus 3:9-11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dirty="0">
                <a:solidFill>
                  <a:srgbClr val="0CC0DF"/>
                </a:solidFill>
              </a:rPr>
              <a:t>1 Thess. 5:14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2"/>
                </a:solidFill>
              </a:rPr>
              <a:t>An Expression of Love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solidFill>
                  <a:srgbClr val="0CC0DF"/>
                </a:solidFill>
              </a:rPr>
              <a:t>1 Cor. 5:4-5; 6-7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solidFill>
                  <a:srgbClr val="0CC0DF"/>
                </a:solidFill>
              </a:rPr>
              <a:t>2 Cor. 2:6-8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B41305C-D143-459F-1D07-14A531BA6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04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56274-7AD3-0992-5039-DA3ECB289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073" y="170822"/>
            <a:ext cx="5154804" cy="6420897"/>
          </a:xfrm>
        </p:spPr>
        <p:txBody>
          <a:bodyPr>
            <a:noAutofit/>
          </a:bodyPr>
          <a:lstStyle/>
          <a:p>
            <a:pPr marL="346075" marR="0" indent="-346075" algn="l" rtl="0">
              <a:buFont typeface="Symbol" panose="05050102010706020507" pitchFamily="18" charset="2"/>
              <a:buChar char="·"/>
            </a:pPr>
            <a:r>
              <a:rPr lang="en-US" sz="3400" b="1" i="0" u="none" strike="noStrike" baseline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no second-class citizens in the kingdom of God</a:t>
            </a:r>
          </a:p>
          <a:p>
            <a:pPr marL="346075" marR="0" indent="-346075" algn="l" rtl="0">
              <a:buFont typeface="Symbol" panose="05050102010706020507" pitchFamily="18" charset="2"/>
              <a:buChar char="·"/>
            </a:pPr>
            <a:r>
              <a:rPr lang="en-US" sz="3400" b="1" i="0" u="none" strike="noStrike" baseline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to treat each other with compassion, gentleness, kindness, deference and love!</a:t>
            </a:r>
          </a:p>
          <a:p>
            <a:pPr marL="346075" marR="0" indent="-346075" algn="l" rtl="0">
              <a:buFont typeface="Symbol" panose="05050102010706020507" pitchFamily="18" charset="2"/>
              <a:buChar char="·"/>
            </a:pPr>
            <a:r>
              <a:rPr lang="en-US" sz="3400" b="1" i="0" u="none" strike="noStrike" baseline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anyone has a problem with that, they have a problem not with a man or woman, it is a problem with God! </a:t>
            </a:r>
            <a:endParaRPr lang="en-US" sz="3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4579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177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Qebab Shadow FFP</vt:lpstr>
      <vt:lpstr>Symbol</vt:lpstr>
      <vt:lpstr>Office Theme</vt:lpstr>
      <vt:lpstr>PowerPoint Presentation</vt:lpstr>
      <vt:lpstr>agapao - to welcome, to entertain, to be fond of, to love dearly.  Strong emphasizes that this is love in a social or moral sense  Other Biblical Words                   for Love  storgē, phila, pragma, mania, eros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cp:lastPrinted>2024-07-20T03:11:26Z</cp:lastPrinted>
  <dcterms:created xsi:type="dcterms:W3CDTF">2024-07-19T16:51:28Z</dcterms:created>
  <dcterms:modified xsi:type="dcterms:W3CDTF">2024-07-20T03:13:46Z</dcterms:modified>
</cp:coreProperties>
</file>