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64" r:id="rId2"/>
    <p:sldId id="256" r:id="rId3"/>
    <p:sldId id="257" r:id="rId4"/>
    <p:sldId id="258" r:id="rId5"/>
    <p:sldId id="259" r:id="rId6"/>
    <p:sldId id="260" r:id="rId7"/>
    <p:sldId id="261" r:id="rId8"/>
    <p:sldId id="262" r:id="rId9"/>
    <p:sldId id="263" r:id="rId10"/>
  </p:sldIdLst>
  <p:sldSz cx="12192000" cy="6858000"/>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clrMode="bw"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E4153D-C17D-419A-A3B8-4FB2496753F9}" v="15" dt="2020-06-07T03:14:51.6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42893" autoAdjust="0"/>
  </p:normalViewPr>
  <p:slideViewPr>
    <p:cSldViewPr>
      <p:cViewPr varScale="1">
        <p:scale>
          <a:sx n="33" d="100"/>
          <a:sy n="33" d="100"/>
        </p:scale>
        <p:origin x="2506" y="43"/>
      </p:cViewPr>
      <p:guideLst>
        <p:guide orient="horz" pos="2160"/>
        <p:guide pos="3840"/>
      </p:guideLst>
    </p:cSldViewPr>
  </p:slideViewPr>
  <p:notesTextViewPr>
    <p:cViewPr>
      <p:scale>
        <a:sx n="1" d="1"/>
        <a:sy n="1" d="1"/>
      </p:scale>
      <p:origin x="0" y="0"/>
    </p:cViewPr>
  </p:notesTextViewPr>
  <p:notesViewPr>
    <p:cSldViewPr>
      <p:cViewPr varScale="1">
        <p:scale>
          <a:sx n="53" d="100"/>
          <a:sy n="53" d="100"/>
        </p:scale>
        <p:origin x="280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r>
              <a:rPr lang="en-US" dirty="0"/>
              <a:t>May the Lord Bless You (Psalm 20)</a:t>
            </a:r>
          </a:p>
        </p:txBody>
      </p:sp>
      <p:sp>
        <p:nvSpPr>
          <p:cNvPr id="3" name="Footer Placeholder 2"/>
          <p:cNvSpPr>
            <a:spLocks noGrp="1"/>
          </p:cNvSpPr>
          <p:nvPr>
            <p:ph type="ftr" sz="quarter" idx="2"/>
          </p:nvPr>
        </p:nvSpPr>
        <p:spPr>
          <a:xfrm>
            <a:off x="0" y="8842034"/>
            <a:ext cx="3056414" cy="467071"/>
          </a:xfrm>
          <a:prstGeom prst="rect">
            <a:avLst/>
          </a:prstGeom>
        </p:spPr>
        <p:txBody>
          <a:bodyPr vert="horz" lIns="93497" tIns="46749" rIns="93497" bIns="46749" rtlCol="0" anchor="b"/>
          <a:lstStyle>
            <a:lvl1pPr algn="l">
              <a:defRPr sz="1200"/>
            </a:lvl1pPr>
          </a:lstStyle>
          <a:p>
            <a:r>
              <a:rPr lang="en-US" dirty="0"/>
              <a:t>West Side church of Christ, Stan Cox</a:t>
            </a:r>
          </a:p>
        </p:txBody>
      </p:sp>
      <p:sp>
        <p:nvSpPr>
          <p:cNvPr id="4" name="Date Placeholder 3"/>
          <p:cNvSpPr>
            <a:spLocks noGrp="1"/>
          </p:cNvSpPr>
          <p:nvPr>
            <p:ph type="dt" sz="quarter" idx="1"/>
          </p:nvPr>
        </p:nvSpPr>
        <p:spPr>
          <a:xfrm>
            <a:off x="3995219" y="0"/>
            <a:ext cx="3056414" cy="467072"/>
          </a:xfrm>
          <a:prstGeom prst="rect">
            <a:avLst/>
          </a:prstGeom>
        </p:spPr>
        <p:txBody>
          <a:bodyPr vert="horz" lIns="93497" tIns="46749" rIns="93497" bIns="46749" rtlCol="0"/>
          <a:lstStyle>
            <a:lvl1pPr algn="r">
              <a:defRPr sz="1200"/>
            </a:lvl1pPr>
          </a:lstStyle>
          <a:p>
            <a:r>
              <a:rPr lang="en-US" dirty="0"/>
              <a:t>May 18, 2014</a:t>
            </a:r>
          </a:p>
        </p:txBody>
      </p:sp>
    </p:spTree>
    <p:extLst>
      <p:ext uri="{BB962C8B-B14F-4D97-AF65-F5344CB8AC3E}">
        <p14:creationId xmlns:p14="http://schemas.microsoft.com/office/powerpoint/2010/main" val="2609263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4"/>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9" y="4"/>
            <a:ext cx="3056414" cy="465455"/>
          </a:xfrm>
          <a:prstGeom prst="rect">
            <a:avLst/>
          </a:prstGeom>
        </p:spPr>
        <p:txBody>
          <a:bodyPr vert="horz" lIns="93497" tIns="46749" rIns="93497" bIns="46749" rtlCol="0"/>
          <a:lstStyle>
            <a:lvl1pPr algn="r">
              <a:defRPr sz="1200"/>
            </a:lvl1pPr>
          </a:lstStyle>
          <a:p>
            <a:fld id="{B8B62F02-F2C2-4955-8B1D-12A06F4EBEEF}" type="datetimeFigureOut">
              <a:rPr lang="en-US" smtClean="0"/>
              <a:t>9/10/2020</a:t>
            </a:fld>
            <a:endParaRPr lang="en-US"/>
          </a:p>
        </p:txBody>
      </p:sp>
      <p:sp>
        <p:nvSpPr>
          <p:cNvPr id="4" name="Slide Image Placeholder 3"/>
          <p:cNvSpPr>
            <a:spLocks noGrp="1" noRot="1" noChangeAspect="1"/>
          </p:cNvSpPr>
          <p:nvPr>
            <p:ph type="sldImg" idx="2"/>
          </p:nvPr>
        </p:nvSpPr>
        <p:spPr>
          <a:xfrm>
            <a:off x="425450" y="698500"/>
            <a:ext cx="6203950" cy="3490913"/>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21827"/>
            <a:ext cx="5642610" cy="4189095"/>
          </a:xfrm>
          <a:prstGeom prst="rect">
            <a:avLst/>
          </a:prstGeom>
        </p:spPr>
        <p:txBody>
          <a:bodyPr vert="horz" lIns="93497" tIns="46749" rIns="93497" bIns="467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3"/>
            <a:ext cx="3056414" cy="465455"/>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9" y="8842033"/>
            <a:ext cx="3056414" cy="465455"/>
          </a:xfrm>
          <a:prstGeom prst="rect">
            <a:avLst/>
          </a:prstGeom>
        </p:spPr>
        <p:txBody>
          <a:bodyPr vert="horz" lIns="93497" tIns="46749" rIns="93497" bIns="46749" rtlCol="0" anchor="b"/>
          <a:lstStyle>
            <a:lvl1pPr algn="r">
              <a:defRPr sz="1200"/>
            </a:lvl1pPr>
          </a:lstStyle>
          <a:p>
            <a:fld id="{2291C5DF-ECE0-4E45-83BA-2F4EE2D86094}" type="slidenum">
              <a:rPr lang="en-US" smtClean="0"/>
              <a:t>‹#›</a:t>
            </a:fld>
            <a:endParaRPr lang="en-US"/>
          </a:p>
        </p:txBody>
      </p:sp>
    </p:spTree>
    <p:extLst>
      <p:ext uri="{BB962C8B-B14F-4D97-AF65-F5344CB8AC3E}">
        <p14:creationId xmlns:p14="http://schemas.microsoft.com/office/powerpoint/2010/main" val="3070188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698500"/>
            <a:ext cx="6203950"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91C5DF-ECE0-4E45-83BA-2F4EE2D86094}" type="slidenum">
              <a:rPr lang="en-US" smtClean="0"/>
              <a:t>1</a:t>
            </a:fld>
            <a:endParaRPr lang="en-US"/>
          </a:p>
        </p:txBody>
      </p:sp>
    </p:spTree>
    <p:extLst>
      <p:ext uri="{BB962C8B-B14F-4D97-AF65-F5344CB8AC3E}">
        <p14:creationId xmlns:p14="http://schemas.microsoft.com/office/powerpoint/2010/main" val="2611800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698500"/>
            <a:ext cx="6203950" cy="3490913"/>
          </a:xfrm>
        </p:spPr>
      </p:sp>
      <p:sp>
        <p:nvSpPr>
          <p:cNvPr id="3" name="Notes Placeholder 2"/>
          <p:cNvSpPr>
            <a:spLocks noGrp="1"/>
          </p:cNvSpPr>
          <p:nvPr>
            <p:ph type="body" idx="1"/>
          </p:nvPr>
        </p:nvSpPr>
        <p:spPr/>
        <p:txBody>
          <a:bodyPr/>
          <a:lstStyle/>
          <a:p>
            <a:pPr algn="ctr"/>
            <a:r>
              <a:rPr lang="en-US" sz="1200" b="1" dirty="0"/>
              <a:t>(Psalm 20)</a:t>
            </a:r>
          </a:p>
          <a:p>
            <a:pPr algn="ctr"/>
            <a:r>
              <a:rPr lang="en-US" sz="1200" i="1" dirty="0"/>
              <a:t>“May the Lord answer you in the day of trouble;</a:t>
            </a:r>
            <a:br>
              <a:rPr lang="en-US" sz="1200" i="1" dirty="0"/>
            </a:br>
            <a:r>
              <a:rPr lang="en-US" sz="1200" i="1" dirty="0"/>
              <a:t>May the name of the God of Jacob defend you;</a:t>
            </a:r>
            <a:br>
              <a:rPr lang="en-US" sz="1200" i="1" dirty="0"/>
            </a:br>
            <a:r>
              <a:rPr lang="en-US" sz="1200" i="1" baseline="30000" dirty="0"/>
              <a:t>2</a:t>
            </a:r>
            <a:r>
              <a:rPr lang="en-US" sz="1200" i="1" dirty="0"/>
              <a:t> May He send you help from the sanctuary,</a:t>
            </a:r>
            <a:br>
              <a:rPr lang="en-US" sz="1200" i="1" dirty="0"/>
            </a:br>
            <a:r>
              <a:rPr lang="en-US" sz="1200" i="1" dirty="0"/>
              <a:t>And strengthen you out of Zion;</a:t>
            </a:r>
            <a:br>
              <a:rPr lang="en-US" sz="1200" i="1" dirty="0"/>
            </a:br>
            <a:r>
              <a:rPr lang="en-US" sz="1200" i="1" baseline="30000" dirty="0"/>
              <a:t>3</a:t>
            </a:r>
            <a:r>
              <a:rPr lang="en-US" sz="1200" i="1" dirty="0"/>
              <a:t> May He remember all your offerings,</a:t>
            </a:r>
            <a:br>
              <a:rPr lang="en-US" sz="1200" i="1" dirty="0"/>
            </a:br>
            <a:r>
              <a:rPr lang="en-US" sz="1200" i="1" dirty="0"/>
              <a:t>And accept your burnt sacrifice.</a:t>
            </a:r>
            <a:br>
              <a:rPr lang="en-US" sz="1200" i="1" dirty="0"/>
            </a:br>
            <a:r>
              <a:rPr lang="en-US" sz="1200" i="1" baseline="30000" dirty="0"/>
              <a:t>4</a:t>
            </a:r>
            <a:r>
              <a:rPr lang="en-US" sz="1200" i="1" dirty="0"/>
              <a:t> May He grant you according to your heart's desire,</a:t>
            </a:r>
            <a:br>
              <a:rPr lang="en-US" sz="1200" i="1" dirty="0"/>
            </a:br>
            <a:r>
              <a:rPr lang="en-US" sz="1200" i="1" dirty="0"/>
              <a:t>And fulfill all your purpose.</a:t>
            </a:r>
            <a:br>
              <a:rPr lang="en-US" sz="1200" i="1" dirty="0"/>
            </a:br>
            <a:r>
              <a:rPr lang="en-US" sz="1200" i="1" baseline="30000" dirty="0"/>
              <a:t>5</a:t>
            </a:r>
            <a:r>
              <a:rPr lang="en-US" sz="1200" i="1" dirty="0"/>
              <a:t> We will rejoice in your salvation,</a:t>
            </a:r>
            <a:br>
              <a:rPr lang="en-US" sz="1200" i="1" dirty="0"/>
            </a:br>
            <a:r>
              <a:rPr lang="en-US" sz="1200" i="1" dirty="0"/>
              <a:t>And in the name of our God we will set up our banners!</a:t>
            </a:r>
            <a:br>
              <a:rPr lang="en-US" sz="1200" i="1" dirty="0"/>
            </a:br>
            <a:r>
              <a:rPr lang="en-US" sz="1200" i="1" dirty="0"/>
              <a:t>May the Lord fulfill all your petitions.</a:t>
            </a:r>
            <a:br>
              <a:rPr lang="en-US" sz="1200" i="1" dirty="0"/>
            </a:br>
            <a:r>
              <a:rPr lang="en-US" sz="1200" i="1" baseline="30000" dirty="0"/>
              <a:t>6</a:t>
            </a:r>
            <a:r>
              <a:rPr lang="en-US" sz="1200" i="1" dirty="0"/>
              <a:t> Now I know that the Lord saves His anointed;</a:t>
            </a:r>
            <a:br>
              <a:rPr lang="en-US" sz="1200" i="1" dirty="0"/>
            </a:br>
            <a:r>
              <a:rPr lang="en-US" sz="1200" i="1" dirty="0"/>
              <a:t>He will answer him from His holy heaven</a:t>
            </a:r>
            <a:br>
              <a:rPr lang="en-US" sz="1200" i="1" dirty="0"/>
            </a:br>
            <a:r>
              <a:rPr lang="en-US" sz="1200" i="1" dirty="0"/>
              <a:t>With the saving strength of His right hand.</a:t>
            </a:r>
            <a:br>
              <a:rPr lang="en-US" sz="1200" i="1" dirty="0"/>
            </a:br>
            <a:r>
              <a:rPr lang="en-US" sz="1200" i="1" baseline="30000" dirty="0"/>
              <a:t>7</a:t>
            </a:r>
            <a:r>
              <a:rPr lang="en-US" sz="1200" i="1" dirty="0"/>
              <a:t> Some trust in chariots, and some in horses;</a:t>
            </a:r>
            <a:br>
              <a:rPr lang="en-US" sz="1200" i="1" dirty="0"/>
            </a:br>
            <a:r>
              <a:rPr lang="en-US" sz="1200" i="1" dirty="0"/>
              <a:t>But we will remember the name of the Lord our God.</a:t>
            </a:r>
            <a:br>
              <a:rPr lang="en-US" sz="1200" i="1" dirty="0"/>
            </a:br>
            <a:r>
              <a:rPr lang="en-US" sz="1200" i="1" baseline="30000" dirty="0"/>
              <a:t>8</a:t>
            </a:r>
            <a:r>
              <a:rPr lang="en-US" sz="1200" i="1" dirty="0"/>
              <a:t> They have bowed down and fallen;</a:t>
            </a:r>
            <a:br>
              <a:rPr lang="en-US" sz="1200" i="1" dirty="0"/>
            </a:br>
            <a:r>
              <a:rPr lang="en-US" sz="1200" i="1" dirty="0"/>
              <a:t>But we have risen and stand upright.</a:t>
            </a:r>
            <a:br>
              <a:rPr lang="en-US" sz="1200" i="1" dirty="0"/>
            </a:br>
            <a:r>
              <a:rPr lang="en-US" sz="1200" i="1" baseline="30000" dirty="0"/>
              <a:t>9</a:t>
            </a:r>
            <a:r>
              <a:rPr lang="en-US" sz="1200" i="1" dirty="0"/>
              <a:t> Save, Lord!</a:t>
            </a:r>
            <a:br>
              <a:rPr lang="en-US" sz="1200" i="1" dirty="0"/>
            </a:br>
            <a:r>
              <a:rPr lang="en-US" sz="1200" i="1" dirty="0"/>
              <a:t>May the King answer us when we call.”</a:t>
            </a:r>
          </a:p>
          <a:p>
            <a:pPr algn="l"/>
            <a:endParaRPr lang="en-US" sz="1200" dirty="0"/>
          </a:p>
          <a:p>
            <a:pPr algn="l"/>
            <a:r>
              <a:rPr lang="en-US" sz="1200" b="1" dirty="0"/>
              <a:t>(context important, see quote)…  [CLICK]</a:t>
            </a:r>
          </a:p>
          <a:p>
            <a:pPr algn="l"/>
            <a:r>
              <a:rPr lang="en-US" sz="1200" dirty="0">
                <a:latin typeface="Calibri" panose="020F0502020204030204" pitchFamily="34" charset="0"/>
              </a:rPr>
              <a:t>“David probably composed this Psalm to express the prayers of the pious for his success [as the anointed King of Israel] … Like other compositions of which David in such relations is the subject, its sentiments have a permanent value - the prosperity of Christ’s kingdom being involved, as well as typified, in that of Israel and its king.” (</a:t>
            </a:r>
            <a:r>
              <a:rPr lang="en-US" sz="1200" dirty="0"/>
              <a:t>Jamieson, Fausset and Brown Commentary)</a:t>
            </a:r>
          </a:p>
          <a:p>
            <a:pPr algn="l"/>
            <a:endParaRPr lang="en-US" sz="1200" dirty="0"/>
          </a:p>
          <a:p>
            <a:pPr algn="l"/>
            <a:r>
              <a:rPr lang="en-US" sz="1200" b="1" dirty="0"/>
              <a:t>Let’s discuss the prayers offered on David’s behalf…</a:t>
            </a:r>
          </a:p>
          <a:p>
            <a:pPr marL="584359" indent="-584359">
              <a:buFont typeface="Arial" panose="020B0604020202020204" pitchFamily="34" charset="0"/>
              <a:buChar char="•"/>
            </a:pPr>
            <a:r>
              <a:rPr lang="en-US" sz="1200" dirty="0"/>
              <a:t>The five petitions mirror the petitions we can offer for each other</a:t>
            </a:r>
          </a:p>
          <a:p>
            <a:pPr marL="584359" indent="-584359">
              <a:buFont typeface="Arial" panose="020B0604020202020204" pitchFamily="34" charset="0"/>
              <a:buChar char="•"/>
            </a:pPr>
            <a:r>
              <a:rPr lang="en-US" sz="1200" dirty="0"/>
              <a:t>With God sure to hear and bless us!</a:t>
            </a:r>
          </a:p>
        </p:txBody>
      </p:sp>
      <p:sp>
        <p:nvSpPr>
          <p:cNvPr id="4" name="Slide Number Placeholder 3"/>
          <p:cNvSpPr>
            <a:spLocks noGrp="1"/>
          </p:cNvSpPr>
          <p:nvPr>
            <p:ph type="sldNum" sz="quarter" idx="10"/>
          </p:nvPr>
        </p:nvSpPr>
        <p:spPr/>
        <p:txBody>
          <a:bodyPr/>
          <a:lstStyle/>
          <a:p>
            <a:fld id="{2291C5DF-ECE0-4E45-83BA-2F4EE2D86094}" type="slidenum">
              <a:rPr lang="en-US" smtClean="0"/>
              <a:t>2</a:t>
            </a:fld>
            <a:endParaRPr lang="en-US"/>
          </a:p>
        </p:txBody>
      </p:sp>
    </p:spTree>
    <p:extLst>
      <p:ext uri="{BB962C8B-B14F-4D97-AF65-F5344CB8AC3E}">
        <p14:creationId xmlns:p14="http://schemas.microsoft.com/office/powerpoint/2010/main" val="3959179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698500"/>
            <a:ext cx="6203950" cy="3490913"/>
          </a:xfrm>
        </p:spPr>
      </p:sp>
      <p:sp>
        <p:nvSpPr>
          <p:cNvPr id="3" name="Notes Placeholder 2"/>
          <p:cNvSpPr>
            <a:spLocks noGrp="1"/>
          </p:cNvSpPr>
          <p:nvPr>
            <p:ph type="body" idx="1"/>
          </p:nvPr>
        </p:nvSpPr>
        <p:spPr/>
        <p:txBody>
          <a:bodyPr/>
          <a:lstStyle/>
          <a:p>
            <a:pPr algn="l"/>
            <a:r>
              <a:rPr lang="en-US" sz="1200" b="1" dirty="0"/>
              <a:t>(Psalm 20:1), </a:t>
            </a:r>
            <a:r>
              <a:rPr lang="en-US" sz="1200" dirty="0"/>
              <a:t>“</a:t>
            </a:r>
            <a:r>
              <a:rPr lang="en-US" sz="1200" i="1" dirty="0"/>
              <a:t>May the Lord answer you in the day of trouble; may the name of the God of Jacob defend you</a:t>
            </a:r>
            <a:endParaRPr lang="en-US" sz="1200" dirty="0"/>
          </a:p>
          <a:p>
            <a:pPr marL="800100" lvl="1" indent="-342900" algn="l">
              <a:buFont typeface="Arial" panose="020B0604020202020204" pitchFamily="34" charset="0"/>
              <a:buChar char="•"/>
            </a:pPr>
            <a:r>
              <a:rPr lang="en-US" sz="1200" dirty="0"/>
              <a:t>First Clause opens the calls for blessings to the King, during the “day of trouble”  </a:t>
            </a:r>
          </a:p>
          <a:p>
            <a:pPr algn="l"/>
            <a:r>
              <a:rPr lang="en-US" sz="1200" b="1" dirty="0"/>
              <a:t>(Psalm 20:6), </a:t>
            </a:r>
            <a:r>
              <a:rPr lang="en-US" sz="1200" i="1" dirty="0"/>
              <a:t>“Now I know that </a:t>
            </a:r>
            <a:r>
              <a:rPr lang="en-US" sz="1200" i="1" u="sng" dirty="0"/>
              <a:t>the </a:t>
            </a:r>
            <a:r>
              <a:rPr lang="en-US" sz="1200" i="1" u="sng" cap="small" dirty="0"/>
              <a:t>Lord</a:t>
            </a:r>
            <a:r>
              <a:rPr lang="en-US" sz="1200" i="1" u="sng" dirty="0"/>
              <a:t> saves His anointed</a:t>
            </a:r>
            <a:r>
              <a:rPr lang="en-US" sz="1200" i="1" dirty="0"/>
              <a:t>; He will answer him from His holy heaven With the saving strength of His right hand.”</a:t>
            </a:r>
          </a:p>
          <a:p>
            <a:pPr marL="800100" lvl="1" indent="-342900" algn="l">
              <a:buFont typeface="Arial" panose="020B0604020202020204" pitchFamily="34" charset="0"/>
              <a:buChar char="•"/>
            </a:pPr>
            <a:r>
              <a:rPr lang="en-US" sz="1200" dirty="0"/>
              <a:t>In the same way, God hears the prayers of Christians </a:t>
            </a:r>
          </a:p>
          <a:p>
            <a:pPr marL="0" lvl="0" indent="0" algn="l">
              <a:buFont typeface="Arial" panose="020B0604020202020204" pitchFamily="34" charset="0"/>
              <a:buNone/>
            </a:pPr>
            <a:r>
              <a:rPr lang="en-US" sz="1200" b="1" u="none" dirty="0"/>
              <a:t>(1 John 5:14-15), </a:t>
            </a:r>
            <a:r>
              <a:rPr lang="en-US" sz="1200" i="1" dirty="0"/>
              <a:t>“Now this is the confidence that we have in Him, that if we ask anything according to His will, He hears us.</a:t>
            </a:r>
            <a:r>
              <a:rPr lang="en-US" sz="1200" i="1" baseline="30000" dirty="0"/>
              <a:t> 15</a:t>
            </a:r>
            <a:r>
              <a:rPr lang="en-US" sz="1200" i="1" dirty="0"/>
              <a:t> And if we know that He hears us, whatever we ask, we know that we have the petitions that we have asked of Him.”</a:t>
            </a:r>
          </a:p>
          <a:p>
            <a:pPr algn="l"/>
            <a:endParaRPr lang="en-US" sz="1200" dirty="0"/>
          </a:p>
          <a:p>
            <a:pPr algn="l"/>
            <a:r>
              <a:rPr lang="en-US" sz="1200" b="1" i="1" dirty="0"/>
              <a:t>“Name of the God of Jacob” </a:t>
            </a:r>
            <a:r>
              <a:rPr lang="en-US" sz="1200" b="1" dirty="0"/>
              <a:t>– the self-manifesting power and majesty of Jehovah!</a:t>
            </a:r>
          </a:p>
          <a:p>
            <a:pPr marL="800100" lvl="1" indent="-342900" algn="l">
              <a:buFont typeface="Arial" panose="020B0604020202020204" pitchFamily="34" charset="0"/>
              <a:buChar char="•"/>
            </a:pPr>
            <a:r>
              <a:rPr lang="en-US" sz="1200" b="1" dirty="0"/>
              <a:t>DEFEND YOU!</a:t>
            </a:r>
          </a:p>
          <a:p>
            <a:pPr algn="l"/>
            <a:r>
              <a:rPr lang="en-US" sz="1200" b="1" dirty="0"/>
              <a:t>(Psalm 5:11-12</a:t>
            </a:r>
            <a:r>
              <a:rPr lang="en-US" sz="1200" b="1" i="1" dirty="0"/>
              <a:t>), </a:t>
            </a:r>
            <a:r>
              <a:rPr lang="en-US" sz="1200" i="1" dirty="0"/>
              <a:t>“But let all those rejoice who put their trust in You; Let them ever shout for joy, </a:t>
            </a:r>
            <a:r>
              <a:rPr lang="en-US" sz="1200" i="1" u="sng" dirty="0"/>
              <a:t>because You defend them</a:t>
            </a:r>
            <a:r>
              <a:rPr lang="en-US" sz="1200" i="1" dirty="0"/>
              <a:t>; Let those also who love Your name Be joyful in You. </a:t>
            </a:r>
            <a:r>
              <a:rPr lang="en-US" sz="1200" i="1" baseline="30000" dirty="0"/>
              <a:t>12 </a:t>
            </a:r>
            <a:r>
              <a:rPr lang="en-US" sz="1200" i="1" dirty="0"/>
              <a:t>For You, O </a:t>
            </a:r>
            <a:r>
              <a:rPr lang="en-US" sz="1200" i="1" cap="small" dirty="0"/>
              <a:t>Lord</a:t>
            </a:r>
            <a:r>
              <a:rPr lang="en-US" sz="1200" i="1" dirty="0"/>
              <a:t>, will bless the righteous; With favor </a:t>
            </a:r>
            <a:r>
              <a:rPr lang="en-US" sz="1200" i="1" u="sng" dirty="0"/>
              <a:t>You will surround him as with a shield</a:t>
            </a:r>
            <a:r>
              <a:rPr lang="en-US" sz="1200" i="1" dirty="0"/>
              <a:t>.”</a:t>
            </a:r>
          </a:p>
        </p:txBody>
      </p:sp>
      <p:sp>
        <p:nvSpPr>
          <p:cNvPr id="4" name="Slide Number Placeholder 3"/>
          <p:cNvSpPr>
            <a:spLocks noGrp="1"/>
          </p:cNvSpPr>
          <p:nvPr>
            <p:ph type="sldNum" sz="quarter" idx="10"/>
          </p:nvPr>
        </p:nvSpPr>
        <p:spPr/>
        <p:txBody>
          <a:bodyPr/>
          <a:lstStyle/>
          <a:p>
            <a:fld id="{2291C5DF-ECE0-4E45-83BA-2F4EE2D86094}" type="slidenum">
              <a:rPr lang="en-US" smtClean="0"/>
              <a:t>3</a:t>
            </a:fld>
            <a:endParaRPr lang="en-US"/>
          </a:p>
        </p:txBody>
      </p:sp>
    </p:spTree>
    <p:extLst>
      <p:ext uri="{BB962C8B-B14F-4D97-AF65-F5344CB8AC3E}">
        <p14:creationId xmlns:p14="http://schemas.microsoft.com/office/powerpoint/2010/main" val="3959179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698500"/>
            <a:ext cx="6203950" cy="3490913"/>
          </a:xfrm>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b="1" dirty="0"/>
              <a:t>(Psalm 20:2), </a:t>
            </a:r>
            <a:r>
              <a:rPr lang="en-US" sz="1200" b="0" i="1" dirty="0"/>
              <a:t>“May He send you help from the sanctuary, And strengthen you out of Zion.”</a:t>
            </a:r>
          </a:p>
          <a:p>
            <a:pPr marL="807815" lvl="1" indent="-350615">
              <a:buFont typeface="Arial" panose="020B0604020202020204" pitchFamily="34" charset="0"/>
              <a:buChar char="•"/>
            </a:pPr>
            <a:r>
              <a:rPr lang="en-US" sz="1200" b="1" dirty="0"/>
              <a:t>Both the Sanctuary (tabernacle) and Zion (Holy City) represent the place where Jehovah resides.</a:t>
            </a:r>
          </a:p>
          <a:p>
            <a:pPr algn="l"/>
            <a:r>
              <a:rPr lang="en-US" sz="1200" b="1" dirty="0"/>
              <a:t>(Exodus 25:22), </a:t>
            </a:r>
            <a:r>
              <a:rPr lang="en-US" sz="1200" i="1" dirty="0"/>
              <a:t>“And there I will meet with you, and I will speak with you from above the mercy seat, from between the two cherubim which are on the ark of the Testimony.”</a:t>
            </a:r>
          </a:p>
          <a:p>
            <a:pPr marL="807815" lvl="1" indent="-350615">
              <a:buFont typeface="Arial" panose="020B0604020202020204" pitchFamily="34" charset="0"/>
              <a:buChar char="•"/>
            </a:pPr>
            <a:r>
              <a:rPr lang="en-US" sz="1200" b="1" dirty="0"/>
              <a:t>Assistance and Strength have their origin in the Lord!</a:t>
            </a:r>
          </a:p>
          <a:p>
            <a:r>
              <a:rPr lang="en-US" sz="1200" b="1" u="none" dirty="0"/>
              <a:t> (Philippians 4:13)</a:t>
            </a:r>
            <a:r>
              <a:rPr lang="en-US" sz="1200" u="none" dirty="0"/>
              <a:t>, </a:t>
            </a:r>
            <a:r>
              <a:rPr lang="en-US" sz="1200" i="1" dirty="0"/>
              <a:t>“I can do all things through Christ who strengthens me.”</a:t>
            </a:r>
          </a:p>
          <a:p>
            <a:pPr marL="800100" lvl="1" indent="-342900" algn="l">
              <a:buFont typeface="Arial" panose="020B0604020202020204" pitchFamily="34" charset="0"/>
              <a:buChar char="•"/>
            </a:pPr>
            <a:r>
              <a:rPr lang="en-US" sz="1200" b="1" dirty="0"/>
              <a:t>Our confidence</a:t>
            </a:r>
          </a:p>
          <a:p>
            <a:pPr marL="0" lvl="0" indent="0" algn="l">
              <a:buFont typeface="Arial" panose="020B0604020202020204" pitchFamily="34" charset="0"/>
              <a:buNone/>
            </a:pPr>
            <a:r>
              <a:rPr lang="en-US" sz="1200" b="1" u="none" dirty="0"/>
              <a:t>(Romans 8:31-32), </a:t>
            </a:r>
            <a:r>
              <a:rPr lang="en-US" sz="1200" i="1" dirty="0"/>
              <a:t>“What then shall we say to these things? If God is for us, who can be against us? </a:t>
            </a:r>
            <a:r>
              <a:rPr lang="en-US" sz="1200" i="1" baseline="30000" dirty="0"/>
              <a:t>32 </a:t>
            </a:r>
            <a:r>
              <a:rPr lang="en-US" sz="1200" i="1" dirty="0"/>
              <a:t>He who did not spare His own Son, but delivered Him up for us all, how shall He not with Him also freely give us all things?”</a:t>
            </a:r>
          </a:p>
        </p:txBody>
      </p:sp>
      <p:sp>
        <p:nvSpPr>
          <p:cNvPr id="4" name="Slide Number Placeholder 3"/>
          <p:cNvSpPr>
            <a:spLocks noGrp="1"/>
          </p:cNvSpPr>
          <p:nvPr>
            <p:ph type="sldNum" sz="quarter" idx="10"/>
          </p:nvPr>
        </p:nvSpPr>
        <p:spPr/>
        <p:txBody>
          <a:bodyPr/>
          <a:lstStyle/>
          <a:p>
            <a:fld id="{2291C5DF-ECE0-4E45-83BA-2F4EE2D86094}" type="slidenum">
              <a:rPr lang="en-US" smtClean="0"/>
              <a:t>4</a:t>
            </a:fld>
            <a:endParaRPr lang="en-US"/>
          </a:p>
        </p:txBody>
      </p:sp>
    </p:spTree>
    <p:extLst>
      <p:ext uri="{BB962C8B-B14F-4D97-AF65-F5344CB8AC3E}">
        <p14:creationId xmlns:p14="http://schemas.microsoft.com/office/powerpoint/2010/main" val="3959179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698500"/>
            <a:ext cx="6203950" cy="3490913"/>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dirty="0"/>
              <a:t>(Psalm 20:3), </a:t>
            </a:r>
            <a:r>
              <a:rPr lang="en-US" sz="1200" i="1" dirty="0">
                <a:latin typeface="Calibri" panose="020F0502020204030204" pitchFamily="34" charset="0"/>
              </a:rPr>
              <a:t>“May He remember all your offerings, and accept your burnt sacrifice.”</a:t>
            </a:r>
            <a:endParaRPr lang="en-US" sz="1200" b="1" i="1" dirty="0"/>
          </a:p>
          <a:p>
            <a:pPr marL="807815" lvl="1" indent="-350615">
              <a:buFont typeface="Arial" panose="020B0604020202020204" pitchFamily="34" charset="0"/>
              <a:buChar char="•"/>
            </a:pPr>
            <a:r>
              <a:rPr lang="en-US" sz="1200" b="1" dirty="0"/>
              <a:t>Offering: </a:t>
            </a:r>
            <a:r>
              <a:rPr lang="en-US" sz="1200" dirty="0"/>
              <a:t>(An </a:t>
            </a:r>
            <a:r>
              <a:rPr lang="en-US" sz="1200" dirty="0" err="1"/>
              <a:t>oblution</a:t>
            </a:r>
            <a:r>
              <a:rPr lang="en-US" sz="1200" dirty="0"/>
              <a:t>.  Those things offered to God in thanksgiving / as contrasted with blood sacrifices).</a:t>
            </a:r>
          </a:p>
          <a:p>
            <a:pPr marL="800100" lvl="1" indent="-342900" algn="l">
              <a:buFont typeface="Arial" panose="020B0604020202020204" pitchFamily="34" charset="0"/>
              <a:buChar char="•"/>
            </a:pPr>
            <a:r>
              <a:rPr lang="en-US" sz="1200" dirty="0"/>
              <a:t>A Christian equivalent – 1</a:t>
            </a:r>
            <a:r>
              <a:rPr lang="en-US" sz="1200" baseline="30000" dirty="0"/>
              <a:t>st</a:t>
            </a:r>
            <a:r>
              <a:rPr lang="en-US" sz="1200" dirty="0"/>
              <a:t> day of the week giving </a:t>
            </a:r>
          </a:p>
          <a:p>
            <a:pPr marL="0" lvl="0" indent="0" algn="l">
              <a:buFont typeface="Arial" panose="020B0604020202020204" pitchFamily="34" charset="0"/>
              <a:buNone/>
            </a:pPr>
            <a:r>
              <a:rPr lang="en-US" sz="1200" b="1" u="none" dirty="0"/>
              <a:t>(2 Corinthians 9:6-7), </a:t>
            </a:r>
            <a:r>
              <a:rPr lang="en-US" sz="1200" b="0" i="1" dirty="0"/>
              <a:t>“But this I say: He who sows sparingly will also reap sparingly, and he who sows bountifully will also reap bountifully.</a:t>
            </a:r>
            <a:r>
              <a:rPr lang="en-US" sz="1200" b="0" i="1" baseline="30000" dirty="0"/>
              <a:t> 7</a:t>
            </a:r>
            <a:r>
              <a:rPr lang="en-US" sz="1200" b="0" i="1" dirty="0"/>
              <a:t> So let each one give as he purposes in his heart, not grudgingly or of necessity; for God loves a cheerful giver.”</a:t>
            </a:r>
          </a:p>
          <a:p>
            <a:pPr marL="807815" lvl="1" indent="-350615">
              <a:buFont typeface="Arial" panose="020B0604020202020204" pitchFamily="34" charset="0"/>
              <a:buChar char="•"/>
            </a:pPr>
            <a:r>
              <a:rPr lang="en-US" sz="1200" b="1" dirty="0"/>
              <a:t>Burnt Sacrifice: </a:t>
            </a:r>
            <a:r>
              <a:rPr lang="en-US" sz="1200" dirty="0"/>
              <a:t>(The blood sacrifices were offered as an acknowledgement of sin, in the hopes of securing God’s forgiveness)</a:t>
            </a:r>
          </a:p>
          <a:p>
            <a:pPr marL="800100" lvl="1" indent="-342900">
              <a:buFont typeface="Arial" panose="020B0604020202020204" pitchFamily="34" charset="0"/>
              <a:buChar char="•"/>
            </a:pPr>
            <a:r>
              <a:rPr lang="en-US" sz="1200" dirty="0"/>
              <a:t>The Christian equivalent – Jesus Christ, our blood sacrifice…</a:t>
            </a:r>
          </a:p>
          <a:p>
            <a:r>
              <a:rPr lang="en-US" sz="1200" b="1" dirty="0"/>
              <a:t>(Hebrews 7:26-27), </a:t>
            </a:r>
            <a:r>
              <a:rPr lang="en-US" sz="1200" i="1" dirty="0"/>
              <a:t>“For such a High Priest was fitting for us, who is holy, harmless, undefiled, separate from sinners, and has become higher than the heavens;</a:t>
            </a:r>
            <a:r>
              <a:rPr lang="en-US" sz="1200" i="1" baseline="30000" dirty="0"/>
              <a:t> 27</a:t>
            </a:r>
            <a:r>
              <a:rPr lang="en-US" sz="1200" i="1" dirty="0"/>
              <a:t> who does not need daily, as those high priests, to offer up sacrifices, first for His own sins and then for the people's, for this He did once for all when He offered up Himself.”</a:t>
            </a:r>
          </a:p>
          <a:p>
            <a:pPr marL="1257300" lvl="2" indent="-342900">
              <a:buFont typeface="Arial" panose="020B0604020202020204" pitchFamily="34" charset="0"/>
              <a:buChar char="•"/>
            </a:pPr>
            <a:r>
              <a:rPr lang="en-US" sz="1200" dirty="0"/>
              <a:t>We are grateful that God accepted the sacrificial death of Jesus.  It is because of this that we have our sins forgiven!</a:t>
            </a:r>
          </a:p>
          <a:p>
            <a:pPr marL="807815" lvl="1" indent="-350615">
              <a:buFont typeface="Arial" panose="020B0604020202020204" pitchFamily="34" charset="0"/>
              <a:buChar char="•"/>
            </a:pPr>
            <a:r>
              <a:rPr lang="en-US" sz="1200" b="1" dirty="0"/>
              <a:t>All of our worship is acceptable only if it is offered in spirit and truth…</a:t>
            </a:r>
          </a:p>
          <a:p>
            <a:r>
              <a:rPr lang="en-US" sz="1200" b="1" u="none" dirty="0"/>
              <a:t>(John 4:24), </a:t>
            </a:r>
            <a:r>
              <a:rPr lang="en-US" sz="1200" i="1" dirty="0"/>
              <a:t>“God is Spirit, and those who worship Him must worship in spirit and truth.”</a:t>
            </a:r>
          </a:p>
        </p:txBody>
      </p:sp>
      <p:sp>
        <p:nvSpPr>
          <p:cNvPr id="4" name="Slide Number Placeholder 3"/>
          <p:cNvSpPr>
            <a:spLocks noGrp="1"/>
          </p:cNvSpPr>
          <p:nvPr>
            <p:ph type="sldNum" sz="quarter" idx="10"/>
          </p:nvPr>
        </p:nvSpPr>
        <p:spPr/>
        <p:txBody>
          <a:bodyPr/>
          <a:lstStyle/>
          <a:p>
            <a:fld id="{2291C5DF-ECE0-4E45-83BA-2F4EE2D86094}" type="slidenum">
              <a:rPr lang="en-US" smtClean="0"/>
              <a:t>5</a:t>
            </a:fld>
            <a:endParaRPr lang="en-US"/>
          </a:p>
        </p:txBody>
      </p:sp>
    </p:spTree>
    <p:extLst>
      <p:ext uri="{BB962C8B-B14F-4D97-AF65-F5344CB8AC3E}">
        <p14:creationId xmlns:p14="http://schemas.microsoft.com/office/powerpoint/2010/main" val="3959179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698500"/>
            <a:ext cx="6203950" cy="3490913"/>
          </a:xfrm>
        </p:spPr>
      </p:sp>
      <p:sp>
        <p:nvSpPr>
          <p:cNvPr id="3" name="Notes Placeholder 2"/>
          <p:cNvSpPr>
            <a:spLocks noGrp="1"/>
          </p:cNvSpPr>
          <p:nvPr>
            <p:ph type="body" idx="1"/>
          </p:nvPr>
        </p:nvSpPr>
        <p:spPr/>
        <p:txBody>
          <a:bodyPr/>
          <a:lstStyle/>
          <a:p>
            <a:pPr algn="l"/>
            <a:r>
              <a:rPr lang="en-US" sz="1200" dirty="0"/>
              <a:t>This needs to be understood in the context of the danger </a:t>
            </a:r>
            <a:r>
              <a:rPr lang="en-US" sz="1200" b="1" dirty="0"/>
              <a:t>(“</a:t>
            </a:r>
            <a:r>
              <a:rPr lang="en-US" sz="1200" b="1" i="1" dirty="0"/>
              <a:t>day of trouble</a:t>
            </a:r>
            <a:r>
              <a:rPr lang="en-US" sz="1200" b="1" dirty="0"/>
              <a:t>”, vs. 1).  </a:t>
            </a:r>
            <a:r>
              <a:rPr lang="en-US" sz="1200" dirty="0"/>
              <a:t>Military campaigns to deliver the King and Israel from danger…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(Psalm 20:4-5), </a:t>
            </a:r>
            <a:r>
              <a:rPr lang="en-US" sz="1200" i="1" dirty="0">
                <a:latin typeface="Calibri" panose="020F0502020204030204" pitchFamily="34" charset="0"/>
              </a:rPr>
              <a:t>“May He grant you </a:t>
            </a:r>
            <a:r>
              <a:rPr lang="en-US" sz="1200" i="1" u="sng" dirty="0">
                <a:latin typeface="Calibri" panose="020F0502020204030204" pitchFamily="34" charset="0"/>
              </a:rPr>
              <a:t>according to your heart’s desire</a:t>
            </a:r>
            <a:r>
              <a:rPr lang="en-US" sz="1200" i="1" dirty="0">
                <a:latin typeface="Calibri" panose="020F0502020204030204" pitchFamily="34" charset="0"/>
              </a:rPr>
              <a:t>, And fulfill all </a:t>
            </a:r>
            <a:r>
              <a:rPr lang="en-US" sz="1200" i="1" u="sng" dirty="0">
                <a:latin typeface="Calibri" panose="020F0502020204030204" pitchFamily="34" charset="0"/>
              </a:rPr>
              <a:t>your purpose</a:t>
            </a:r>
            <a:r>
              <a:rPr lang="en-US" sz="1200" i="1" dirty="0">
                <a:latin typeface="Calibri" panose="020F0502020204030204" pitchFamily="34" charset="0"/>
              </a:rPr>
              <a:t>. </a:t>
            </a:r>
            <a:r>
              <a:rPr lang="en-US" sz="1200" i="1" baseline="30000" dirty="0">
                <a:latin typeface="Calibri" panose="020F0502020204030204" pitchFamily="34" charset="0"/>
              </a:rPr>
              <a:t>5</a:t>
            </a:r>
            <a:r>
              <a:rPr lang="en-US" sz="1200" i="1" dirty="0">
                <a:latin typeface="Calibri" panose="020F0502020204030204" pitchFamily="34" charset="0"/>
              </a:rPr>
              <a:t> We will rejoice in your salvation, And in the name of our God we will set up our banners! May the Lord fulfill all </a:t>
            </a:r>
            <a:r>
              <a:rPr lang="en-US" sz="1200" i="1" u="sng" dirty="0">
                <a:latin typeface="Calibri" panose="020F0502020204030204" pitchFamily="34" charset="0"/>
              </a:rPr>
              <a:t>your petitions</a:t>
            </a:r>
            <a:r>
              <a:rPr lang="en-US" sz="1200" i="1" dirty="0">
                <a:latin typeface="Calibri" panose="020F0502020204030204" pitchFamily="34" charset="0"/>
              </a:rPr>
              <a:t>.”</a:t>
            </a:r>
          </a:p>
          <a:p>
            <a:pPr marL="807815" lvl="1" indent="-350615">
              <a:buFont typeface="Arial" panose="020B0604020202020204" pitchFamily="34" charset="0"/>
              <a:buChar char="•"/>
            </a:pPr>
            <a:r>
              <a:rPr lang="en-US" sz="1200" b="1" dirty="0"/>
              <a:t>There is the indication of faith  </a:t>
            </a:r>
            <a:r>
              <a:rPr lang="en-US" sz="1200" i="1" dirty="0"/>
              <a:t>“We will rejoice”</a:t>
            </a:r>
          </a:p>
          <a:p>
            <a:pPr marL="807815" lvl="1" indent="-350615">
              <a:buFont typeface="Arial" panose="020B0604020202020204" pitchFamily="34" charset="0"/>
              <a:buChar char="•"/>
            </a:pPr>
            <a:r>
              <a:rPr lang="en-US" sz="1200" b="1" dirty="0"/>
              <a:t>There is the acknowledgment that victory is dependent upon God! </a:t>
            </a:r>
            <a:r>
              <a:rPr lang="en-US" sz="1200" dirty="0"/>
              <a:t>(ex: Jericho VS Ai), Joshua 6 &amp; 7</a:t>
            </a:r>
          </a:p>
          <a:p>
            <a:pPr marL="807815" lvl="1" indent="-350615">
              <a:buFont typeface="Arial" panose="020B0604020202020204" pitchFamily="34" charset="0"/>
              <a:buChar char="•"/>
            </a:pPr>
            <a:r>
              <a:rPr lang="en-US" sz="1200" b="1" dirty="0"/>
              <a:t>God </a:t>
            </a:r>
            <a:r>
              <a:rPr lang="en-US" sz="1200" b="1" u="sng" dirty="0"/>
              <a:t>Will</a:t>
            </a:r>
            <a:r>
              <a:rPr lang="en-US" sz="1200" b="1" dirty="0"/>
              <a:t> grant the petitions we offer in accord with His will.  </a:t>
            </a:r>
          </a:p>
          <a:p>
            <a:pPr marL="0" lvl="0" indent="0">
              <a:buFont typeface="Arial" panose="020B0604020202020204" pitchFamily="34" charset="0"/>
              <a:buNone/>
            </a:pPr>
            <a:r>
              <a:rPr lang="en-US" sz="1200" b="1" dirty="0"/>
              <a:t>(James 5:16</a:t>
            </a:r>
            <a:r>
              <a:rPr lang="en-US" sz="1200" b="1" i="1" dirty="0"/>
              <a:t>),</a:t>
            </a:r>
            <a:r>
              <a:rPr lang="en-US" sz="1200" i="1" dirty="0"/>
              <a:t> “Confess your trespasses to one another, and pray for one another, that you may be healed. The effective, fervent prayer of a righteous man avails much.”</a:t>
            </a:r>
            <a:endParaRPr lang="en-US" sz="1200" dirty="0"/>
          </a:p>
          <a:p>
            <a:pPr marL="807815" lvl="1" indent="-350615">
              <a:buFont typeface="Arial" panose="020B0604020202020204" pitchFamily="34" charset="0"/>
              <a:buChar char="•"/>
            </a:pPr>
            <a:r>
              <a:rPr lang="en-US" sz="1200" b="1" dirty="0"/>
              <a:t>We should pray for all! </a:t>
            </a:r>
          </a:p>
          <a:p>
            <a:pPr marL="0" lvl="0" indent="0">
              <a:buFont typeface="Arial" panose="020B0604020202020204" pitchFamily="34" charset="0"/>
              <a:buNone/>
            </a:pPr>
            <a:r>
              <a:rPr lang="en-US" sz="1200" b="1" u="none" dirty="0"/>
              <a:t>(1 Timothy 2:1-4), </a:t>
            </a:r>
            <a:r>
              <a:rPr lang="en-US" sz="1200" b="0" i="1" u="none" dirty="0"/>
              <a:t>“</a:t>
            </a:r>
            <a:r>
              <a:rPr lang="en-US" sz="1200" b="0" i="1" dirty="0"/>
              <a:t>Therefore I exhort first of all that supplications, prayers, intercessions, and giving of thanks be made for all men,</a:t>
            </a:r>
            <a:r>
              <a:rPr lang="en-US" sz="1200" b="0" i="1" baseline="30000" dirty="0"/>
              <a:t> 2</a:t>
            </a:r>
            <a:r>
              <a:rPr lang="en-US" sz="1200" b="0" i="1" dirty="0"/>
              <a:t> for kings and all who are in authority, that we may lead a quiet and peaceable life in all godliness and reverence.</a:t>
            </a:r>
            <a:r>
              <a:rPr lang="en-US" sz="1200" b="0" i="1" baseline="30000" dirty="0"/>
              <a:t> 3</a:t>
            </a:r>
            <a:r>
              <a:rPr lang="en-US" sz="1200" b="0" i="1" dirty="0"/>
              <a:t> For this is good and acceptable in the sight of God our Savior,</a:t>
            </a:r>
            <a:r>
              <a:rPr lang="en-US" sz="1200" b="0" i="1" baseline="30000" dirty="0"/>
              <a:t> 4</a:t>
            </a:r>
            <a:r>
              <a:rPr lang="en-US" sz="1200" b="0" i="1" dirty="0"/>
              <a:t> who desires all men to be saved and to come to the knowledge of the truth.”</a:t>
            </a:r>
          </a:p>
        </p:txBody>
      </p:sp>
      <p:sp>
        <p:nvSpPr>
          <p:cNvPr id="4" name="Slide Number Placeholder 3"/>
          <p:cNvSpPr>
            <a:spLocks noGrp="1"/>
          </p:cNvSpPr>
          <p:nvPr>
            <p:ph type="sldNum" sz="quarter" idx="10"/>
          </p:nvPr>
        </p:nvSpPr>
        <p:spPr/>
        <p:txBody>
          <a:bodyPr/>
          <a:lstStyle/>
          <a:p>
            <a:fld id="{2291C5DF-ECE0-4E45-83BA-2F4EE2D86094}" type="slidenum">
              <a:rPr lang="en-US" smtClean="0"/>
              <a:t>6</a:t>
            </a:fld>
            <a:endParaRPr lang="en-US"/>
          </a:p>
        </p:txBody>
      </p:sp>
    </p:spTree>
    <p:extLst>
      <p:ext uri="{BB962C8B-B14F-4D97-AF65-F5344CB8AC3E}">
        <p14:creationId xmlns:p14="http://schemas.microsoft.com/office/powerpoint/2010/main" val="3959179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698500"/>
            <a:ext cx="6203950" cy="3490913"/>
          </a:xfrm>
        </p:spPr>
      </p:sp>
      <p:sp>
        <p:nvSpPr>
          <p:cNvPr id="3" name="Notes Placeholder 2"/>
          <p:cNvSpPr>
            <a:spLocks noGrp="1"/>
          </p:cNvSpPr>
          <p:nvPr>
            <p:ph type="body" idx="1"/>
          </p:nvPr>
        </p:nvSpPr>
        <p:spPr/>
        <p:txBody>
          <a:bodyPr/>
          <a:lstStyle/>
          <a:p>
            <a:pPr algn="l"/>
            <a:r>
              <a:rPr lang="en-US" sz="1200" b="1" dirty="0"/>
              <a:t>(Psalm 20:9), </a:t>
            </a:r>
            <a:r>
              <a:rPr lang="en-US" sz="1200" i="1" dirty="0"/>
              <a:t>“Save, Lord! May the King answer us when we call.”</a:t>
            </a:r>
          </a:p>
          <a:p>
            <a:pPr marL="800100" lvl="1" indent="-342900" algn="l">
              <a:buFont typeface="Arial" panose="020B0604020202020204" pitchFamily="34" charset="0"/>
              <a:buChar char="•"/>
            </a:pPr>
            <a:r>
              <a:rPr lang="en-US" sz="1200" dirty="0"/>
              <a:t>Literally:  Jehovah, Save!</a:t>
            </a:r>
          </a:p>
          <a:p>
            <a:pPr marL="800100" lvl="1" indent="-342900" algn="l">
              <a:buFont typeface="Arial" panose="020B0604020202020204" pitchFamily="34" charset="0"/>
              <a:buChar char="•"/>
            </a:pPr>
            <a:r>
              <a:rPr lang="en-US" sz="1200" b="1" dirty="0"/>
              <a:t>(ESV)</a:t>
            </a:r>
            <a:r>
              <a:rPr lang="en-US" sz="1200" b="1" i="1" dirty="0"/>
              <a:t> </a:t>
            </a:r>
            <a:r>
              <a:rPr lang="en-US" sz="1200" i="1" dirty="0"/>
              <a:t>“O LORD, save the king! May he answer us when we call. “</a:t>
            </a:r>
          </a:p>
          <a:p>
            <a:pPr marL="807815" lvl="1" indent="-350615">
              <a:buFont typeface="Arial" panose="020B0604020202020204" pitchFamily="34" charset="0"/>
              <a:buChar char="•"/>
            </a:pPr>
            <a:r>
              <a:rPr lang="en-US" sz="1200" b="1" dirty="0"/>
              <a:t>Similarly, we pray for our leaders.  The protection of righteous leaders is beneficial to us as well.</a:t>
            </a:r>
          </a:p>
          <a:p>
            <a:r>
              <a:rPr lang="en-US" sz="1200" b="1" u="none" dirty="0"/>
              <a:t>(1 Timothy 2:1-2), </a:t>
            </a:r>
            <a:r>
              <a:rPr lang="en-US" sz="1200" i="1" dirty="0"/>
              <a:t>“Therefore I exhort first of all that supplications, prayers, intercessions, and giving of thanks be made for all men, </a:t>
            </a:r>
            <a:r>
              <a:rPr lang="en-US" sz="1200" i="1" baseline="30000" dirty="0"/>
              <a:t>2 </a:t>
            </a:r>
            <a:r>
              <a:rPr lang="en-US" sz="1200" i="1" dirty="0"/>
              <a:t>for kings and all who are in authority, </a:t>
            </a:r>
            <a:r>
              <a:rPr lang="en-US" sz="1200" i="1" u="sng" dirty="0"/>
              <a:t>that we may lead a quiet and peaceable life in all godliness and reverence</a:t>
            </a:r>
            <a:r>
              <a:rPr lang="en-US" sz="1200" i="1" dirty="0"/>
              <a:t>.”</a:t>
            </a:r>
          </a:p>
        </p:txBody>
      </p:sp>
      <p:sp>
        <p:nvSpPr>
          <p:cNvPr id="4" name="Slide Number Placeholder 3"/>
          <p:cNvSpPr>
            <a:spLocks noGrp="1"/>
          </p:cNvSpPr>
          <p:nvPr>
            <p:ph type="sldNum" sz="quarter" idx="10"/>
          </p:nvPr>
        </p:nvSpPr>
        <p:spPr/>
        <p:txBody>
          <a:bodyPr/>
          <a:lstStyle/>
          <a:p>
            <a:fld id="{2291C5DF-ECE0-4E45-83BA-2F4EE2D86094}" type="slidenum">
              <a:rPr lang="en-US" smtClean="0"/>
              <a:t>7</a:t>
            </a:fld>
            <a:endParaRPr lang="en-US"/>
          </a:p>
        </p:txBody>
      </p:sp>
    </p:spTree>
    <p:extLst>
      <p:ext uri="{BB962C8B-B14F-4D97-AF65-F5344CB8AC3E}">
        <p14:creationId xmlns:p14="http://schemas.microsoft.com/office/powerpoint/2010/main" val="39591798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698500"/>
            <a:ext cx="6203950" cy="3490913"/>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1" dirty="0"/>
              <a:t>Our Faith is unflagging (6)</a:t>
            </a:r>
          </a:p>
          <a:p>
            <a:r>
              <a:rPr lang="en-US" sz="1200" b="1" dirty="0"/>
              <a:t>(6), </a:t>
            </a:r>
            <a:r>
              <a:rPr lang="en-US" sz="1200" i="1" dirty="0"/>
              <a:t>“Now </a:t>
            </a:r>
            <a:r>
              <a:rPr lang="en-US" sz="1200" b="1" i="1" u="sng" dirty="0"/>
              <a:t>I know that the </a:t>
            </a:r>
            <a:r>
              <a:rPr lang="en-US" sz="1200" b="1" i="1" u="sng" cap="small" dirty="0">
                <a:effectLst/>
              </a:rPr>
              <a:t>Lord</a:t>
            </a:r>
            <a:r>
              <a:rPr lang="en-US" sz="1200" b="1" i="1" u="sng" dirty="0"/>
              <a:t> saves </a:t>
            </a:r>
            <a:r>
              <a:rPr lang="en-US" sz="1200" i="1" dirty="0"/>
              <a:t>His anointed; He will answer him from His holy heaven With the saving strength of His right hand.”</a:t>
            </a:r>
          </a:p>
          <a:p>
            <a:pPr marL="171450" indent="-171450">
              <a:buFont typeface="Arial" panose="020B0604020202020204" pitchFamily="34" charset="0"/>
              <a:buChar char="•"/>
            </a:pPr>
            <a:r>
              <a:rPr lang="en-US" sz="1200" b="1" dirty="0"/>
              <a:t>His response is assured (6)</a:t>
            </a:r>
          </a:p>
          <a:p>
            <a:pPr defTabSz="934974"/>
            <a:r>
              <a:rPr lang="en-US" sz="1200" b="1" dirty="0"/>
              <a:t>(6), </a:t>
            </a:r>
            <a:r>
              <a:rPr lang="en-US" sz="1200" i="1" dirty="0"/>
              <a:t>“Now I know that the </a:t>
            </a:r>
            <a:r>
              <a:rPr lang="en-US" sz="1200" i="1" cap="small" dirty="0">
                <a:effectLst/>
              </a:rPr>
              <a:t>Lord</a:t>
            </a:r>
            <a:r>
              <a:rPr lang="en-US" sz="1200" i="1" dirty="0"/>
              <a:t> saves His anointed; </a:t>
            </a:r>
            <a:r>
              <a:rPr lang="en-US" sz="1200" b="1" i="1" u="sng" dirty="0"/>
              <a:t>He will answer </a:t>
            </a:r>
            <a:r>
              <a:rPr lang="en-US" sz="1200" i="1" dirty="0"/>
              <a:t>him from His holy heaven </a:t>
            </a:r>
            <a:r>
              <a:rPr lang="en-US" sz="1200" b="1" i="1" u="sng" dirty="0"/>
              <a:t>With the saving strength of His right hand</a:t>
            </a:r>
            <a:r>
              <a:rPr lang="en-US" sz="1200" i="1" dirty="0"/>
              <a:t>.”</a:t>
            </a:r>
          </a:p>
          <a:p>
            <a:pPr marL="171450" indent="-171450" defTabSz="934974">
              <a:buFont typeface="Arial" panose="020B0604020202020204" pitchFamily="34" charset="0"/>
              <a:buChar char="•"/>
            </a:pPr>
            <a:r>
              <a:rPr lang="en-US" sz="1200" b="1" dirty="0"/>
              <a:t>Those who trust in the power of man will be disappointed (7-8)</a:t>
            </a:r>
          </a:p>
          <a:p>
            <a:pPr defTabSz="934974"/>
            <a:r>
              <a:rPr lang="en-US" sz="1200" b="1" dirty="0"/>
              <a:t>(7-8),</a:t>
            </a:r>
            <a:r>
              <a:rPr lang="en-US" sz="1200" b="1" baseline="0" dirty="0"/>
              <a:t> </a:t>
            </a:r>
            <a:r>
              <a:rPr lang="en-US" sz="1200" i="1" baseline="0" dirty="0"/>
              <a:t>“</a:t>
            </a:r>
            <a:r>
              <a:rPr lang="en-US" sz="1200" b="1" i="1" u="sng" dirty="0"/>
              <a:t>Some trust in chariots, and some in horses</a:t>
            </a:r>
            <a:r>
              <a:rPr lang="en-US" sz="1200" i="1" dirty="0"/>
              <a:t>; But we will remember the name of the </a:t>
            </a:r>
            <a:r>
              <a:rPr lang="en-US" sz="1200" i="1" cap="small" dirty="0">
                <a:effectLst/>
              </a:rPr>
              <a:t>Lord</a:t>
            </a:r>
            <a:r>
              <a:rPr lang="en-US" sz="1200" i="1" dirty="0"/>
              <a:t> our God. </a:t>
            </a:r>
            <a:r>
              <a:rPr lang="en-US" sz="1200" i="1" baseline="30000" dirty="0"/>
              <a:t>8 </a:t>
            </a:r>
            <a:r>
              <a:rPr lang="en-US" sz="1200" b="1" i="1" u="sng" dirty="0"/>
              <a:t>They have bowed down and fallen</a:t>
            </a:r>
            <a:r>
              <a:rPr lang="en-US" sz="1200" i="1" dirty="0"/>
              <a:t>;</a:t>
            </a:r>
            <a:br>
              <a:rPr lang="en-US" sz="1200" i="1" dirty="0"/>
            </a:br>
            <a:r>
              <a:rPr lang="en-US" sz="1200" i="1" dirty="0"/>
              <a:t>But we have risen and stand upright.”</a:t>
            </a:r>
          </a:p>
          <a:p>
            <a:pPr marL="171450" indent="-171450" defTabSz="934974">
              <a:buFont typeface="Arial" panose="020B0604020202020204" pitchFamily="34" charset="0"/>
              <a:buChar char="•"/>
            </a:pPr>
            <a:r>
              <a:rPr lang="en-US" sz="1200" b="1" dirty="0"/>
              <a:t>Those who trust in the power of God will be victorious (7-8)</a:t>
            </a:r>
          </a:p>
          <a:p>
            <a:pPr defTabSz="934974"/>
            <a:r>
              <a:rPr lang="en-US" sz="1200" b="1" dirty="0"/>
              <a:t>(7-8),</a:t>
            </a:r>
            <a:r>
              <a:rPr lang="en-US" sz="1200" b="1" baseline="0" dirty="0"/>
              <a:t> </a:t>
            </a:r>
            <a:r>
              <a:rPr lang="en-US" sz="1200" i="1" baseline="0" dirty="0"/>
              <a:t>“</a:t>
            </a:r>
            <a:r>
              <a:rPr lang="en-US" sz="1200" i="1" dirty="0"/>
              <a:t>Some trust in chariots, and some in horses; </a:t>
            </a:r>
            <a:r>
              <a:rPr lang="en-US" sz="1200" b="1" i="1" u="sng" dirty="0"/>
              <a:t>But we will remember the name of the </a:t>
            </a:r>
            <a:r>
              <a:rPr lang="en-US" sz="1200" b="1" i="1" u="sng" cap="small" dirty="0">
                <a:effectLst/>
              </a:rPr>
              <a:t>Lord</a:t>
            </a:r>
            <a:r>
              <a:rPr lang="en-US" sz="1200" b="1" i="1" u="sng" dirty="0"/>
              <a:t> our God</a:t>
            </a:r>
            <a:r>
              <a:rPr lang="en-US" sz="1200" i="1" dirty="0"/>
              <a:t>. </a:t>
            </a:r>
            <a:r>
              <a:rPr lang="en-US" sz="1200" i="1" baseline="30000" dirty="0"/>
              <a:t>8 </a:t>
            </a:r>
            <a:r>
              <a:rPr lang="en-US" sz="1200" i="1" dirty="0"/>
              <a:t>They have bowed down and fallen;</a:t>
            </a:r>
            <a:br>
              <a:rPr lang="en-US" sz="1200" i="1" dirty="0"/>
            </a:br>
            <a:r>
              <a:rPr lang="en-US" sz="1200" b="1" i="1" u="sng" dirty="0"/>
              <a:t>But we have risen and stand upright</a:t>
            </a:r>
            <a:r>
              <a:rPr lang="en-US" sz="1200" i="1" dirty="0"/>
              <a:t>.”</a:t>
            </a:r>
          </a:p>
          <a:p>
            <a:pPr defTabSz="934974"/>
            <a:endParaRPr lang="en-US" dirty="0"/>
          </a:p>
        </p:txBody>
      </p:sp>
      <p:sp>
        <p:nvSpPr>
          <p:cNvPr id="4" name="Slide Number Placeholder 3"/>
          <p:cNvSpPr>
            <a:spLocks noGrp="1"/>
          </p:cNvSpPr>
          <p:nvPr>
            <p:ph type="sldNum" sz="quarter" idx="10"/>
          </p:nvPr>
        </p:nvSpPr>
        <p:spPr/>
        <p:txBody>
          <a:bodyPr/>
          <a:lstStyle/>
          <a:p>
            <a:fld id="{2291C5DF-ECE0-4E45-83BA-2F4EE2D86094}" type="slidenum">
              <a:rPr lang="en-US" smtClean="0"/>
              <a:t>8</a:t>
            </a:fld>
            <a:endParaRPr lang="en-US"/>
          </a:p>
        </p:txBody>
      </p:sp>
    </p:spTree>
    <p:extLst>
      <p:ext uri="{BB962C8B-B14F-4D97-AF65-F5344CB8AC3E}">
        <p14:creationId xmlns:p14="http://schemas.microsoft.com/office/powerpoint/2010/main" val="34114110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698500"/>
            <a:ext cx="6203950" cy="3490913"/>
          </a:xfrm>
        </p:spPr>
      </p:sp>
      <p:sp>
        <p:nvSpPr>
          <p:cNvPr id="3" name="Notes Placeholder 2"/>
          <p:cNvSpPr>
            <a:spLocks noGrp="1"/>
          </p:cNvSpPr>
          <p:nvPr>
            <p:ph type="body" idx="1"/>
          </p:nvPr>
        </p:nvSpPr>
        <p:spPr/>
        <p:txBody>
          <a:bodyPr/>
          <a:lstStyle/>
          <a:p>
            <a:pPr algn="ctr"/>
            <a:r>
              <a:rPr lang="en-US" sz="1200" b="1" dirty="0"/>
              <a:t>The Psalm - its requests for blessings - takes the form of a prayer, because only God is able to grant them.</a:t>
            </a:r>
          </a:p>
          <a:p>
            <a:pPr algn="ctr"/>
            <a:endParaRPr lang="en-US" sz="1200" b="1" dirty="0"/>
          </a:p>
          <a:p>
            <a:pPr algn="ctr"/>
            <a:r>
              <a:rPr lang="en-US" sz="1200" b="1" dirty="0"/>
              <a:t>So, Psalm 20 is a wonderful expression of confidence in the Almighty God of Heaven… The same God we serve!</a:t>
            </a:r>
          </a:p>
          <a:p>
            <a:pPr algn="l"/>
            <a:endParaRPr lang="en-US" sz="3700" dirty="0"/>
          </a:p>
        </p:txBody>
      </p:sp>
      <p:sp>
        <p:nvSpPr>
          <p:cNvPr id="4" name="Slide Number Placeholder 3"/>
          <p:cNvSpPr>
            <a:spLocks noGrp="1"/>
          </p:cNvSpPr>
          <p:nvPr>
            <p:ph type="sldNum" sz="quarter" idx="10"/>
          </p:nvPr>
        </p:nvSpPr>
        <p:spPr/>
        <p:txBody>
          <a:bodyPr/>
          <a:lstStyle/>
          <a:p>
            <a:fld id="{2291C5DF-ECE0-4E45-83BA-2F4EE2D86094}" type="slidenum">
              <a:rPr lang="en-US" smtClean="0"/>
              <a:t>9</a:t>
            </a:fld>
            <a:endParaRPr lang="en-US"/>
          </a:p>
        </p:txBody>
      </p:sp>
    </p:spTree>
    <p:extLst>
      <p:ext uri="{BB962C8B-B14F-4D97-AF65-F5344CB8AC3E}">
        <p14:creationId xmlns:p14="http://schemas.microsoft.com/office/powerpoint/2010/main" val="1706360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userDrawn="1"/>
        </p:nvSpPr>
        <p:spPr>
          <a:xfrm>
            <a:off x="0" y="0"/>
            <a:ext cx="12192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8" name="Straight Connector 17"/>
          <p:cNvCxnSpPr/>
          <p:nvPr/>
        </p:nvCxnSpPr>
        <p:spPr>
          <a:xfrm>
            <a:off x="0" y="2925286"/>
            <a:ext cx="12192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3352800" y="2362200"/>
            <a:ext cx="54864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a:solidFill>
                <a:schemeClr val="bg1"/>
              </a:solidFill>
              <a:latin typeface="+mj-lt"/>
              <a:ea typeface="+mj-ea"/>
              <a:cs typeface="Tunga" pitchFamily="2"/>
            </a:endParaRPr>
          </a:p>
        </p:txBody>
      </p:sp>
      <p:sp>
        <p:nvSpPr>
          <p:cNvPr id="3" name="Subtitle 2"/>
          <p:cNvSpPr>
            <a:spLocks noGrp="1"/>
          </p:cNvSpPr>
          <p:nvPr>
            <p:ph type="subTitle" idx="1"/>
          </p:nvPr>
        </p:nvSpPr>
        <p:spPr>
          <a:xfrm>
            <a:off x="3420534" y="3045461"/>
            <a:ext cx="5350933"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2" name="Title 11"/>
          <p:cNvSpPr>
            <a:spLocks noGrp="1"/>
          </p:cNvSpPr>
          <p:nvPr>
            <p:ph type="title"/>
          </p:nvPr>
        </p:nvSpPr>
        <p:spPr>
          <a:xfrm>
            <a:off x="3420534" y="2397760"/>
            <a:ext cx="5350933" cy="599440"/>
          </a:xfrm>
          <a:noFill/>
          <a:ln>
            <a:noFill/>
          </a:ln>
        </p:spPr>
        <p:txBody>
          <a:bodyPr bIns="0" anchor="b"/>
          <a:lstStyle>
            <a:lvl1pPr>
              <a:defRPr>
                <a:effectLst>
                  <a:glow rad="88900">
                    <a:schemeClr val="tx1">
                      <a:alpha val="60000"/>
                    </a:schemeClr>
                  </a:glow>
                </a:effectLst>
              </a:defRPr>
            </a:lvl1pPr>
          </a:lstStyle>
          <a:p>
            <a:r>
              <a:rPr lang="en-US"/>
              <a:t>Click to edit Master title style</a:t>
            </a:r>
            <a:endParaRPr lang="en-US" dirty="0"/>
          </a:p>
        </p:txBody>
      </p:sp>
      <p:sp>
        <p:nvSpPr>
          <p:cNvPr id="11" name="Date Placeholder 10"/>
          <p:cNvSpPr>
            <a:spLocks noGrp="1"/>
          </p:cNvSpPr>
          <p:nvPr>
            <p:ph type="dt" sz="half" idx="10"/>
          </p:nvPr>
        </p:nvSpPr>
        <p:spPr bwMode="black"/>
        <p:txBody>
          <a:bodyPr/>
          <a:lstStyle/>
          <a:p>
            <a:fld id="{110DD1CD-A47C-4091-9A35-A6A90DD16369}" type="datetimeFigureOut">
              <a:rPr lang="en-US" smtClean="0"/>
              <a:t>9/10/2020</a:t>
            </a:fld>
            <a:endParaRPr lang="en-US"/>
          </a:p>
        </p:txBody>
      </p:sp>
      <p:sp>
        <p:nvSpPr>
          <p:cNvPr id="17" name="Slide Number Placeholder 16"/>
          <p:cNvSpPr>
            <a:spLocks noGrp="1"/>
          </p:cNvSpPr>
          <p:nvPr>
            <p:ph type="sldNum" sz="quarter" idx="11"/>
          </p:nvPr>
        </p:nvSpPr>
        <p:spPr/>
        <p:txBody>
          <a:bodyPr/>
          <a:lstStyle/>
          <a:p>
            <a:fld id="{EC5BE296-3E7E-4DDF-9DEA-81F1570E971D}" type="slidenum">
              <a:rPr lang="en-US" smtClean="0"/>
              <a:t>‹#›</a:t>
            </a:fld>
            <a:endParaRPr lang="en-US"/>
          </a:p>
        </p:txBody>
      </p:sp>
      <p:sp>
        <p:nvSpPr>
          <p:cNvPr id="19" name="Footer Placeholder 1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0DD1CD-A47C-4091-9A35-A6A90DD16369}" type="datetimeFigureOut">
              <a:rPr lang="en-US" smtClean="0"/>
              <a:t>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BE296-3E7E-4DDF-9DEA-81F1570E971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6832600" y="3428736"/>
            <a:ext cx="6858000" cy="2117"/>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10261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Vertical Text Placeholder 2"/>
          <p:cNvSpPr>
            <a:spLocks noGrp="1"/>
          </p:cNvSpPr>
          <p:nvPr>
            <p:ph type="body" orient="vert" idx="1"/>
          </p:nvPr>
        </p:nvSpPr>
        <p:spPr>
          <a:xfrm>
            <a:off x="609600" y="914401"/>
            <a:ext cx="8839200" cy="5029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0DD1CD-A47C-4091-9A35-A6A90DD16369}" type="datetimeFigureOut">
              <a:rPr lang="en-US" smtClean="0"/>
              <a:t>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BE296-3E7E-4DDF-9DEA-81F1570E971D}" type="slidenum">
              <a:rPr lang="en-US" smtClean="0"/>
              <a:t>‹#›</a:t>
            </a:fld>
            <a:endParaRPr lang="en-US"/>
          </a:p>
        </p:txBody>
      </p:sp>
      <p:sp>
        <p:nvSpPr>
          <p:cNvPr id="2" name="Vertical Title 1"/>
          <p:cNvSpPr>
            <a:spLocks noGrp="1"/>
          </p:cNvSpPr>
          <p:nvPr>
            <p:ph type="title" orient="vert"/>
          </p:nvPr>
        </p:nvSpPr>
        <p:spPr>
          <a:xfrm>
            <a:off x="9652000" y="914401"/>
            <a:ext cx="1235973" cy="5029200"/>
          </a:xfrm>
        </p:spPr>
        <p:txBody>
          <a:bodyPr vert="eaVert"/>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609600" y="2020824"/>
            <a:ext cx="10972800" cy="4075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8"/>
          <p:cNvSpPr>
            <a:spLocks noGrp="1"/>
          </p:cNvSpPr>
          <p:nvPr>
            <p:ph type="title"/>
          </p:nvPr>
        </p:nvSpPr>
        <p:spPr/>
        <p:txBody>
          <a:bodyPr/>
          <a:lstStyle/>
          <a:p>
            <a:r>
              <a:rPr lang="en-US"/>
              <a:t>Click to edit Master title style</a:t>
            </a:r>
          </a:p>
        </p:txBody>
      </p:sp>
      <p:sp>
        <p:nvSpPr>
          <p:cNvPr id="11" name="Date Placeholder 10"/>
          <p:cNvSpPr>
            <a:spLocks noGrp="1"/>
          </p:cNvSpPr>
          <p:nvPr>
            <p:ph type="dt" sz="half" idx="14"/>
          </p:nvPr>
        </p:nvSpPr>
        <p:spPr/>
        <p:txBody>
          <a:bodyPr/>
          <a:lstStyle/>
          <a:p>
            <a:fld id="{110DD1CD-A47C-4091-9A35-A6A90DD16369}" type="datetimeFigureOut">
              <a:rPr lang="en-US" smtClean="0"/>
              <a:t>9/10/2020</a:t>
            </a:fld>
            <a:endParaRPr lang="en-US"/>
          </a:p>
        </p:txBody>
      </p:sp>
      <p:sp>
        <p:nvSpPr>
          <p:cNvPr id="12" name="Slide Number Placeholder 11"/>
          <p:cNvSpPr>
            <a:spLocks noGrp="1"/>
          </p:cNvSpPr>
          <p:nvPr>
            <p:ph type="sldNum" sz="quarter" idx="15"/>
          </p:nvPr>
        </p:nvSpPr>
        <p:spPr/>
        <p:txBody>
          <a:bodyPr/>
          <a:lstStyle/>
          <a:p>
            <a:fld id="{EC5BE296-3E7E-4DDF-9DEA-81F1570E971D}"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12192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1" name="Straight Connector 10"/>
          <p:cNvCxnSpPr/>
          <p:nvPr/>
        </p:nvCxnSpPr>
        <p:spPr>
          <a:xfrm>
            <a:off x="0" y="3921760"/>
            <a:ext cx="12192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3352800" y="3368040"/>
            <a:ext cx="54864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3372070" y="3367247"/>
            <a:ext cx="5447863"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a:t>Click to edit Master title style</a:t>
            </a:r>
            <a:endParaRPr lang="en-US" dirty="0"/>
          </a:p>
        </p:txBody>
      </p:sp>
      <p:sp>
        <p:nvSpPr>
          <p:cNvPr id="10" name="Subtitle 2"/>
          <p:cNvSpPr>
            <a:spLocks noGrp="1"/>
          </p:cNvSpPr>
          <p:nvPr>
            <p:ph type="subTitle" idx="1"/>
          </p:nvPr>
        </p:nvSpPr>
        <p:spPr bwMode="black">
          <a:xfrm>
            <a:off x="3358057" y="4084577"/>
            <a:ext cx="5475889"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3" name="Date Placeholder 12"/>
          <p:cNvSpPr>
            <a:spLocks noGrp="1"/>
          </p:cNvSpPr>
          <p:nvPr>
            <p:ph type="dt" sz="half" idx="10"/>
          </p:nvPr>
        </p:nvSpPr>
        <p:spPr/>
        <p:txBody>
          <a:bodyPr/>
          <a:lstStyle/>
          <a:p>
            <a:fld id="{110DD1CD-A47C-4091-9A35-A6A90DD16369}" type="datetimeFigureOut">
              <a:rPr lang="en-US" smtClean="0"/>
              <a:t>9/10/2020</a:t>
            </a:fld>
            <a:endParaRPr lang="en-US"/>
          </a:p>
        </p:txBody>
      </p:sp>
      <p:sp>
        <p:nvSpPr>
          <p:cNvPr id="14" name="Slide Number Placeholder 13"/>
          <p:cNvSpPr>
            <a:spLocks noGrp="1"/>
          </p:cNvSpPr>
          <p:nvPr>
            <p:ph type="sldNum" sz="quarter" idx="11"/>
          </p:nvPr>
        </p:nvSpPr>
        <p:spPr/>
        <p:txBody>
          <a:bodyPr/>
          <a:lstStyle/>
          <a:p>
            <a:fld id="{EC5BE296-3E7E-4DDF-9DEA-81F1570E971D}"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609601" y="2020824"/>
            <a:ext cx="5364480" cy="40050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30"/>
          <p:cNvSpPr>
            <a:spLocks noGrp="1"/>
          </p:cNvSpPr>
          <p:nvPr>
            <p:ph sz="quarter" idx="14"/>
          </p:nvPr>
        </p:nvSpPr>
        <p:spPr>
          <a:xfrm>
            <a:off x="6217920" y="2020824"/>
            <a:ext cx="5364480" cy="40050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8"/>
          <p:cNvSpPr>
            <a:spLocks noGrp="1"/>
          </p:cNvSpPr>
          <p:nvPr>
            <p:ph type="dt" sz="half" idx="15"/>
          </p:nvPr>
        </p:nvSpPr>
        <p:spPr/>
        <p:txBody>
          <a:bodyPr/>
          <a:lstStyle/>
          <a:p>
            <a:fld id="{110DD1CD-A47C-4091-9A35-A6A90DD16369}" type="datetimeFigureOut">
              <a:rPr lang="en-US" smtClean="0"/>
              <a:t>9/10/2020</a:t>
            </a:fld>
            <a:endParaRPr lang="en-US"/>
          </a:p>
        </p:txBody>
      </p:sp>
      <p:sp>
        <p:nvSpPr>
          <p:cNvPr id="12" name="Slide Number Placeholder 11"/>
          <p:cNvSpPr>
            <a:spLocks noGrp="1"/>
          </p:cNvSpPr>
          <p:nvPr>
            <p:ph type="sldNum" sz="quarter" idx="16"/>
          </p:nvPr>
        </p:nvSpPr>
        <p:spPr/>
        <p:txBody>
          <a:bodyPr/>
          <a:lstStyle/>
          <a:p>
            <a:fld id="{EC5BE296-3E7E-4DDF-9DEA-81F1570E971D}" type="slidenum">
              <a:rPr lang="en-US" smtClean="0"/>
              <a:t>‹#›</a:t>
            </a:fld>
            <a:endParaRPr lang="en-US"/>
          </a:p>
        </p:txBody>
      </p:sp>
      <p:sp>
        <p:nvSpPr>
          <p:cNvPr id="13" name="Footer Placeholder 12"/>
          <p:cNvSpPr>
            <a:spLocks noGrp="1"/>
          </p:cNvSpPr>
          <p:nvPr>
            <p:ph type="ftr" sz="quarter" idx="17"/>
          </p:nvPr>
        </p:nvSpPr>
        <p:spPr/>
        <p:txBody>
          <a:bodyPr/>
          <a:lstStyle/>
          <a:p>
            <a:endParaRPr lang="en-US"/>
          </a:p>
        </p:txBody>
      </p:sp>
      <p:sp>
        <p:nvSpPr>
          <p:cNvPr id="16" name="Title 15"/>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609601" y="2819400"/>
            <a:ext cx="5364480" cy="3209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4" name="Content Placeholder 30"/>
          <p:cNvSpPr>
            <a:spLocks noGrp="1"/>
          </p:cNvSpPr>
          <p:nvPr>
            <p:ph sz="quarter" idx="14"/>
          </p:nvPr>
        </p:nvSpPr>
        <p:spPr>
          <a:xfrm>
            <a:off x="6217920" y="2816352"/>
            <a:ext cx="5364480" cy="3209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3"/>
          <p:cNvSpPr>
            <a:spLocks noGrp="1"/>
          </p:cNvSpPr>
          <p:nvPr>
            <p:ph type="body" sz="half" idx="2"/>
          </p:nvPr>
        </p:nvSpPr>
        <p:spPr>
          <a:xfrm>
            <a:off x="609600" y="2020824"/>
            <a:ext cx="536448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1" name="Text Placeholder 3"/>
          <p:cNvSpPr>
            <a:spLocks noGrp="1"/>
          </p:cNvSpPr>
          <p:nvPr>
            <p:ph type="body" sz="half" idx="15"/>
          </p:nvPr>
        </p:nvSpPr>
        <p:spPr>
          <a:xfrm>
            <a:off x="6217920" y="2020824"/>
            <a:ext cx="536448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a:t>Click to edit Master text styles</a:t>
            </a:r>
          </a:p>
        </p:txBody>
      </p:sp>
      <p:sp>
        <p:nvSpPr>
          <p:cNvPr id="11" name="Date Placeholder 10"/>
          <p:cNvSpPr>
            <a:spLocks noGrp="1"/>
          </p:cNvSpPr>
          <p:nvPr>
            <p:ph type="dt" sz="half" idx="16"/>
          </p:nvPr>
        </p:nvSpPr>
        <p:spPr/>
        <p:txBody>
          <a:bodyPr/>
          <a:lstStyle/>
          <a:p>
            <a:fld id="{110DD1CD-A47C-4091-9A35-A6A90DD16369}" type="datetimeFigureOut">
              <a:rPr lang="en-US" smtClean="0"/>
              <a:t>9/10/2020</a:t>
            </a:fld>
            <a:endParaRPr lang="en-US"/>
          </a:p>
        </p:txBody>
      </p:sp>
      <p:sp>
        <p:nvSpPr>
          <p:cNvPr id="12" name="Slide Number Placeholder 11"/>
          <p:cNvSpPr>
            <a:spLocks noGrp="1"/>
          </p:cNvSpPr>
          <p:nvPr>
            <p:ph type="sldNum" sz="quarter" idx="17"/>
          </p:nvPr>
        </p:nvSpPr>
        <p:spPr/>
        <p:txBody>
          <a:bodyPr/>
          <a:lstStyle/>
          <a:p>
            <a:fld id="{EC5BE296-3E7E-4DDF-9DEA-81F1570E971D}" type="slidenum">
              <a:rPr lang="en-US" smtClean="0"/>
              <a:t>‹#›</a:t>
            </a:fld>
            <a:endParaRPr lang="en-US"/>
          </a:p>
        </p:txBody>
      </p:sp>
      <p:sp>
        <p:nvSpPr>
          <p:cNvPr id="13" name="Footer Placeholder 12"/>
          <p:cNvSpPr>
            <a:spLocks noGrp="1"/>
          </p:cNvSpPr>
          <p:nvPr>
            <p:ph type="ftr" sz="quarter" idx="18"/>
          </p:nvPr>
        </p:nvSpPr>
        <p:spPr/>
        <p:txBody>
          <a:bodyPr/>
          <a:lstStyle/>
          <a:p>
            <a:endParaRPr lang="en-US"/>
          </a:p>
        </p:txBody>
      </p:sp>
      <p:sp>
        <p:nvSpPr>
          <p:cNvPr id="18" name="Title 1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a:t>Click to edit Master title style</a:t>
            </a:r>
          </a:p>
        </p:txBody>
      </p:sp>
      <p:sp>
        <p:nvSpPr>
          <p:cNvPr id="15" name="Date Placeholder 14"/>
          <p:cNvSpPr>
            <a:spLocks noGrp="1"/>
          </p:cNvSpPr>
          <p:nvPr>
            <p:ph type="dt" sz="half" idx="10"/>
          </p:nvPr>
        </p:nvSpPr>
        <p:spPr/>
        <p:txBody>
          <a:bodyPr/>
          <a:lstStyle/>
          <a:p>
            <a:fld id="{110DD1CD-A47C-4091-9A35-A6A90DD16369}" type="datetimeFigureOut">
              <a:rPr lang="en-US" smtClean="0"/>
              <a:t>9/10/2020</a:t>
            </a:fld>
            <a:endParaRPr lang="en-US"/>
          </a:p>
        </p:txBody>
      </p:sp>
      <p:sp>
        <p:nvSpPr>
          <p:cNvPr id="16" name="Slide Number Placeholder 15"/>
          <p:cNvSpPr>
            <a:spLocks noGrp="1"/>
          </p:cNvSpPr>
          <p:nvPr>
            <p:ph type="sldNum" sz="quarter" idx="11"/>
          </p:nvPr>
        </p:nvSpPr>
        <p:spPr/>
        <p:txBody>
          <a:bodyPr/>
          <a:lstStyle/>
          <a:p>
            <a:fld id="{EC5BE296-3E7E-4DDF-9DEA-81F1570E971D}"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110DD1CD-A47C-4091-9A35-A6A90DD16369}" type="datetimeFigureOut">
              <a:rPr lang="en-US" smtClean="0"/>
              <a:t>9/10/2020</a:t>
            </a:fld>
            <a:endParaRPr lang="en-US"/>
          </a:p>
        </p:txBody>
      </p:sp>
      <p:sp>
        <p:nvSpPr>
          <p:cNvPr id="8" name="Slide Number Placeholder 7"/>
          <p:cNvSpPr>
            <a:spLocks noGrp="1"/>
          </p:cNvSpPr>
          <p:nvPr>
            <p:ph type="sldNum" sz="quarter" idx="11"/>
          </p:nvPr>
        </p:nvSpPr>
        <p:spPr/>
        <p:txBody>
          <a:bodyPr/>
          <a:lstStyle/>
          <a:p>
            <a:fld id="{EC5BE296-3E7E-4DDF-9DEA-81F1570E971D}"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981200" y="1914526"/>
            <a:ext cx="8229600" cy="35109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3"/>
          <p:cNvSpPr>
            <a:spLocks noGrp="1"/>
          </p:cNvSpPr>
          <p:nvPr>
            <p:ph type="body" sz="half" idx="2"/>
          </p:nvPr>
        </p:nvSpPr>
        <p:spPr>
          <a:xfrm>
            <a:off x="2316480" y="5513832"/>
            <a:ext cx="755904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3" name="Title 12"/>
          <p:cNvSpPr>
            <a:spLocks noGrp="1"/>
          </p:cNvSpPr>
          <p:nvPr>
            <p:ph type="title"/>
          </p:nvPr>
        </p:nvSpPr>
        <p:spPr/>
        <p:txBody>
          <a:bodyPr/>
          <a:lstStyle/>
          <a:p>
            <a:r>
              <a:rPr lang="en-US"/>
              <a:t>Click to edit Master title style</a:t>
            </a:r>
          </a:p>
        </p:txBody>
      </p:sp>
      <p:sp>
        <p:nvSpPr>
          <p:cNvPr id="16" name="Date Placeholder 15"/>
          <p:cNvSpPr>
            <a:spLocks noGrp="1"/>
          </p:cNvSpPr>
          <p:nvPr>
            <p:ph type="dt" sz="half" idx="15"/>
          </p:nvPr>
        </p:nvSpPr>
        <p:spPr/>
        <p:txBody>
          <a:bodyPr/>
          <a:lstStyle/>
          <a:p>
            <a:fld id="{110DD1CD-A47C-4091-9A35-A6A90DD16369}" type="datetimeFigureOut">
              <a:rPr lang="en-US" smtClean="0"/>
              <a:t>9/10/2020</a:t>
            </a:fld>
            <a:endParaRPr lang="en-US"/>
          </a:p>
        </p:txBody>
      </p:sp>
      <p:sp>
        <p:nvSpPr>
          <p:cNvPr id="19" name="Slide Number Placeholder 18"/>
          <p:cNvSpPr>
            <a:spLocks noGrp="1"/>
          </p:cNvSpPr>
          <p:nvPr>
            <p:ph type="sldNum" sz="quarter" idx="16"/>
          </p:nvPr>
        </p:nvSpPr>
        <p:spPr/>
        <p:txBody>
          <a:bodyPr/>
          <a:lstStyle/>
          <a:p>
            <a:fld id="{EC5BE296-3E7E-4DDF-9DEA-81F1570E971D}" type="slidenum">
              <a:rPr lang="en-US" smtClean="0"/>
              <a:t>‹#›</a:t>
            </a:fld>
            <a:endParaRPr lang="en-US"/>
          </a:p>
        </p:txBody>
      </p:sp>
      <p:sp>
        <p:nvSpPr>
          <p:cNvPr id="23" name="Footer Placeholder 22"/>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469612" y="2026918"/>
            <a:ext cx="7252776"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5" name="Text Placeholder 24"/>
          <p:cNvSpPr>
            <a:spLocks noGrp="1"/>
          </p:cNvSpPr>
          <p:nvPr>
            <p:ph type="body" sz="quarter" idx="13"/>
          </p:nvPr>
        </p:nvSpPr>
        <p:spPr>
          <a:xfrm>
            <a:off x="2316480" y="5516880"/>
            <a:ext cx="755904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a:t>Click to edit Master text styles</a:t>
            </a:r>
          </a:p>
        </p:txBody>
      </p:sp>
      <p:sp>
        <p:nvSpPr>
          <p:cNvPr id="12" name="Title 11"/>
          <p:cNvSpPr>
            <a:spLocks noGrp="1"/>
          </p:cNvSpPr>
          <p:nvPr>
            <p:ph type="title"/>
          </p:nvPr>
        </p:nvSpPr>
        <p:spPr>
          <a:xfrm>
            <a:off x="3352800" y="975360"/>
            <a:ext cx="5486400" cy="701040"/>
          </a:xfrm>
        </p:spPr>
        <p:txBody>
          <a:bodyPr/>
          <a:lstStyle/>
          <a:p>
            <a:r>
              <a:rPr lang="en-US"/>
              <a:t>Click to edit Master title style</a:t>
            </a:r>
          </a:p>
        </p:txBody>
      </p:sp>
      <p:sp>
        <p:nvSpPr>
          <p:cNvPr id="13" name="Date Placeholder 12"/>
          <p:cNvSpPr>
            <a:spLocks noGrp="1"/>
          </p:cNvSpPr>
          <p:nvPr>
            <p:ph type="dt" sz="half" idx="14"/>
          </p:nvPr>
        </p:nvSpPr>
        <p:spPr>
          <a:xfrm>
            <a:off x="3975100" y="273180"/>
            <a:ext cx="4241800" cy="292100"/>
          </a:xfrm>
        </p:spPr>
        <p:txBody>
          <a:bodyPr/>
          <a:lstStyle/>
          <a:p>
            <a:fld id="{110DD1CD-A47C-4091-9A35-A6A90DD16369}" type="datetimeFigureOut">
              <a:rPr lang="en-US" smtClean="0"/>
              <a:t>9/10/2020</a:t>
            </a:fld>
            <a:endParaRPr lang="en-US"/>
          </a:p>
        </p:txBody>
      </p:sp>
      <p:sp>
        <p:nvSpPr>
          <p:cNvPr id="14" name="Slide Number Placeholder 13"/>
          <p:cNvSpPr>
            <a:spLocks noGrp="1"/>
          </p:cNvSpPr>
          <p:nvPr>
            <p:ph type="sldNum" sz="quarter" idx="15"/>
          </p:nvPr>
        </p:nvSpPr>
        <p:spPr>
          <a:xfrm>
            <a:off x="5384800" y="6172200"/>
            <a:ext cx="1422400" cy="304800"/>
          </a:xfrm>
        </p:spPr>
        <p:txBody>
          <a:bodyPr/>
          <a:lstStyle/>
          <a:p>
            <a:fld id="{EC5BE296-3E7E-4DDF-9DEA-81F1570E971D}" type="slidenum">
              <a:rPr lang="en-US" smtClean="0"/>
              <a:t>‹#›</a:t>
            </a:fld>
            <a:endParaRPr lang="en-US"/>
          </a:p>
        </p:txBody>
      </p:sp>
      <p:sp>
        <p:nvSpPr>
          <p:cNvPr id="15" name="Footer Placeholder 14"/>
          <p:cNvSpPr>
            <a:spLocks noGrp="1"/>
          </p:cNvSpPr>
          <p:nvPr>
            <p:ph type="ftr" sz="quarter" idx="16"/>
          </p:nvPr>
        </p:nvSpPr>
        <p:spPr>
          <a:xfrm>
            <a:off x="1930400" y="6486525"/>
            <a:ext cx="8331200" cy="29210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4"/>
            <a:ext cx="12192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609600" y="2019301"/>
            <a:ext cx="10972800" cy="41173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975100" y="273180"/>
            <a:ext cx="424180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110DD1CD-A47C-4091-9A35-A6A90DD16369}" type="datetimeFigureOut">
              <a:rPr lang="en-US" smtClean="0"/>
              <a:t>9/10/2020</a:t>
            </a:fld>
            <a:endParaRPr lang="en-US"/>
          </a:p>
        </p:txBody>
      </p:sp>
      <p:sp>
        <p:nvSpPr>
          <p:cNvPr id="5" name="Footer Placeholder 4"/>
          <p:cNvSpPr>
            <a:spLocks noGrp="1"/>
          </p:cNvSpPr>
          <p:nvPr>
            <p:ph type="ftr" sz="quarter" idx="3"/>
          </p:nvPr>
        </p:nvSpPr>
        <p:spPr>
          <a:xfrm>
            <a:off x="1930400" y="6486525"/>
            <a:ext cx="83312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p>
        </p:txBody>
      </p:sp>
      <p:sp>
        <p:nvSpPr>
          <p:cNvPr id="6" name="Slide Number Placeholder 5"/>
          <p:cNvSpPr>
            <a:spLocks noGrp="1"/>
          </p:cNvSpPr>
          <p:nvPr>
            <p:ph type="sldNum" sz="quarter" idx="4"/>
          </p:nvPr>
        </p:nvSpPr>
        <p:spPr>
          <a:xfrm>
            <a:off x="5384800" y="6172200"/>
            <a:ext cx="14224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EC5BE296-3E7E-4DDF-9DEA-81F1570E971D}" type="slidenum">
              <a:rPr lang="en-US" smtClean="0"/>
              <a:t>‹#›</a:t>
            </a:fld>
            <a:endParaRPr lang="en-US"/>
          </a:p>
        </p:txBody>
      </p:sp>
      <p:cxnSp>
        <p:nvCxnSpPr>
          <p:cNvPr id="10" name="Straight Connector 9"/>
          <p:cNvCxnSpPr/>
          <p:nvPr/>
        </p:nvCxnSpPr>
        <p:spPr>
          <a:xfrm>
            <a:off x="0" y="1331436"/>
            <a:ext cx="12192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3352800" y="975360"/>
            <a:ext cx="54864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45885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89400" y="2362201"/>
            <a:ext cx="4013200" cy="1111885"/>
          </a:xfrm>
        </p:spPr>
        <p:txBody>
          <a:bodyPr anchor="ctr"/>
          <a:lstStyle/>
          <a:p>
            <a:r>
              <a:rPr lang="en-US" sz="6000" b="1" dirty="0">
                <a:solidFill>
                  <a:schemeClr val="bg1"/>
                </a:solidFill>
                <a:latin typeface="Harrington" panose="04040505050A02020702" pitchFamily="82" charset="0"/>
              </a:rPr>
              <a:t>Psalm  20</a:t>
            </a:r>
          </a:p>
        </p:txBody>
      </p:sp>
      <p:sp>
        <p:nvSpPr>
          <p:cNvPr id="2" name="Title 1"/>
          <p:cNvSpPr>
            <a:spLocks noGrp="1"/>
          </p:cNvSpPr>
          <p:nvPr>
            <p:ph type="title"/>
          </p:nvPr>
        </p:nvSpPr>
        <p:spPr>
          <a:xfrm>
            <a:off x="2133600" y="457200"/>
            <a:ext cx="7924800" cy="1676400"/>
          </a:xfrm>
        </p:spPr>
        <p:txBody>
          <a:bodyPr anchor="ctr">
            <a:prstTxWarp prst="textTriangle">
              <a:avLst>
                <a:gd name="adj" fmla="val 22781"/>
              </a:avLst>
            </a:prstTxWarp>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6000" cap="none" dirty="0">
                <a:ln w="11430"/>
                <a:solidFill>
                  <a:schemeClr val="tx2">
                    <a:lumMod val="75000"/>
                  </a:schemeClr>
                </a:solidFill>
                <a:effectLst>
                  <a:outerShdw blurRad="80000" dist="40000" dir="5040000" algn="tl">
                    <a:srgbClr val="000000">
                      <a:alpha val="30000"/>
                    </a:srgbClr>
                  </a:outerShdw>
                </a:effectLst>
                <a:cs typeface="Andalus" panose="02020603050405020304" pitchFamily="18" charset="-78"/>
              </a:rPr>
              <a:t>May the Lord Bless You</a:t>
            </a:r>
          </a:p>
        </p:txBody>
      </p:sp>
      <p:sp>
        <p:nvSpPr>
          <p:cNvPr id="4" name="TextBox 3"/>
          <p:cNvSpPr txBox="1"/>
          <p:nvPr/>
        </p:nvSpPr>
        <p:spPr>
          <a:xfrm>
            <a:off x="381000" y="3621679"/>
            <a:ext cx="11506200" cy="3083921"/>
          </a:xfrm>
          <a:prstGeom prst="rect">
            <a:avLst/>
          </a:prstGeom>
          <a:noFill/>
        </p:spPr>
        <p:txBody>
          <a:bodyPr wrap="square" rtlCol="0">
            <a:spAutoFit/>
          </a:bodyPr>
          <a:lstStyle/>
          <a:p>
            <a:pPr indent="280988" algn="just">
              <a:lnSpc>
                <a:spcPct val="90000"/>
              </a:lnSpc>
            </a:pPr>
            <a:r>
              <a:rPr lang="en-US" sz="3600" dirty="0">
                <a:latin typeface="Calibri" panose="020F0502020204030204" pitchFamily="34" charset="0"/>
              </a:rPr>
              <a:t>“David probably composed this Psalm to express the prayers of the pious for his success [as the anointed King of Israel] … Like other compositions of which David in such relations is the subject, its sentiments have a permanent value - the prosperity of Christ’s kingdom being involved, as well as typified, in that of Israel and its king.” (JFB)</a:t>
            </a:r>
          </a:p>
        </p:txBody>
      </p:sp>
    </p:spTree>
    <p:extLst>
      <p:ext uri="{BB962C8B-B14F-4D97-AF65-F5344CB8AC3E}">
        <p14:creationId xmlns:p14="http://schemas.microsoft.com/office/powerpoint/2010/main" val="3165898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89400" y="2362201"/>
            <a:ext cx="4013200" cy="1111885"/>
          </a:xfrm>
        </p:spPr>
        <p:txBody>
          <a:bodyPr anchor="ctr"/>
          <a:lstStyle/>
          <a:p>
            <a:r>
              <a:rPr lang="en-US" sz="6000" dirty="0">
                <a:solidFill>
                  <a:schemeClr val="bg1"/>
                </a:solidFill>
                <a:latin typeface="Harrington" panose="04040505050A02020702" pitchFamily="82" charset="0"/>
              </a:rPr>
              <a:t>Verse 1</a:t>
            </a:r>
            <a:r>
              <a:rPr lang="en-US" sz="6000" b="1" dirty="0">
                <a:solidFill>
                  <a:schemeClr val="bg1"/>
                </a:solidFill>
                <a:latin typeface="Harrington" panose="04040505050A02020702" pitchFamily="82" charset="0"/>
              </a:rPr>
              <a:t> </a:t>
            </a:r>
            <a:r>
              <a:rPr lang="en-US" sz="6000" b="1" dirty="0">
                <a:solidFill>
                  <a:schemeClr val="bg1"/>
                </a:solidFill>
                <a:latin typeface="Calibri" panose="020F0502020204030204" pitchFamily="34" charset="0"/>
              </a:rPr>
              <a:t> </a:t>
            </a:r>
          </a:p>
        </p:txBody>
      </p:sp>
      <p:sp>
        <p:nvSpPr>
          <p:cNvPr id="2" name="Title 1"/>
          <p:cNvSpPr>
            <a:spLocks noGrp="1"/>
          </p:cNvSpPr>
          <p:nvPr>
            <p:ph type="title"/>
          </p:nvPr>
        </p:nvSpPr>
        <p:spPr>
          <a:xfrm>
            <a:off x="504092" y="134816"/>
            <a:ext cx="11277600" cy="2057400"/>
          </a:xfrm>
        </p:spPr>
        <p:txBody>
          <a:bodyPr anchor="ctr">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cap="none" dirty="0">
                <a:ln w="11430"/>
                <a:solidFill>
                  <a:schemeClr val="tx2">
                    <a:lumMod val="75000"/>
                  </a:schemeClr>
                </a:solidFill>
                <a:effectLst>
                  <a:outerShdw blurRad="80000" dist="40000" dir="5040000" algn="tl">
                    <a:srgbClr val="000000">
                      <a:alpha val="30000"/>
                    </a:srgbClr>
                  </a:outerShdw>
                </a:effectLst>
                <a:cs typeface="Andalus" panose="02020603050405020304" pitchFamily="18" charset="-78"/>
              </a:rPr>
              <a:t>May the Lord</a:t>
            </a:r>
            <a:br>
              <a:rPr lang="en-US" sz="6600" cap="none" dirty="0">
                <a:ln w="11430"/>
                <a:solidFill>
                  <a:schemeClr val="tx2">
                    <a:lumMod val="75000"/>
                  </a:schemeClr>
                </a:solidFill>
                <a:effectLst>
                  <a:outerShdw blurRad="80000" dist="40000" dir="5040000" algn="tl">
                    <a:srgbClr val="000000">
                      <a:alpha val="30000"/>
                    </a:srgbClr>
                  </a:outerShdw>
                </a:effectLst>
                <a:cs typeface="Andalus" panose="02020603050405020304" pitchFamily="18" charset="-78"/>
              </a:rPr>
            </a:br>
            <a:r>
              <a:rPr lang="en-US" sz="6600" cap="none" dirty="0">
                <a:ln w="11430"/>
                <a:solidFill>
                  <a:schemeClr val="tx2">
                    <a:lumMod val="75000"/>
                  </a:schemeClr>
                </a:solidFill>
                <a:effectLst>
                  <a:outerShdw blurRad="80000" dist="40000" dir="5040000" algn="tl">
                    <a:srgbClr val="000000">
                      <a:alpha val="30000"/>
                    </a:srgbClr>
                  </a:outerShdw>
                </a:effectLst>
                <a:cs typeface="Andalus" panose="02020603050405020304" pitchFamily="18" charset="-78"/>
              </a:rPr>
              <a:t>Protect &amp; Defend You</a:t>
            </a:r>
          </a:p>
        </p:txBody>
      </p:sp>
      <p:sp>
        <p:nvSpPr>
          <p:cNvPr id="4" name="TextBox 3"/>
          <p:cNvSpPr txBox="1"/>
          <p:nvPr/>
        </p:nvSpPr>
        <p:spPr>
          <a:xfrm>
            <a:off x="457200" y="3942169"/>
            <a:ext cx="11277600" cy="2123658"/>
          </a:xfrm>
          <a:prstGeom prst="rect">
            <a:avLst/>
          </a:prstGeom>
          <a:noFill/>
        </p:spPr>
        <p:txBody>
          <a:bodyPr wrap="square" rtlCol="0">
            <a:spAutoFit/>
          </a:bodyPr>
          <a:lstStyle/>
          <a:p>
            <a:pPr indent="280988" algn="just"/>
            <a:r>
              <a:rPr lang="en-US" sz="4400" dirty="0">
                <a:latin typeface="Calibri" panose="020F0502020204030204" pitchFamily="34" charset="0"/>
              </a:rPr>
              <a:t>“May the Lord answer you in the day of trouble; May the name of the God of Jacob defend you.”</a:t>
            </a:r>
          </a:p>
        </p:txBody>
      </p:sp>
    </p:spTree>
    <p:extLst>
      <p:ext uri="{BB962C8B-B14F-4D97-AF65-F5344CB8AC3E}">
        <p14:creationId xmlns:p14="http://schemas.microsoft.com/office/powerpoint/2010/main" val="824437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89400" y="2362201"/>
            <a:ext cx="4013200" cy="1111885"/>
          </a:xfrm>
        </p:spPr>
        <p:txBody>
          <a:bodyPr anchor="ctr"/>
          <a:lstStyle/>
          <a:p>
            <a:r>
              <a:rPr lang="en-US" sz="6000" dirty="0">
                <a:solidFill>
                  <a:schemeClr val="bg1"/>
                </a:solidFill>
                <a:latin typeface="Harrington" panose="04040505050A02020702" pitchFamily="82" charset="0"/>
              </a:rPr>
              <a:t>Verse 2</a:t>
            </a:r>
            <a:r>
              <a:rPr lang="en-US" sz="6000" b="1" dirty="0">
                <a:solidFill>
                  <a:schemeClr val="bg1"/>
                </a:solidFill>
                <a:latin typeface="Calibri" panose="020F0502020204030204" pitchFamily="34" charset="0"/>
              </a:rPr>
              <a:t>  </a:t>
            </a:r>
          </a:p>
        </p:txBody>
      </p:sp>
      <p:sp>
        <p:nvSpPr>
          <p:cNvPr id="2" name="Title 1"/>
          <p:cNvSpPr>
            <a:spLocks noGrp="1"/>
          </p:cNvSpPr>
          <p:nvPr>
            <p:ph type="title"/>
          </p:nvPr>
        </p:nvSpPr>
        <p:spPr>
          <a:xfrm>
            <a:off x="533400" y="134816"/>
            <a:ext cx="11201400" cy="2057400"/>
          </a:xfrm>
        </p:spPr>
        <p:txBody>
          <a:bodyPr anchor="ctr">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cap="none" dirty="0">
                <a:ln w="11430"/>
                <a:solidFill>
                  <a:schemeClr val="tx2">
                    <a:lumMod val="75000"/>
                  </a:schemeClr>
                </a:solidFill>
                <a:effectLst>
                  <a:outerShdw blurRad="80000" dist="40000" dir="5040000" algn="tl">
                    <a:srgbClr val="000000">
                      <a:alpha val="30000"/>
                    </a:srgbClr>
                  </a:outerShdw>
                </a:effectLst>
                <a:cs typeface="Andalus" panose="02020603050405020304" pitchFamily="18" charset="-78"/>
              </a:rPr>
              <a:t>May the Lord</a:t>
            </a:r>
            <a:br>
              <a:rPr lang="en-US" sz="6600" cap="none" dirty="0">
                <a:ln w="11430"/>
                <a:solidFill>
                  <a:schemeClr val="tx2">
                    <a:lumMod val="75000"/>
                  </a:schemeClr>
                </a:solidFill>
                <a:effectLst>
                  <a:outerShdw blurRad="80000" dist="40000" dir="5040000" algn="tl">
                    <a:srgbClr val="000000">
                      <a:alpha val="30000"/>
                    </a:srgbClr>
                  </a:outerShdw>
                </a:effectLst>
                <a:cs typeface="Andalus" panose="02020603050405020304" pitchFamily="18" charset="-78"/>
              </a:rPr>
            </a:br>
            <a:r>
              <a:rPr lang="en-US" sz="6600" cap="none" dirty="0">
                <a:ln w="11430"/>
                <a:solidFill>
                  <a:schemeClr val="tx2">
                    <a:lumMod val="75000"/>
                  </a:schemeClr>
                </a:solidFill>
                <a:effectLst>
                  <a:outerShdw blurRad="80000" dist="40000" dir="5040000" algn="tl">
                    <a:srgbClr val="000000">
                      <a:alpha val="30000"/>
                    </a:srgbClr>
                  </a:outerShdw>
                </a:effectLst>
                <a:cs typeface="Andalus" panose="02020603050405020304" pitchFamily="18" charset="-78"/>
              </a:rPr>
              <a:t>Help &amp; Strengthen You</a:t>
            </a:r>
          </a:p>
        </p:txBody>
      </p:sp>
      <p:sp>
        <p:nvSpPr>
          <p:cNvPr id="4" name="TextBox 3"/>
          <p:cNvSpPr txBox="1"/>
          <p:nvPr/>
        </p:nvSpPr>
        <p:spPr>
          <a:xfrm>
            <a:off x="533400" y="3942169"/>
            <a:ext cx="11201400" cy="1446550"/>
          </a:xfrm>
          <a:prstGeom prst="rect">
            <a:avLst/>
          </a:prstGeom>
          <a:noFill/>
        </p:spPr>
        <p:txBody>
          <a:bodyPr wrap="square" rtlCol="0">
            <a:spAutoFit/>
          </a:bodyPr>
          <a:lstStyle/>
          <a:p>
            <a:pPr indent="292100" algn="just"/>
            <a:r>
              <a:rPr lang="en-US" sz="4400" dirty="0">
                <a:latin typeface="Calibri" panose="020F0502020204030204" pitchFamily="34" charset="0"/>
              </a:rPr>
              <a:t>“May He send you help from the sanctuary, and strengthen you out of Zion.”</a:t>
            </a:r>
          </a:p>
        </p:txBody>
      </p:sp>
    </p:spTree>
    <p:extLst>
      <p:ext uri="{BB962C8B-B14F-4D97-AF65-F5344CB8AC3E}">
        <p14:creationId xmlns:p14="http://schemas.microsoft.com/office/powerpoint/2010/main" val="1839763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89400" y="2362201"/>
            <a:ext cx="4013200" cy="1111885"/>
          </a:xfrm>
        </p:spPr>
        <p:txBody>
          <a:bodyPr anchor="ctr"/>
          <a:lstStyle/>
          <a:p>
            <a:r>
              <a:rPr lang="en-US" sz="6000" dirty="0">
                <a:solidFill>
                  <a:schemeClr val="bg1"/>
                </a:solidFill>
                <a:latin typeface="Harrington" panose="04040505050A02020702" pitchFamily="82" charset="0"/>
              </a:rPr>
              <a:t>Verse 3</a:t>
            </a:r>
            <a:r>
              <a:rPr lang="en-US" sz="6000" b="1" dirty="0">
                <a:solidFill>
                  <a:schemeClr val="bg1"/>
                </a:solidFill>
                <a:latin typeface="Calibri" panose="020F0502020204030204" pitchFamily="34" charset="0"/>
              </a:rPr>
              <a:t>  </a:t>
            </a:r>
          </a:p>
        </p:txBody>
      </p:sp>
      <p:sp>
        <p:nvSpPr>
          <p:cNvPr id="2" name="Title 1"/>
          <p:cNvSpPr>
            <a:spLocks noGrp="1"/>
          </p:cNvSpPr>
          <p:nvPr>
            <p:ph type="title"/>
          </p:nvPr>
        </p:nvSpPr>
        <p:spPr>
          <a:xfrm>
            <a:off x="533400" y="152400"/>
            <a:ext cx="11201400" cy="2057400"/>
          </a:xfrm>
        </p:spPr>
        <p:txBody>
          <a:bodyPr anchor="ctr">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cap="none" dirty="0">
                <a:ln w="11430"/>
                <a:solidFill>
                  <a:schemeClr val="tx2">
                    <a:lumMod val="75000"/>
                  </a:schemeClr>
                </a:solidFill>
                <a:effectLst>
                  <a:outerShdw blurRad="80000" dist="40000" dir="5040000" algn="tl">
                    <a:srgbClr val="000000">
                      <a:alpha val="30000"/>
                    </a:srgbClr>
                  </a:outerShdw>
                </a:effectLst>
                <a:cs typeface="Andalus" panose="02020603050405020304" pitchFamily="18" charset="-78"/>
              </a:rPr>
              <a:t>May the Lord</a:t>
            </a:r>
            <a:br>
              <a:rPr lang="en-US" sz="6600" cap="none" dirty="0">
                <a:ln w="11430"/>
                <a:solidFill>
                  <a:schemeClr val="tx2">
                    <a:lumMod val="75000"/>
                  </a:schemeClr>
                </a:solidFill>
                <a:effectLst>
                  <a:outerShdw blurRad="80000" dist="40000" dir="5040000" algn="tl">
                    <a:srgbClr val="000000">
                      <a:alpha val="30000"/>
                    </a:srgbClr>
                  </a:outerShdw>
                </a:effectLst>
                <a:cs typeface="Andalus" panose="02020603050405020304" pitchFamily="18" charset="-78"/>
              </a:rPr>
            </a:br>
            <a:r>
              <a:rPr lang="en-US" sz="6600" cap="none" dirty="0">
                <a:ln w="11430"/>
                <a:solidFill>
                  <a:schemeClr val="tx2">
                    <a:lumMod val="75000"/>
                  </a:schemeClr>
                </a:solidFill>
                <a:effectLst>
                  <a:outerShdw blurRad="80000" dist="40000" dir="5040000" algn="tl">
                    <a:srgbClr val="000000">
                      <a:alpha val="30000"/>
                    </a:srgbClr>
                  </a:outerShdw>
                </a:effectLst>
                <a:cs typeface="Andalus" panose="02020603050405020304" pitchFamily="18" charset="-78"/>
              </a:rPr>
              <a:t>Accept Your Worship</a:t>
            </a:r>
          </a:p>
        </p:txBody>
      </p:sp>
      <p:sp>
        <p:nvSpPr>
          <p:cNvPr id="4" name="TextBox 3"/>
          <p:cNvSpPr txBox="1"/>
          <p:nvPr/>
        </p:nvSpPr>
        <p:spPr>
          <a:xfrm>
            <a:off x="533400" y="3942170"/>
            <a:ext cx="11201400" cy="1446550"/>
          </a:xfrm>
          <a:prstGeom prst="rect">
            <a:avLst/>
          </a:prstGeom>
          <a:noFill/>
        </p:spPr>
        <p:txBody>
          <a:bodyPr wrap="square" rtlCol="0">
            <a:spAutoFit/>
          </a:bodyPr>
          <a:lstStyle/>
          <a:p>
            <a:pPr indent="280988" algn="just"/>
            <a:r>
              <a:rPr lang="en-US" sz="4400" dirty="0">
                <a:latin typeface="Calibri" panose="020F0502020204030204" pitchFamily="34" charset="0"/>
              </a:rPr>
              <a:t>“May He remember all your offerings, and accept your burnt sacrifice.”</a:t>
            </a:r>
          </a:p>
        </p:txBody>
      </p:sp>
    </p:spTree>
    <p:extLst>
      <p:ext uri="{BB962C8B-B14F-4D97-AF65-F5344CB8AC3E}">
        <p14:creationId xmlns:p14="http://schemas.microsoft.com/office/powerpoint/2010/main" val="1839763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89400" y="2362201"/>
            <a:ext cx="4013200" cy="1111885"/>
          </a:xfrm>
        </p:spPr>
        <p:txBody>
          <a:bodyPr anchor="ctr"/>
          <a:lstStyle/>
          <a:p>
            <a:r>
              <a:rPr lang="en-US" sz="6000" dirty="0">
                <a:solidFill>
                  <a:schemeClr val="bg1"/>
                </a:solidFill>
                <a:latin typeface="Harrington" panose="04040505050A02020702" pitchFamily="82" charset="0"/>
              </a:rPr>
              <a:t>Verses 4-5</a:t>
            </a:r>
            <a:endParaRPr lang="en-US" sz="6000" b="1" dirty="0">
              <a:solidFill>
                <a:schemeClr val="bg1"/>
              </a:solidFill>
              <a:latin typeface="Calibri" panose="020F0502020204030204" pitchFamily="34" charset="0"/>
            </a:endParaRPr>
          </a:p>
        </p:txBody>
      </p:sp>
      <p:sp>
        <p:nvSpPr>
          <p:cNvPr id="2" name="Title 1"/>
          <p:cNvSpPr>
            <a:spLocks noGrp="1"/>
          </p:cNvSpPr>
          <p:nvPr>
            <p:ph type="title"/>
          </p:nvPr>
        </p:nvSpPr>
        <p:spPr>
          <a:xfrm>
            <a:off x="480646" y="134816"/>
            <a:ext cx="11277600" cy="2057400"/>
          </a:xfrm>
        </p:spPr>
        <p:txBody>
          <a:bodyPr anchor="ctr">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cap="none" dirty="0">
                <a:ln w="11430"/>
                <a:solidFill>
                  <a:schemeClr val="tx2">
                    <a:lumMod val="75000"/>
                  </a:schemeClr>
                </a:solidFill>
                <a:effectLst>
                  <a:outerShdw blurRad="80000" dist="40000" dir="5040000" algn="tl">
                    <a:srgbClr val="000000">
                      <a:alpha val="30000"/>
                    </a:srgbClr>
                  </a:outerShdw>
                </a:effectLst>
                <a:cs typeface="Andalus" panose="02020603050405020304" pitchFamily="18" charset="-78"/>
              </a:rPr>
              <a:t>May the Lord</a:t>
            </a:r>
            <a:br>
              <a:rPr lang="en-US" sz="6600" cap="none" dirty="0">
                <a:ln w="11430"/>
                <a:solidFill>
                  <a:schemeClr val="tx2">
                    <a:lumMod val="75000"/>
                  </a:schemeClr>
                </a:solidFill>
                <a:effectLst>
                  <a:outerShdw blurRad="80000" dist="40000" dir="5040000" algn="tl">
                    <a:srgbClr val="000000">
                      <a:alpha val="30000"/>
                    </a:srgbClr>
                  </a:outerShdw>
                </a:effectLst>
                <a:cs typeface="Andalus" panose="02020603050405020304" pitchFamily="18" charset="-78"/>
              </a:rPr>
            </a:br>
            <a:r>
              <a:rPr lang="en-US" sz="6600" cap="none" dirty="0">
                <a:ln w="11430"/>
                <a:solidFill>
                  <a:schemeClr val="tx2">
                    <a:lumMod val="75000"/>
                  </a:schemeClr>
                </a:solidFill>
                <a:effectLst>
                  <a:outerShdw blurRad="80000" dist="40000" dir="5040000" algn="tl">
                    <a:srgbClr val="000000">
                      <a:alpha val="30000"/>
                    </a:srgbClr>
                  </a:outerShdw>
                </a:effectLst>
                <a:cs typeface="Andalus" panose="02020603050405020304" pitchFamily="18" charset="-78"/>
              </a:rPr>
              <a:t>Answer Your Prayers</a:t>
            </a:r>
          </a:p>
        </p:txBody>
      </p:sp>
      <p:sp>
        <p:nvSpPr>
          <p:cNvPr id="4" name="TextBox 3"/>
          <p:cNvSpPr txBox="1"/>
          <p:nvPr/>
        </p:nvSpPr>
        <p:spPr>
          <a:xfrm>
            <a:off x="480646" y="3850730"/>
            <a:ext cx="11277599" cy="2554545"/>
          </a:xfrm>
          <a:prstGeom prst="rect">
            <a:avLst/>
          </a:prstGeom>
          <a:noFill/>
        </p:spPr>
        <p:txBody>
          <a:bodyPr wrap="square" rtlCol="0">
            <a:spAutoFit/>
          </a:bodyPr>
          <a:lstStyle/>
          <a:p>
            <a:pPr indent="280988" algn="just"/>
            <a:r>
              <a:rPr lang="en-US" sz="4000" dirty="0">
                <a:latin typeface="Calibri" panose="020F0502020204030204" pitchFamily="34" charset="0"/>
              </a:rPr>
              <a:t>“May He grant you </a:t>
            </a:r>
            <a:r>
              <a:rPr lang="en-US" sz="4000" u="sng" dirty="0">
                <a:latin typeface="Calibri" panose="020F0502020204030204" pitchFamily="34" charset="0"/>
              </a:rPr>
              <a:t>according to your heart’s desire</a:t>
            </a:r>
            <a:r>
              <a:rPr lang="en-US" sz="4000" dirty="0">
                <a:latin typeface="Calibri" panose="020F0502020204030204" pitchFamily="34" charset="0"/>
              </a:rPr>
              <a:t>, And fulfill all </a:t>
            </a:r>
            <a:r>
              <a:rPr lang="en-US" sz="4000" u="sng" dirty="0">
                <a:latin typeface="Calibri" panose="020F0502020204030204" pitchFamily="34" charset="0"/>
              </a:rPr>
              <a:t>your purpose</a:t>
            </a:r>
            <a:r>
              <a:rPr lang="en-US" sz="4000" dirty="0">
                <a:latin typeface="Calibri" panose="020F0502020204030204" pitchFamily="34" charset="0"/>
              </a:rPr>
              <a:t>. </a:t>
            </a:r>
            <a:r>
              <a:rPr lang="en-US" sz="4000" baseline="30000" dirty="0">
                <a:latin typeface="Calibri" panose="020F0502020204030204" pitchFamily="34" charset="0"/>
              </a:rPr>
              <a:t>5</a:t>
            </a:r>
            <a:r>
              <a:rPr lang="en-US" sz="4000" dirty="0">
                <a:latin typeface="Calibri" panose="020F0502020204030204" pitchFamily="34" charset="0"/>
              </a:rPr>
              <a:t> We will rejoice in your salvation, And in the name of our God we will set up our banners! May the Lord fulfill all </a:t>
            </a:r>
            <a:r>
              <a:rPr lang="en-US" sz="4000" u="sng" dirty="0">
                <a:latin typeface="Calibri" panose="020F0502020204030204" pitchFamily="34" charset="0"/>
              </a:rPr>
              <a:t>your petitions</a:t>
            </a:r>
            <a:r>
              <a:rPr lang="en-US" sz="4000" dirty="0">
                <a:latin typeface="Calibri" panose="020F0502020204030204" pitchFamily="34" charset="0"/>
              </a:rPr>
              <a:t>.”</a:t>
            </a:r>
          </a:p>
        </p:txBody>
      </p:sp>
    </p:spTree>
    <p:extLst>
      <p:ext uri="{BB962C8B-B14F-4D97-AF65-F5344CB8AC3E}">
        <p14:creationId xmlns:p14="http://schemas.microsoft.com/office/powerpoint/2010/main" val="1839763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89400" y="2362201"/>
            <a:ext cx="4013200" cy="1111885"/>
          </a:xfrm>
        </p:spPr>
        <p:txBody>
          <a:bodyPr anchor="ctr"/>
          <a:lstStyle/>
          <a:p>
            <a:r>
              <a:rPr lang="en-US" sz="6000" dirty="0">
                <a:solidFill>
                  <a:schemeClr val="bg1"/>
                </a:solidFill>
                <a:latin typeface="Harrington" panose="04040505050A02020702" pitchFamily="82" charset="0"/>
              </a:rPr>
              <a:t>Verse 9</a:t>
            </a:r>
            <a:endParaRPr lang="en-US" sz="6000" b="1" dirty="0">
              <a:solidFill>
                <a:schemeClr val="bg1"/>
              </a:solidFill>
              <a:latin typeface="Calibri" panose="020F0502020204030204" pitchFamily="34" charset="0"/>
            </a:endParaRPr>
          </a:p>
        </p:txBody>
      </p:sp>
      <p:sp>
        <p:nvSpPr>
          <p:cNvPr id="2" name="Title 1"/>
          <p:cNvSpPr>
            <a:spLocks noGrp="1"/>
          </p:cNvSpPr>
          <p:nvPr>
            <p:ph type="title"/>
          </p:nvPr>
        </p:nvSpPr>
        <p:spPr>
          <a:xfrm>
            <a:off x="527538" y="134816"/>
            <a:ext cx="11201400" cy="2057400"/>
          </a:xfrm>
        </p:spPr>
        <p:txBody>
          <a:bodyPr anchor="ctr">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cap="none" dirty="0">
                <a:ln w="11430"/>
                <a:solidFill>
                  <a:schemeClr val="tx2">
                    <a:lumMod val="75000"/>
                  </a:schemeClr>
                </a:solidFill>
                <a:effectLst>
                  <a:outerShdw blurRad="80000" dist="40000" dir="5040000" algn="tl">
                    <a:srgbClr val="000000">
                      <a:alpha val="30000"/>
                    </a:srgbClr>
                  </a:outerShdw>
                </a:effectLst>
                <a:cs typeface="Andalus" panose="02020603050405020304" pitchFamily="18" charset="-78"/>
              </a:rPr>
              <a:t>May the Lord</a:t>
            </a:r>
            <a:br>
              <a:rPr lang="en-US" sz="6600" cap="none" dirty="0">
                <a:ln w="11430"/>
                <a:solidFill>
                  <a:schemeClr val="tx2">
                    <a:lumMod val="75000"/>
                  </a:schemeClr>
                </a:solidFill>
                <a:effectLst>
                  <a:outerShdw blurRad="80000" dist="40000" dir="5040000" algn="tl">
                    <a:srgbClr val="000000">
                      <a:alpha val="30000"/>
                    </a:srgbClr>
                  </a:outerShdw>
                </a:effectLst>
                <a:cs typeface="Andalus" panose="02020603050405020304" pitchFamily="18" charset="-78"/>
              </a:rPr>
            </a:br>
            <a:r>
              <a:rPr lang="en-US" sz="6600" cap="none" dirty="0">
                <a:ln w="11430"/>
                <a:solidFill>
                  <a:schemeClr val="tx2">
                    <a:lumMod val="75000"/>
                  </a:schemeClr>
                </a:solidFill>
                <a:effectLst>
                  <a:outerShdw blurRad="80000" dist="40000" dir="5040000" algn="tl">
                    <a:srgbClr val="000000">
                      <a:alpha val="30000"/>
                    </a:srgbClr>
                  </a:outerShdw>
                </a:effectLst>
                <a:cs typeface="Andalus" panose="02020603050405020304" pitchFamily="18" charset="-78"/>
              </a:rPr>
              <a:t>Save You</a:t>
            </a:r>
          </a:p>
        </p:txBody>
      </p:sp>
      <p:sp>
        <p:nvSpPr>
          <p:cNvPr id="4" name="TextBox 3"/>
          <p:cNvSpPr txBox="1"/>
          <p:nvPr/>
        </p:nvSpPr>
        <p:spPr>
          <a:xfrm>
            <a:off x="457200" y="3942170"/>
            <a:ext cx="11201400" cy="1446550"/>
          </a:xfrm>
          <a:prstGeom prst="rect">
            <a:avLst/>
          </a:prstGeom>
          <a:noFill/>
        </p:spPr>
        <p:txBody>
          <a:bodyPr wrap="square" rtlCol="0">
            <a:spAutoFit/>
          </a:bodyPr>
          <a:lstStyle/>
          <a:p>
            <a:pPr indent="280988" algn="just"/>
            <a:r>
              <a:rPr lang="en-US" sz="4400" dirty="0">
                <a:latin typeface="Calibri" panose="020F0502020204030204" pitchFamily="34" charset="0"/>
              </a:rPr>
              <a:t>“Save, Lord!  May the King answer us when we call.”</a:t>
            </a:r>
          </a:p>
        </p:txBody>
      </p:sp>
    </p:spTree>
    <p:extLst>
      <p:ext uri="{BB962C8B-B14F-4D97-AF65-F5344CB8AC3E}">
        <p14:creationId xmlns:p14="http://schemas.microsoft.com/office/powerpoint/2010/main" val="1839763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914400" y="1905000"/>
            <a:ext cx="10363200" cy="4495800"/>
          </a:xfrm>
        </p:spPr>
        <p:txBody>
          <a:bodyPr>
            <a:normAutofit/>
          </a:bodyPr>
          <a:lstStyle/>
          <a:p>
            <a:pPr marL="457200" indent="-457200" algn="l">
              <a:buFont typeface="Arial" panose="020B0604020202020204" pitchFamily="34" charset="0"/>
              <a:buChar char="•"/>
            </a:pPr>
            <a:r>
              <a:rPr lang="en-US" sz="4400" dirty="0">
                <a:latin typeface="Calibri" panose="020F0502020204030204" pitchFamily="34" charset="0"/>
              </a:rPr>
              <a:t>Our faith is unflagging (6)</a:t>
            </a:r>
          </a:p>
          <a:p>
            <a:pPr marL="457200" indent="-457200" algn="l">
              <a:buFont typeface="Arial" panose="020B0604020202020204" pitchFamily="34" charset="0"/>
              <a:buChar char="•"/>
            </a:pPr>
            <a:r>
              <a:rPr lang="en-US" sz="4400" dirty="0">
                <a:latin typeface="Calibri" panose="020F0502020204030204" pitchFamily="34" charset="0"/>
              </a:rPr>
              <a:t>His response is assured (6)</a:t>
            </a:r>
          </a:p>
          <a:p>
            <a:pPr marL="457200" indent="-457200" algn="l">
              <a:buFont typeface="Arial" panose="020B0604020202020204" pitchFamily="34" charset="0"/>
              <a:buChar char="•"/>
            </a:pPr>
            <a:r>
              <a:rPr lang="en-US" sz="4400" dirty="0">
                <a:latin typeface="Calibri" panose="020F0502020204030204" pitchFamily="34" charset="0"/>
              </a:rPr>
              <a:t>Those who trust in the power of man will be disappointed (7-8)</a:t>
            </a:r>
          </a:p>
          <a:p>
            <a:pPr marL="457200" indent="-457200" algn="l">
              <a:buFont typeface="Arial" panose="020B0604020202020204" pitchFamily="34" charset="0"/>
              <a:buChar char="•"/>
            </a:pPr>
            <a:r>
              <a:rPr lang="en-US" sz="4400" dirty="0">
                <a:latin typeface="Calibri" panose="020F0502020204030204" pitchFamily="34" charset="0"/>
              </a:rPr>
              <a:t>Those who trust in the power of God will be victorious (7-8)</a:t>
            </a:r>
          </a:p>
        </p:txBody>
      </p:sp>
      <p:sp>
        <p:nvSpPr>
          <p:cNvPr id="3" name="Title 2"/>
          <p:cNvSpPr>
            <a:spLocks noGrp="1"/>
          </p:cNvSpPr>
          <p:nvPr>
            <p:ph type="title"/>
          </p:nvPr>
        </p:nvSpPr>
        <p:spPr>
          <a:xfrm>
            <a:off x="914400" y="457200"/>
            <a:ext cx="10363200" cy="1219200"/>
          </a:xfrm>
        </p:spPr>
        <p:txBody>
          <a:bodyPr>
            <a:normAutofit/>
          </a:bodyPr>
          <a:lstStyle/>
          <a:p>
            <a:r>
              <a:rPr lang="en-US" sz="6000" b="0" cap="none" dirty="0">
                <a:solidFill>
                  <a:schemeClr val="bg1"/>
                </a:solidFill>
                <a:latin typeface="Andalus" panose="02020603050405020304" pitchFamily="18" charset="-78"/>
                <a:cs typeface="Andalus" panose="02020603050405020304" pitchFamily="18" charset="-78"/>
              </a:rPr>
              <a:t>He, May, Can &amp; Will Save Us!</a:t>
            </a:r>
          </a:p>
        </p:txBody>
      </p:sp>
    </p:spTree>
    <p:extLst>
      <p:ext uri="{BB962C8B-B14F-4D97-AF65-F5344CB8AC3E}">
        <p14:creationId xmlns:p14="http://schemas.microsoft.com/office/powerpoint/2010/main" val="137515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fade">
                                      <p:cBhvr>
                                        <p:cTn id="25" dur="1000"/>
                                        <p:tgtEl>
                                          <p:spTgt spid="2">
                                            <p:txEl>
                                              <p:pRg st="3" end="3"/>
                                            </p:txEl>
                                          </p:spTgt>
                                        </p:tgtEl>
                                      </p:cBhvr>
                                    </p:animEffect>
                                    <p:anim calcmode="lin" valueType="num">
                                      <p:cBhvr>
                                        <p:cTn id="2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89400" y="2362201"/>
            <a:ext cx="4013200" cy="1111885"/>
          </a:xfrm>
        </p:spPr>
        <p:txBody>
          <a:bodyPr anchor="ctr"/>
          <a:lstStyle/>
          <a:p>
            <a:r>
              <a:rPr lang="en-US" sz="6000" b="1" dirty="0">
                <a:solidFill>
                  <a:schemeClr val="bg1"/>
                </a:solidFill>
                <a:latin typeface="Harrington" panose="04040505050A02020702" pitchFamily="82" charset="0"/>
              </a:rPr>
              <a:t>Psalm  20</a:t>
            </a:r>
          </a:p>
        </p:txBody>
      </p:sp>
      <p:sp>
        <p:nvSpPr>
          <p:cNvPr id="2" name="Title 1"/>
          <p:cNvSpPr>
            <a:spLocks noGrp="1"/>
          </p:cNvSpPr>
          <p:nvPr>
            <p:ph type="title"/>
          </p:nvPr>
        </p:nvSpPr>
        <p:spPr>
          <a:xfrm>
            <a:off x="2209800" y="535266"/>
            <a:ext cx="8001000" cy="1219200"/>
          </a:xfrm>
        </p:spPr>
        <p:txBody>
          <a:bodyPr anchor="ctr">
            <a:prstTxWarp prst="textTriangle">
              <a:avLst>
                <a:gd name="adj" fmla="val 22781"/>
              </a:avLst>
            </a:prstTxWarp>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6000" cap="none" dirty="0">
                <a:ln w="11430"/>
                <a:solidFill>
                  <a:schemeClr val="tx2">
                    <a:lumMod val="75000"/>
                  </a:schemeClr>
                </a:solidFill>
                <a:effectLst>
                  <a:outerShdw blurRad="80000" dist="40000" dir="5040000" algn="tl">
                    <a:srgbClr val="000000">
                      <a:alpha val="30000"/>
                    </a:srgbClr>
                  </a:outerShdw>
                </a:effectLst>
                <a:cs typeface="Andalus" panose="02020603050405020304" pitchFamily="18" charset="-78"/>
              </a:rPr>
              <a:t>Conclusion</a:t>
            </a:r>
          </a:p>
        </p:txBody>
      </p:sp>
      <p:sp>
        <p:nvSpPr>
          <p:cNvPr id="4" name="TextBox 3"/>
          <p:cNvSpPr txBox="1"/>
          <p:nvPr/>
        </p:nvSpPr>
        <p:spPr>
          <a:xfrm>
            <a:off x="228600" y="3603176"/>
            <a:ext cx="11734800" cy="3354765"/>
          </a:xfrm>
          <a:prstGeom prst="rect">
            <a:avLst/>
          </a:prstGeom>
          <a:noFill/>
        </p:spPr>
        <p:txBody>
          <a:bodyPr wrap="square" rtlCol="0">
            <a:spAutoFit/>
          </a:bodyPr>
          <a:lstStyle/>
          <a:p>
            <a:pPr indent="280988" algn="just">
              <a:lnSpc>
                <a:spcPct val="90000"/>
              </a:lnSpc>
            </a:pPr>
            <a:r>
              <a:rPr lang="en-US" sz="4000" dirty="0">
                <a:latin typeface="Calibri" panose="020F0502020204030204" pitchFamily="34" charset="0"/>
              </a:rPr>
              <a:t>The Psalm - its requests for blessings - takes the form of a prayer, because only God is able to grant them.</a:t>
            </a:r>
          </a:p>
          <a:p>
            <a:pPr indent="280988" algn="just"/>
            <a:endParaRPr lang="en-US" sz="400" dirty="0">
              <a:latin typeface="Calibri" panose="020F0502020204030204" pitchFamily="34" charset="0"/>
            </a:endParaRPr>
          </a:p>
          <a:p>
            <a:pPr indent="280988" algn="just"/>
            <a:endParaRPr lang="en-US" sz="400" dirty="0">
              <a:latin typeface="Calibri" panose="020F0502020204030204" pitchFamily="34" charset="0"/>
            </a:endParaRPr>
          </a:p>
          <a:p>
            <a:pPr indent="280988" algn="just"/>
            <a:endParaRPr lang="en-US" sz="400" dirty="0">
              <a:latin typeface="Calibri" panose="020F0502020204030204" pitchFamily="34" charset="0"/>
            </a:endParaRPr>
          </a:p>
          <a:p>
            <a:pPr indent="280988" algn="just"/>
            <a:r>
              <a:rPr lang="en-US" sz="4000" dirty="0">
                <a:latin typeface="Calibri" panose="020F0502020204030204" pitchFamily="34" charset="0"/>
              </a:rPr>
              <a:t>So, Psalm 20 is a wonderful expression of confidence in the Almighty God of Heaven… The same God we serve!</a:t>
            </a:r>
          </a:p>
        </p:txBody>
      </p:sp>
    </p:spTree>
    <p:extLst>
      <p:ext uri="{BB962C8B-B14F-4D97-AF65-F5344CB8AC3E}">
        <p14:creationId xmlns:p14="http://schemas.microsoft.com/office/powerpoint/2010/main" val="28439320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Black Tie</Template>
  <TotalTime>530</TotalTime>
  <Words>1949</Words>
  <Application>Microsoft Office PowerPoint</Application>
  <PresentationFormat>Widescreen</PresentationFormat>
  <Paragraphs>98</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Andalus</vt:lpstr>
      <vt:lpstr>Arial</vt:lpstr>
      <vt:lpstr>Calibri</vt:lpstr>
      <vt:lpstr>Garamond</vt:lpstr>
      <vt:lpstr>Harrington</vt:lpstr>
      <vt:lpstr>BlackTie</vt:lpstr>
      <vt:lpstr>PowerPoint Presentation</vt:lpstr>
      <vt:lpstr>May the Lord Bless You</vt:lpstr>
      <vt:lpstr>May the Lord Protect &amp; Defend You</vt:lpstr>
      <vt:lpstr>May the Lord Help &amp; Strengthen You</vt:lpstr>
      <vt:lpstr>May the Lord Accept Your Worship</vt:lpstr>
      <vt:lpstr>May the Lord Answer Your Prayers</vt:lpstr>
      <vt:lpstr>May the Lord Save You</vt:lpstr>
      <vt:lpstr>He, May, Can &amp; Will Save Us!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May the Lord Bless You</dc:title>
  <dc:creator>Stan Cox</dc:creator>
  <cp:keywords>Prayer,Blessings,God,Psalms</cp:keywords>
  <cp:lastModifiedBy>Stan Cox</cp:lastModifiedBy>
  <cp:revision>31</cp:revision>
  <cp:lastPrinted>2014-05-17T04:46:05Z</cp:lastPrinted>
  <dcterms:created xsi:type="dcterms:W3CDTF">2014-05-16T02:39:45Z</dcterms:created>
  <dcterms:modified xsi:type="dcterms:W3CDTF">2020-09-10T20:39:06Z</dcterms:modified>
  <cp:category>Prayer,Blessings,God</cp:category>
</cp:coreProperties>
</file>