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FA3E52-12AC-4976-9A13-40DBA43AED71}" v="450" dt="2024-06-05T17:31:08.7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handoutView">
  <p:normalViewPr>
    <p:restoredLeft sz="14968" autoAdjust="0"/>
    <p:restoredTop sz="49739" autoAdjust="0"/>
  </p:normalViewPr>
  <p:slideViewPr>
    <p:cSldViewPr snapToGrid="0">
      <p:cViewPr varScale="1">
        <p:scale>
          <a:sx n="37" d="100"/>
          <a:sy n="37" d="100"/>
        </p:scale>
        <p:origin x="2376" y="48"/>
      </p:cViewPr>
      <p:guideLst/>
    </p:cSldViewPr>
  </p:slideViewPr>
  <p:notesTextViewPr>
    <p:cViewPr>
      <p:scale>
        <a:sx n="1" d="1"/>
        <a:sy n="1" d="1"/>
      </p:scale>
      <p:origin x="0" y="0"/>
    </p:cViewPr>
  </p:notesTextViewPr>
  <p:notesViewPr>
    <p:cSldViewPr snapToGrid="0">
      <p:cViewPr varScale="1">
        <p:scale>
          <a:sx n="60" d="100"/>
          <a:sy n="60" d="100"/>
        </p:scale>
        <p:origin x="3187"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n Cox" userId="9376f276357bfffd" providerId="LiveId" clId="{73FA3E52-12AC-4976-9A13-40DBA43AED71}"/>
    <pc:docChg chg="undo custSel addSld delSld modSld modMainMaster modHandout">
      <pc:chgData name="Stan Cox" userId="9376f276357bfffd" providerId="LiveId" clId="{73FA3E52-12AC-4976-9A13-40DBA43AED71}" dt="2024-06-05T17:33:41.925" v="1124" actId="20577"/>
      <pc:docMkLst>
        <pc:docMk/>
      </pc:docMkLst>
      <pc:sldChg chg="modTransition setBg modNotesTx">
        <pc:chgData name="Stan Cox" userId="9376f276357bfffd" providerId="LiveId" clId="{73FA3E52-12AC-4976-9A13-40DBA43AED71}" dt="2024-06-05T16:58:56.045" v="716"/>
        <pc:sldMkLst>
          <pc:docMk/>
          <pc:sldMk cId="298551056" sldId="256"/>
        </pc:sldMkLst>
      </pc:sldChg>
      <pc:sldChg chg="modSp add mod modTransition setBg addAnim delAnim modAnim modNotesTx">
        <pc:chgData name="Stan Cox" userId="9376f276357bfffd" providerId="LiveId" clId="{73FA3E52-12AC-4976-9A13-40DBA43AED71}" dt="2024-06-05T17:31:08.774" v="963"/>
        <pc:sldMkLst>
          <pc:docMk/>
          <pc:sldMk cId="365460171" sldId="257"/>
        </pc:sldMkLst>
        <pc:spChg chg="mod">
          <ac:chgData name="Stan Cox" userId="9376f276357bfffd" providerId="LiveId" clId="{73FA3E52-12AC-4976-9A13-40DBA43AED71}" dt="2024-06-05T01:09:40.776" v="437" actId="1035"/>
          <ac:spMkLst>
            <pc:docMk/>
            <pc:sldMk cId="365460171" sldId="257"/>
            <ac:spMk id="2" creationId="{CBFAE2CA-7836-CF90-7581-D93151998217}"/>
          </ac:spMkLst>
        </pc:spChg>
        <pc:spChg chg="mod">
          <ac:chgData name="Stan Cox" userId="9376f276357bfffd" providerId="LiveId" clId="{73FA3E52-12AC-4976-9A13-40DBA43AED71}" dt="2024-06-05T17:31:02.399" v="962" actId="20577"/>
          <ac:spMkLst>
            <pc:docMk/>
            <pc:sldMk cId="365460171" sldId="257"/>
            <ac:spMk id="3" creationId="{65A56845-12C3-2ED6-A6BF-2F8B7E9D3C89}"/>
          </ac:spMkLst>
        </pc:spChg>
      </pc:sldChg>
      <pc:sldChg chg="add del">
        <pc:chgData name="Stan Cox" userId="9376f276357bfffd" providerId="LiveId" clId="{73FA3E52-12AC-4976-9A13-40DBA43AED71}" dt="2024-06-05T01:04:04.289" v="2"/>
        <pc:sldMkLst>
          <pc:docMk/>
          <pc:sldMk cId="1170759315" sldId="257"/>
        </pc:sldMkLst>
      </pc:sldChg>
      <pc:sldChg chg="modSp add mod modNotesTx">
        <pc:chgData name="Stan Cox" userId="9376f276357bfffd" providerId="LiveId" clId="{73FA3E52-12AC-4976-9A13-40DBA43AED71}" dt="2024-06-05T17:28:50.820" v="950" actId="14100"/>
        <pc:sldMkLst>
          <pc:docMk/>
          <pc:sldMk cId="867001544" sldId="258"/>
        </pc:sldMkLst>
        <pc:spChg chg="mod">
          <ac:chgData name="Stan Cox" userId="9376f276357bfffd" providerId="LiveId" clId="{73FA3E52-12AC-4976-9A13-40DBA43AED71}" dt="2024-06-05T17:26:20.106" v="838" actId="1076"/>
          <ac:spMkLst>
            <pc:docMk/>
            <pc:sldMk cId="867001544" sldId="258"/>
            <ac:spMk id="2" creationId="{CBFAE2CA-7836-CF90-7581-D93151998217}"/>
          </ac:spMkLst>
        </pc:spChg>
        <pc:spChg chg="mod">
          <ac:chgData name="Stan Cox" userId="9376f276357bfffd" providerId="LiveId" clId="{73FA3E52-12AC-4976-9A13-40DBA43AED71}" dt="2024-06-05T17:28:50.820" v="950" actId="14100"/>
          <ac:spMkLst>
            <pc:docMk/>
            <pc:sldMk cId="867001544" sldId="258"/>
            <ac:spMk id="3" creationId="{65A56845-12C3-2ED6-A6BF-2F8B7E9D3C89}"/>
          </ac:spMkLst>
        </pc:spChg>
      </pc:sldChg>
      <pc:sldChg chg="add del">
        <pc:chgData name="Stan Cox" userId="9376f276357bfffd" providerId="LiveId" clId="{73FA3E52-12AC-4976-9A13-40DBA43AED71}" dt="2024-06-05T16:59:15.278" v="719" actId="47"/>
        <pc:sldMkLst>
          <pc:docMk/>
          <pc:sldMk cId="1197520473" sldId="259"/>
        </pc:sldMkLst>
      </pc:sldChg>
      <pc:sldMasterChg chg="setBg modSldLayout">
        <pc:chgData name="Stan Cox" userId="9376f276357bfffd" providerId="LiveId" clId="{73FA3E52-12AC-4976-9A13-40DBA43AED71}" dt="2024-06-05T01:03:49.475" v="0"/>
        <pc:sldMasterMkLst>
          <pc:docMk/>
          <pc:sldMasterMk cId="3598499384" sldId="2147483648"/>
        </pc:sldMasterMkLst>
        <pc:sldLayoutChg chg="setBg">
          <pc:chgData name="Stan Cox" userId="9376f276357bfffd" providerId="LiveId" clId="{73FA3E52-12AC-4976-9A13-40DBA43AED71}" dt="2024-06-05T01:03:49.475" v="0"/>
          <pc:sldLayoutMkLst>
            <pc:docMk/>
            <pc:sldMasterMk cId="3598499384" sldId="2147483648"/>
            <pc:sldLayoutMk cId="103010729" sldId="2147483649"/>
          </pc:sldLayoutMkLst>
        </pc:sldLayoutChg>
        <pc:sldLayoutChg chg="setBg">
          <pc:chgData name="Stan Cox" userId="9376f276357bfffd" providerId="LiveId" clId="{73FA3E52-12AC-4976-9A13-40DBA43AED71}" dt="2024-06-05T01:03:49.475" v="0"/>
          <pc:sldLayoutMkLst>
            <pc:docMk/>
            <pc:sldMasterMk cId="3598499384" sldId="2147483648"/>
            <pc:sldLayoutMk cId="2658568039" sldId="2147483650"/>
          </pc:sldLayoutMkLst>
        </pc:sldLayoutChg>
        <pc:sldLayoutChg chg="setBg">
          <pc:chgData name="Stan Cox" userId="9376f276357bfffd" providerId="LiveId" clId="{73FA3E52-12AC-4976-9A13-40DBA43AED71}" dt="2024-06-05T01:03:49.475" v="0"/>
          <pc:sldLayoutMkLst>
            <pc:docMk/>
            <pc:sldMasterMk cId="3598499384" sldId="2147483648"/>
            <pc:sldLayoutMk cId="1105229125" sldId="2147483651"/>
          </pc:sldLayoutMkLst>
        </pc:sldLayoutChg>
        <pc:sldLayoutChg chg="setBg">
          <pc:chgData name="Stan Cox" userId="9376f276357bfffd" providerId="LiveId" clId="{73FA3E52-12AC-4976-9A13-40DBA43AED71}" dt="2024-06-05T01:03:49.475" v="0"/>
          <pc:sldLayoutMkLst>
            <pc:docMk/>
            <pc:sldMasterMk cId="3598499384" sldId="2147483648"/>
            <pc:sldLayoutMk cId="3728491988" sldId="2147483652"/>
          </pc:sldLayoutMkLst>
        </pc:sldLayoutChg>
        <pc:sldLayoutChg chg="setBg">
          <pc:chgData name="Stan Cox" userId="9376f276357bfffd" providerId="LiveId" clId="{73FA3E52-12AC-4976-9A13-40DBA43AED71}" dt="2024-06-05T01:03:49.475" v="0"/>
          <pc:sldLayoutMkLst>
            <pc:docMk/>
            <pc:sldMasterMk cId="3598499384" sldId="2147483648"/>
            <pc:sldLayoutMk cId="1660926277" sldId="2147483653"/>
          </pc:sldLayoutMkLst>
        </pc:sldLayoutChg>
        <pc:sldLayoutChg chg="setBg">
          <pc:chgData name="Stan Cox" userId="9376f276357bfffd" providerId="LiveId" clId="{73FA3E52-12AC-4976-9A13-40DBA43AED71}" dt="2024-06-05T01:03:49.475" v="0"/>
          <pc:sldLayoutMkLst>
            <pc:docMk/>
            <pc:sldMasterMk cId="3598499384" sldId="2147483648"/>
            <pc:sldLayoutMk cId="793259493" sldId="2147483654"/>
          </pc:sldLayoutMkLst>
        </pc:sldLayoutChg>
        <pc:sldLayoutChg chg="setBg">
          <pc:chgData name="Stan Cox" userId="9376f276357bfffd" providerId="LiveId" clId="{73FA3E52-12AC-4976-9A13-40DBA43AED71}" dt="2024-06-05T01:03:49.475" v="0"/>
          <pc:sldLayoutMkLst>
            <pc:docMk/>
            <pc:sldMasterMk cId="3598499384" sldId="2147483648"/>
            <pc:sldLayoutMk cId="286959113" sldId="2147483655"/>
          </pc:sldLayoutMkLst>
        </pc:sldLayoutChg>
        <pc:sldLayoutChg chg="setBg">
          <pc:chgData name="Stan Cox" userId="9376f276357bfffd" providerId="LiveId" clId="{73FA3E52-12AC-4976-9A13-40DBA43AED71}" dt="2024-06-05T01:03:49.475" v="0"/>
          <pc:sldLayoutMkLst>
            <pc:docMk/>
            <pc:sldMasterMk cId="3598499384" sldId="2147483648"/>
            <pc:sldLayoutMk cId="993823561" sldId="2147483656"/>
          </pc:sldLayoutMkLst>
        </pc:sldLayoutChg>
        <pc:sldLayoutChg chg="setBg">
          <pc:chgData name="Stan Cox" userId="9376f276357bfffd" providerId="LiveId" clId="{73FA3E52-12AC-4976-9A13-40DBA43AED71}" dt="2024-06-05T01:03:49.475" v="0"/>
          <pc:sldLayoutMkLst>
            <pc:docMk/>
            <pc:sldMasterMk cId="3598499384" sldId="2147483648"/>
            <pc:sldLayoutMk cId="447606994" sldId="2147483657"/>
          </pc:sldLayoutMkLst>
        </pc:sldLayoutChg>
        <pc:sldLayoutChg chg="setBg">
          <pc:chgData name="Stan Cox" userId="9376f276357bfffd" providerId="LiveId" clId="{73FA3E52-12AC-4976-9A13-40DBA43AED71}" dt="2024-06-05T01:03:49.475" v="0"/>
          <pc:sldLayoutMkLst>
            <pc:docMk/>
            <pc:sldMasterMk cId="3598499384" sldId="2147483648"/>
            <pc:sldLayoutMk cId="321716330" sldId="2147483658"/>
          </pc:sldLayoutMkLst>
        </pc:sldLayoutChg>
        <pc:sldLayoutChg chg="setBg">
          <pc:chgData name="Stan Cox" userId="9376f276357bfffd" providerId="LiveId" clId="{73FA3E52-12AC-4976-9A13-40DBA43AED71}" dt="2024-06-05T01:03:49.475" v="0"/>
          <pc:sldLayoutMkLst>
            <pc:docMk/>
            <pc:sldMasterMk cId="3598499384" sldId="2147483648"/>
            <pc:sldLayoutMk cId="2865190917" sldId="214748365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C221E74-74B0-0100-7EF2-1BD3F7C77F2B}"/>
              </a:ext>
            </a:extLst>
          </p:cNvPr>
          <p:cNvSpPr>
            <a:spLocks noGrp="1"/>
          </p:cNvSpPr>
          <p:nvPr>
            <p:ph type="hdr" sz="quarter"/>
          </p:nvPr>
        </p:nvSpPr>
        <p:spPr>
          <a:xfrm>
            <a:off x="0" y="0"/>
            <a:ext cx="3670300" cy="812800"/>
          </a:xfrm>
          <a:prstGeom prst="rect">
            <a:avLst/>
          </a:prstGeom>
        </p:spPr>
        <p:txBody>
          <a:bodyPr vert="horz" lIns="91440" tIns="45720" rIns="91440" bIns="45720" rtlCol="0"/>
          <a:lstStyle>
            <a:lvl1pPr algn="l">
              <a:defRPr sz="1200"/>
            </a:lvl1pPr>
          </a:lstStyle>
          <a:p>
            <a:r>
              <a:rPr lang="en-US" sz="1800" dirty="0">
                <a:latin typeface="Boucherie Block" panose="02000506000000020004" pitchFamily="2" charset="0"/>
              </a:rPr>
              <a:t>“May the Lord our God be with us”</a:t>
            </a:r>
          </a:p>
          <a:p>
            <a:r>
              <a:rPr lang="en-US" dirty="0"/>
              <a:t>1 Kings 8:57-61</a:t>
            </a:r>
          </a:p>
        </p:txBody>
      </p:sp>
      <p:sp>
        <p:nvSpPr>
          <p:cNvPr id="3" name="Date Placeholder 2">
            <a:extLst>
              <a:ext uri="{FF2B5EF4-FFF2-40B4-BE49-F238E27FC236}">
                <a16:creationId xmlns:a16="http://schemas.microsoft.com/office/drawing/2014/main" id="{7969FE38-5C74-75E0-4675-AED1C881CFA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dirty="0"/>
              <a:t>June 9, 2024 @ 9am</a:t>
            </a:r>
          </a:p>
        </p:txBody>
      </p:sp>
      <p:sp>
        <p:nvSpPr>
          <p:cNvPr id="4" name="Footer Placeholder 3">
            <a:extLst>
              <a:ext uri="{FF2B5EF4-FFF2-40B4-BE49-F238E27FC236}">
                <a16:creationId xmlns:a16="http://schemas.microsoft.com/office/drawing/2014/main" id="{9601735B-9A4F-C3CC-5DF9-87628EB76CA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West Side church of Christ, Stan Cox</a:t>
            </a:r>
          </a:p>
        </p:txBody>
      </p:sp>
      <p:sp>
        <p:nvSpPr>
          <p:cNvPr id="5" name="Slide Number Placeholder 4">
            <a:extLst>
              <a:ext uri="{FF2B5EF4-FFF2-40B4-BE49-F238E27FC236}">
                <a16:creationId xmlns:a16="http://schemas.microsoft.com/office/drawing/2014/main" id="{BC9D3852-F703-B278-B0A0-FA3AFAC74AF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r>
              <a:rPr lang="en-US" dirty="0"/>
              <a:t>soundteaching.org   </a:t>
            </a:r>
            <a:fld id="{6554FA98-FAAB-4164-A796-091308B61C10}" type="slidenum">
              <a:rPr lang="en-US" smtClean="0"/>
              <a:t>‹#›</a:t>
            </a:fld>
            <a:endParaRPr lang="en-US" dirty="0"/>
          </a:p>
        </p:txBody>
      </p:sp>
    </p:spTree>
    <p:extLst>
      <p:ext uri="{BB962C8B-B14F-4D97-AF65-F5344CB8AC3E}">
        <p14:creationId xmlns:p14="http://schemas.microsoft.com/office/powerpoint/2010/main" val="6584671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D9C03F-3481-4458-AAC7-B2F348B4445A}" type="datetimeFigureOut">
              <a:rPr lang="en-US" smtClean="0"/>
              <a:t>6/4/2024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CB4B5E-F45F-413D-B4AD-C2FA6AD81186}" type="slidenum">
              <a:rPr lang="en-US" smtClean="0"/>
              <a:t>‹#›</a:t>
            </a:fld>
            <a:endParaRPr lang="en-US"/>
          </a:p>
        </p:txBody>
      </p:sp>
    </p:spTree>
    <p:extLst>
      <p:ext uri="{BB962C8B-B14F-4D97-AF65-F5344CB8AC3E}">
        <p14:creationId xmlns:p14="http://schemas.microsoft.com/office/powerpoint/2010/main" val="349666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ctr" rtl="0"/>
            <a:r>
              <a:rPr lang="en-US" sz="1200" b="0" i="0" u="none" strike="noStrike" baseline="0" dirty="0">
                <a:solidFill>
                  <a:schemeClr val="tx1"/>
                </a:solidFill>
                <a:latin typeface="+mn-lt"/>
              </a:rPr>
              <a:t>"May the Lord our God be with us"</a:t>
            </a:r>
          </a:p>
          <a:p>
            <a:pPr marR="0" algn="ctr" rtl="0"/>
            <a:r>
              <a:rPr lang="en-US" sz="1200" b="0" i="0" u="none" strike="noStrike" baseline="0" dirty="0">
                <a:solidFill>
                  <a:schemeClr val="tx1"/>
                </a:solidFill>
                <a:latin typeface="+mn-lt"/>
              </a:rPr>
              <a:t>1 Kings 8:57-61</a:t>
            </a:r>
          </a:p>
          <a:p>
            <a:pPr marR="0" algn="l" rtl="0"/>
            <a:endParaRPr lang="en-US" sz="1200" b="0" i="0" u="none" strike="noStrike" baseline="0" dirty="0">
              <a:solidFill>
                <a:schemeClr val="tx1"/>
              </a:solidFill>
              <a:latin typeface="+mn-lt"/>
            </a:endParaRPr>
          </a:p>
          <a:p>
            <a:pPr marR="0" algn="l" rtl="0"/>
            <a:r>
              <a:rPr lang="en-US" sz="1200" b="1" i="0" u="none" strike="noStrike" baseline="0" dirty="0">
                <a:solidFill>
                  <a:schemeClr val="tx1"/>
                </a:solidFill>
                <a:latin typeface="+mn-lt"/>
              </a:rPr>
              <a:t>Introduction:</a:t>
            </a:r>
            <a:endParaRPr lang="en-US" sz="1200" b="0" i="0" u="none" strike="noStrike" baseline="0" dirty="0">
              <a:solidFill>
                <a:schemeClr val="tx1"/>
              </a:solidFill>
              <a:latin typeface="+mn-lt"/>
            </a:endParaRPr>
          </a:p>
          <a:p>
            <a:pPr marR="0" algn="l" rtl="0">
              <a:buSzPts val="2200"/>
              <a:buFont typeface="Symbol" panose="05050102010706020507" pitchFamily="18" charset="2"/>
              <a:buChar char="·"/>
            </a:pPr>
            <a:r>
              <a:rPr lang="en-US" sz="1200" b="1" i="0" u="none" strike="noStrike" baseline="0" dirty="0">
                <a:solidFill>
                  <a:schemeClr val="tx1"/>
                </a:solidFill>
                <a:latin typeface="+mn-lt"/>
              </a:rPr>
              <a:t>Solomon's dedication of the Temple of God consisted of several different sections.</a:t>
            </a:r>
            <a:endParaRPr lang="en-US" sz="1200" b="0" i="0" u="none" strike="noStrike" baseline="0" dirty="0">
              <a:solidFill>
                <a:schemeClr val="tx1"/>
              </a:solidFill>
              <a:latin typeface="+mn-lt"/>
            </a:endParaRPr>
          </a:p>
          <a:p>
            <a:pPr marR="0" lvl="1" algn="l" rtl="0">
              <a:buFont typeface="Symbol" panose="05050102010706020507" pitchFamily="18" charset="2"/>
              <a:buChar char="·"/>
            </a:pPr>
            <a:r>
              <a:rPr lang="en-US" sz="1200" b="0" i="0" u="none" strike="noStrike" baseline="0" dirty="0">
                <a:solidFill>
                  <a:schemeClr val="tx1"/>
                </a:solidFill>
                <a:latin typeface="+mn-lt"/>
              </a:rPr>
              <a:t>He first gave an explanation to the people why God chose him to build the Temple. (12-21)</a:t>
            </a:r>
          </a:p>
          <a:p>
            <a:pPr>
              <a:buFont typeface="Symbol" panose="05050102010706020507" pitchFamily="18" charset="2"/>
              <a:buChar char="·"/>
            </a:pPr>
            <a:r>
              <a:rPr lang="en-US" sz="1200" b="0" i="0" u="none" strike="noStrike" baseline="0" dirty="0">
                <a:solidFill>
                  <a:schemeClr val="tx1"/>
                </a:solidFill>
                <a:latin typeface="+mn-lt"/>
              </a:rPr>
              <a:t>He then prayed God's blessings upon His people as he prayed a prayer of Dedication. (22-53)</a:t>
            </a:r>
          </a:p>
          <a:p>
            <a:pPr>
              <a:buFont typeface="Symbol" panose="05050102010706020507" pitchFamily="18" charset="2"/>
              <a:buChar char="·"/>
            </a:pPr>
            <a:r>
              <a:rPr lang="en-US" sz="1200" b="0" i="0" u="none" strike="noStrike" baseline="0" dirty="0">
                <a:solidFill>
                  <a:schemeClr val="tx1"/>
                </a:solidFill>
                <a:latin typeface="+mn-lt"/>
              </a:rPr>
              <a:t>Our text contains the end of Solomons address, before myriad sacrifices, and a feast the king held with all of Israel (for two weeks). (54-61), (62-65)</a:t>
            </a:r>
          </a:p>
          <a:p>
            <a:pPr>
              <a:buFont typeface="Symbol" panose="05050102010706020507" pitchFamily="18" charset="2"/>
              <a:buChar char="·"/>
            </a:pPr>
            <a:r>
              <a:rPr lang="en-US" sz="1200" b="0" i="0" u="none" strike="noStrike" baseline="0" dirty="0">
                <a:solidFill>
                  <a:schemeClr val="tx1"/>
                </a:solidFill>
                <a:latin typeface="+mn-lt"/>
              </a:rPr>
              <a:t>We are told that the people </a:t>
            </a:r>
            <a:r>
              <a:rPr lang="en-US" sz="1200" b="0" i="1" u="none" strike="noStrike" baseline="0" dirty="0">
                <a:solidFill>
                  <a:schemeClr val="tx1"/>
                </a:solidFill>
                <a:latin typeface="+mn-lt"/>
              </a:rPr>
              <a:t>"went to their tents joyful and glad of heart for all the good that the Lord had done for His servant David, and for Israel His people." </a:t>
            </a:r>
            <a:r>
              <a:rPr lang="en-US" sz="1200" b="1" i="0" u="none" strike="noStrike" baseline="0" dirty="0">
                <a:solidFill>
                  <a:schemeClr val="tx1"/>
                </a:solidFill>
                <a:latin typeface="+mn-lt"/>
              </a:rPr>
              <a:t>(66)</a:t>
            </a:r>
            <a:endParaRPr lang="en-US" sz="1200" b="0" i="0" u="none" strike="noStrike" baseline="0" dirty="0">
              <a:solidFill>
                <a:schemeClr val="tx1"/>
              </a:solidFill>
              <a:latin typeface="+mn-lt"/>
            </a:endParaRPr>
          </a:p>
          <a:p>
            <a:pPr marR="0" lvl="2" algn="l" rtl="0">
              <a:buSzPts val="2200"/>
              <a:buFont typeface="Symbol" panose="05050102010706020507" pitchFamily="18" charset="2"/>
              <a:buChar char="·"/>
            </a:pPr>
            <a:r>
              <a:rPr lang="en-US" sz="1200" b="0" i="0" u="none" strike="noStrike" baseline="0" dirty="0">
                <a:solidFill>
                  <a:schemeClr val="tx1"/>
                </a:solidFill>
                <a:latin typeface="+mn-lt"/>
              </a:rPr>
              <a:t>Consider the significance of the event</a:t>
            </a:r>
          </a:p>
          <a:p>
            <a:pPr>
              <a:buSzPts val="2200"/>
              <a:buFont typeface="Symbol" panose="05050102010706020507" pitchFamily="18" charset="2"/>
              <a:buChar char="·"/>
            </a:pPr>
            <a:r>
              <a:rPr lang="en-US" sz="1200" b="0" i="0" u="none" strike="noStrike" baseline="0" dirty="0">
                <a:solidFill>
                  <a:schemeClr val="tx1"/>
                </a:solidFill>
                <a:latin typeface="+mn-lt"/>
              </a:rPr>
              <a:t>Consider the impact is had upon the people (how joyful they were</a:t>
            </a:r>
          </a:p>
          <a:p>
            <a:pPr marR="0" lvl="2" algn="l" rtl="0">
              <a:buFont typeface="Symbol" panose="05050102010706020507" pitchFamily="18" charset="2"/>
              <a:buChar char="·"/>
            </a:pPr>
            <a:r>
              <a:rPr lang="en-US" sz="1200" b="0" i="0" u="none" strike="noStrike" baseline="0" dirty="0">
                <a:solidFill>
                  <a:schemeClr val="tx1"/>
                </a:solidFill>
                <a:latin typeface="+mn-lt"/>
              </a:rPr>
              <a:t>Think of these things as you read our text for today:</a:t>
            </a:r>
          </a:p>
          <a:p>
            <a:pPr marR="0" algn="l" rtl="0"/>
            <a:r>
              <a:rPr lang="en-US" sz="1200" b="1" i="0" u="none" strike="noStrike" baseline="0" dirty="0">
                <a:solidFill>
                  <a:schemeClr val="tx1"/>
                </a:solidFill>
                <a:latin typeface="+mn-lt"/>
              </a:rPr>
              <a:t>1 Kings 8:57-61 </a:t>
            </a:r>
            <a:r>
              <a:rPr lang="en-US" sz="1200" b="0" i="1" u="none" strike="noStrike" baseline="0" dirty="0">
                <a:solidFill>
                  <a:schemeClr val="tx1"/>
                </a:solidFill>
                <a:latin typeface="+mn-lt"/>
              </a:rPr>
              <a:t> May the LORD our God be with us, as He was with our fathers. May He not leave us nor forsake us,  (58)  that He may incline our hearts to Himself, to walk in all His ways, and to keep His commandments and His statutes and His judgments, which He commanded our fathers.  (59)  And may these words of mine, with which I have made supplication before the LORD, be near the LORD our God day and night, that He may maintain the cause of His servant and the cause of His people Israel, as each day may require,  (60)  that all the peoples of the earth may know that the LORD is God; there is no other.  (61)  Let your heart therefore be loyal to the LORD our God, to walk in His statutes and keep His commandments, as at this day."</a:t>
            </a:r>
            <a:endParaRPr lang="en-US" sz="1200" b="0" i="0" u="none" strike="noStrike" baseline="0" dirty="0">
              <a:solidFill>
                <a:schemeClr val="tx1"/>
              </a:solidFill>
              <a:latin typeface="+mn-lt"/>
            </a:endParaRPr>
          </a:p>
          <a:p>
            <a:pPr marR="0" algn="l" rtl="0">
              <a:buFont typeface="Symbol" panose="05050102010706020507" pitchFamily="18" charset="2"/>
              <a:buChar char="·"/>
            </a:pPr>
            <a:r>
              <a:rPr lang="en-US" sz="1200" b="1" i="0" u="none" strike="noStrike" baseline="0" dirty="0">
                <a:solidFill>
                  <a:schemeClr val="tx1"/>
                </a:solidFill>
                <a:latin typeface="+mn-lt"/>
              </a:rPr>
              <a:t>These words are a supplication of Solomon consisting of two basic hopes</a:t>
            </a:r>
            <a:endParaRPr lang="en-US" sz="1200" b="0" i="0" u="none" strike="noStrike" baseline="0" dirty="0">
              <a:solidFill>
                <a:schemeClr val="tx1"/>
              </a:solidFill>
              <a:latin typeface="+mn-lt"/>
            </a:endParaRPr>
          </a:p>
          <a:p>
            <a:pPr marR="0" lvl="2" algn="l" rtl="0">
              <a:buFont typeface="Symbol" panose="05050102010706020507" pitchFamily="18" charset="2"/>
              <a:buChar char="·"/>
            </a:pPr>
            <a:r>
              <a:rPr lang="en-US" sz="1200" b="0" i="0" u="none" strike="noStrike" baseline="0" dirty="0">
                <a:solidFill>
                  <a:schemeClr val="tx1"/>
                </a:solidFill>
                <a:latin typeface="+mn-lt"/>
              </a:rPr>
              <a:t>That God would remain with them</a:t>
            </a:r>
          </a:p>
          <a:p>
            <a:pPr>
              <a:buFont typeface="Symbol" panose="05050102010706020507" pitchFamily="18" charset="2"/>
              <a:buChar char="·"/>
            </a:pPr>
            <a:r>
              <a:rPr lang="en-US" sz="1200" b="0" i="0" u="none" strike="noStrike" baseline="0" dirty="0">
                <a:solidFill>
                  <a:schemeClr val="tx1"/>
                </a:solidFill>
                <a:latin typeface="+mn-lt"/>
              </a:rPr>
              <a:t>That the people would be loyal to Him</a:t>
            </a:r>
          </a:p>
          <a:p>
            <a:pPr marR="0" algn="l" rtl="0">
              <a:buSzPts val="2200"/>
              <a:buFont typeface="Symbol" panose="05050102010706020507" pitchFamily="18" charset="2"/>
              <a:buChar char="·"/>
            </a:pPr>
            <a:r>
              <a:rPr lang="en-US" sz="1200" b="1" i="0" u="none" strike="noStrike" baseline="0" dirty="0">
                <a:solidFill>
                  <a:schemeClr val="tx1"/>
                </a:solidFill>
                <a:latin typeface="+mn-lt"/>
              </a:rPr>
              <a:t>God's promises and character assured that God would keep his part of the deal!</a:t>
            </a:r>
          </a:p>
          <a:p>
            <a:pPr marR="0" lvl="2" algn="l" rtl="0">
              <a:buSzPts val="2200"/>
              <a:buFont typeface="Symbol" panose="05050102010706020507" pitchFamily="18" charset="2"/>
              <a:buChar char="·"/>
            </a:pPr>
            <a:r>
              <a:rPr lang="en-US" sz="1200" b="0" i="0" u="none" strike="noStrike" baseline="0" dirty="0">
                <a:solidFill>
                  <a:schemeClr val="tx1"/>
                </a:solidFill>
                <a:latin typeface="+mn-lt"/>
              </a:rPr>
              <a:t>The prophet Jeremiah understood this, and made his appeal in his Lamentations:</a:t>
            </a:r>
          </a:p>
          <a:p>
            <a:pPr>
              <a:buSzPts val="2200"/>
              <a:buFont typeface="Symbol" panose="05050102010706020507" pitchFamily="18" charset="2"/>
              <a:buChar char="·"/>
            </a:pPr>
            <a:r>
              <a:rPr lang="en-US" sz="1200" b="0" i="0" u="none" strike="noStrike" baseline="0" dirty="0">
                <a:solidFill>
                  <a:schemeClr val="tx1"/>
                </a:solidFill>
                <a:latin typeface="+mn-lt"/>
              </a:rPr>
              <a:t>In the midst of great trial brought because of the unfaithfulness of the people, Jeremiah remembered God's steadfastness.</a:t>
            </a:r>
          </a:p>
          <a:p>
            <a:pPr marR="0" algn="l" rtl="0"/>
            <a:r>
              <a:rPr lang="en-US" sz="1200" b="1" i="0" u="none" strike="noStrike" baseline="0" dirty="0">
                <a:solidFill>
                  <a:schemeClr val="tx1"/>
                </a:solidFill>
                <a:latin typeface="+mn-lt"/>
              </a:rPr>
              <a:t>Lamentations 3:21-26</a:t>
            </a:r>
            <a:r>
              <a:rPr lang="en-US" sz="1200" b="0" i="1" u="none" strike="noStrike" baseline="0" dirty="0">
                <a:solidFill>
                  <a:schemeClr val="tx1"/>
                </a:solidFill>
                <a:latin typeface="+mn-lt"/>
              </a:rPr>
              <a:t>  This I recall to my mind, Therefore I have hope.  (22)  Through the LORD's mercies we are not consumed, Because His compassions fail not.  (23)  They are new every morning; Great is Your faithfulness.  (24)  "The LORD is my portion," says my soul, "Therefore I hope in Him!"  (25)  The LORD is good to those who wait for Him, To the soul who seeks Him.  (26)  It is good that one should hope and wait quietly For the salvation of the LORD.</a:t>
            </a:r>
            <a:endParaRPr lang="en-US" sz="1200" b="0" i="0" u="none" strike="noStrike" baseline="0" dirty="0">
              <a:solidFill>
                <a:schemeClr val="tx1"/>
              </a:solidFill>
              <a:latin typeface="+mn-lt"/>
            </a:endParaRPr>
          </a:p>
          <a:p>
            <a:pPr marR="0" algn="l" rtl="0">
              <a:buSzPts val="1400"/>
              <a:buFont typeface="Symbol" panose="05050102010706020507" pitchFamily="18" charset="2"/>
              <a:buChar char="·"/>
            </a:pPr>
            <a:r>
              <a:rPr lang="en-US" sz="1200" b="1" i="0" u="none" strike="noStrike" baseline="0" dirty="0">
                <a:solidFill>
                  <a:schemeClr val="tx1"/>
                </a:solidFill>
                <a:latin typeface="+mn-lt"/>
              </a:rPr>
              <a:t>As we address these issues, remember than any failure in the relationship between God and us happens because of our mistakes and sins, not because of Him.</a:t>
            </a:r>
          </a:p>
          <a:p>
            <a:pPr marR="0" lvl="2" algn="l" rtl="0">
              <a:buSzPts val="2200"/>
              <a:buFont typeface="Symbol" panose="05050102010706020507" pitchFamily="18" charset="2"/>
              <a:buChar char="·"/>
            </a:pPr>
            <a:r>
              <a:rPr lang="en-US" sz="1200" b="0" i="0" u="none" strike="noStrike" baseline="0" dirty="0">
                <a:solidFill>
                  <a:schemeClr val="tx1"/>
                </a:solidFill>
                <a:latin typeface="+mn-lt"/>
              </a:rPr>
              <a:t>God remains loyal to us, will we remain loyal to Him?</a:t>
            </a:r>
          </a:p>
          <a:p>
            <a:pPr>
              <a:buSzPts val="2200"/>
              <a:buFont typeface="Symbol" panose="05050102010706020507" pitchFamily="18" charset="2"/>
              <a:buChar char="·"/>
            </a:pPr>
            <a:r>
              <a:rPr lang="en-US" sz="1200" b="0" i="0" u="none" strike="noStrike" baseline="0" dirty="0">
                <a:solidFill>
                  <a:schemeClr val="tx1"/>
                </a:solidFill>
                <a:latin typeface="+mn-lt"/>
              </a:rPr>
              <a:t>Time and again, the Jews failed in their loyalty.</a:t>
            </a:r>
            <a:endParaRPr lang="en-US" dirty="0"/>
          </a:p>
        </p:txBody>
      </p:sp>
      <p:sp>
        <p:nvSpPr>
          <p:cNvPr id="4" name="Slide Number Placeholder 3"/>
          <p:cNvSpPr>
            <a:spLocks noGrp="1"/>
          </p:cNvSpPr>
          <p:nvPr>
            <p:ph type="sldNum" sz="quarter" idx="5"/>
          </p:nvPr>
        </p:nvSpPr>
        <p:spPr/>
        <p:txBody>
          <a:bodyPr/>
          <a:lstStyle/>
          <a:p>
            <a:fld id="{BDCB4B5E-F45F-413D-B4AD-C2FA6AD81186}" type="slidenum">
              <a:rPr lang="en-US" smtClean="0"/>
              <a:t>1</a:t>
            </a:fld>
            <a:endParaRPr lang="en-US"/>
          </a:p>
        </p:txBody>
      </p:sp>
    </p:spTree>
    <p:extLst>
      <p:ext uri="{BB962C8B-B14F-4D97-AF65-F5344CB8AC3E}">
        <p14:creationId xmlns:p14="http://schemas.microsoft.com/office/powerpoint/2010/main" val="787976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ctr" rtl="0"/>
            <a:endParaRPr lang="en-US" sz="1200" u="none" dirty="0">
              <a:solidFill>
                <a:schemeClr val="tx1"/>
              </a:solidFill>
              <a:latin typeface="+mn-lt"/>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CB4B5E-F45F-413D-B4AD-C2FA6AD81186}"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730092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ctr" rtl="0"/>
            <a:endParaRPr lang="en-US" dirty="0"/>
          </a:p>
        </p:txBody>
      </p:sp>
      <p:sp>
        <p:nvSpPr>
          <p:cNvPr id="4" name="Slide Number Placeholder 3"/>
          <p:cNvSpPr>
            <a:spLocks noGrp="1"/>
          </p:cNvSpPr>
          <p:nvPr>
            <p:ph type="sldNum" sz="quarter" idx="5"/>
          </p:nvPr>
        </p:nvSpPr>
        <p:spPr/>
        <p:txBody>
          <a:bodyPr/>
          <a:lstStyle/>
          <a:p>
            <a:fld id="{BDCB4B5E-F45F-413D-B4AD-C2FA6AD81186}" type="slidenum">
              <a:rPr lang="en-US" smtClean="0"/>
              <a:t>3</a:t>
            </a:fld>
            <a:endParaRPr lang="en-US"/>
          </a:p>
        </p:txBody>
      </p:sp>
    </p:spTree>
    <p:extLst>
      <p:ext uri="{BB962C8B-B14F-4D97-AF65-F5344CB8AC3E}">
        <p14:creationId xmlns:p14="http://schemas.microsoft.com/office/powerpoint/2010/main" val="332423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606B8-7C84-6ACA-F213-B2615E3BF5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5D0E2-D0FD-DE55-8BA1-8D3D572EBC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6F44DD0-4DA9-9BF8-5D91-E6158658876C}"/>
              </a:ext>
            </a:extLst>
          </p:cNvPr>
          <p:cNvSpPr>
            <a:spLocks noGrp="1"/>
          </p:cNvSpPr>
          <p:nvPr>
            <p:ph type="dt" sz="half" idx="10"/>
          </p:nvPr>
        </p:nvSpPr>
        <p:spPr/>
        <p:txBody>
          <a:bodyPr/>
          <a:lstStyle/>
          <a:p>
            <a:fld id="{3D14F7E5-DDD3-40CD-B686-4828C363E365}" type="datetimeFigureOut">
              <a:rPr lang="en-US" smtClean="0"/>
              <a:t>6/4/2024</a:t>
            </a:fld>
            <a:endParaRPr lang="en-US"/>
          </a:p>
        </p:txBody>
      </p:sp>
      <p:sp>
        <p:nvSpPr>
          <p:cNvPr id="5" name="Footer Placeholder 4">
            <a:extLst>
              <a:ext uri="{FF2B5EF4-FFF2-40B4-BE49-F238E27FC236}">
                <a16:creationId xmlns:a16="http://schemas.microsoft.com/office/drawing/2014/main" id="{8F26950D-7C27-C38B-0B7E-40A72308F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307B83-2776-CA01-42BF-B0267100FDEA}"/>
              </a:ext>
            </a:extLst>
          </p:cNvPr>
          <p:cNvSpPr>
            <a:spLocks noGrp="1"/>
          </p:cNvSpPr>
          <p:nvPr>
            <p:ph type="sldNum" sz="quarter" idx="12"/>
          </p:nvPr>
        </p:nvSpPr>
        <p:spPr/>
        <p:txBody>
          <a:bodyPr/>
          <a:lstStyle/>
          <a:p>
            <a:fld id="{2511DE85-13AF-4B38-B5A2-BB4CB1E8E04F}" type="slidenum">
              <a:rPr lang="en-US" smtClean="0"/>
              <a:t>‹#›</a:t>
            </a:fld>
            <a:endParaRPr lang="en-US"/>
          </a:p>
        </p:txBody>
      </p:sp>
    </p:spTree>
    <p:extLst>
      <p:ext uri="{BB962C8B-B14F-4D97-AF65-F5344CB8AC3E}">
        <p14:creationId xmlns:p14="http://schemas.microsoft.com/office/powerpoint/2010/main" val="103010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AAFAC-602E-EBE9-4385-FEB22DBBD3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B3C2F7-0A5E-0E6C-F696-35C40A466A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B1BB23-BCE0-E888-7314-80E92A53F323}"/>
              </a:ext>
            </a:extLst>
          </p:cNvPr>
          <p:cNvSpPr>
            <a:spLocks noGrp="1"/>
          </p:cNvSpPr>
          <p:nvPr>
            <p:ph type="dt" sz="half" idx="10"/>
          </p:nvPr>
        </p:nvSpPr>
        <p:spPr/>
        <p:txBody>
          <a:bodyPr/>
          <a:lstStyle/>
          <a:p>
            <a:fld id="{3D14F7E5-DDD3-40CD-B686-4828C363E365}" type="datetimeFigureOut">
              <a:rPr lang="en-US" smtClean="0"/>
              <a:t>6/4/2024</a:t>
            </a:fld>
            <a:endParaRPr lang="en-US"/>
          </a:p>
        </p:txBody>
      </p:sp>
      <p:sp>
        <p:nvSpPr>
          <p:cNvPr id="5" name="Footer Placeholder 4">
            <a:extLst>
              <a:ext uri="{FF2B5EF4-FFF2-40B4-BE49-F238E27FC236}">
                <a16:creationId xmlns:a16="http://schemas.microsoft.com/office/drawing/2014/main" id="{9253C2E5-34AC-C99C-2FD5-1289572007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115190-AEE0-DC51-A8D4-D2D6CB98AEC5}"/>
              </a:ext>
            </a:extLst>
          </p:cNvPr>
          <p:cNvSpPr>
            <a:spLocks noGrp="1"/>
          </p:cNvSpPr>
          <p:nvPr>
            <p:ph type="sldNum" sz="quarter" idx="12"/>
          </p:nvPr>
        </p:nvSpPr>
        <p:spPr/>
        <p:txBody>
          <a:bodyPr/>
          <a:lstStyle/>
          <a:p>
            <a:fld id="{2511DE85-13AF-4B38-B5A2-BB4CB1E8E04F}" type="slidenum">
              <a:rPr lang="en-US" smtClean="0"/>
              <a:t>‹#›</a:t>
            </a:fld>
            <a:endParaRPr lang="en-US"/>
          </a:p>
        </p:txBody>
      </p:sp>
    </p:spTree>
    <p:extLst>
      <p:ext uri="{BB962C8B-B14F-4D97-AF65-F5344CB8AC3E}">
        <p14:creationId xmlns:p14="http://schemas.microsoft.com/office/powerpoint/2010/main" val="321716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D840E9-E20B-F114-9E9B-0A431CF8C4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14E0EC-5AF0-6F56-5003-295717B36CD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A32114-9533-AE63-3541-ABD1DF83BB91}"/>
              </a:ext>
            </a:extLst>
          </p:cNvPr>
          <p:cNvSpPr>
            <a:spLocks noGrp="1"/>
          </p:cNvSpPr>
          <p:nvPr>
            <p:ph type="dt" sz="half" idx="10"/>
          </p:nvPr>
        </p:nvSpPr>
        <p:spPr/>
        <p:txBody>
          <a:bodyPr/>
          <a:lstStyle/>
          <a:p>
            <a:fld id="{3D14F7E5-DDD3-40CD-B686-4828C363E365}" type="datetimeFigureOut">
              <a:rPr lang="en-US" smtClean="0"/>
              <a:t>6/4/2024</a:t>
            </a:fld>
            <a:endParaRPr lang="en-US"/>
          </a:p>
        </p:txBody>
      </p:sp>
      <p:sp>
        <p:nvSpPr>
          <p:cNvPr id="5" name="Footer Placeholder 4">
            <a:extLst>
              <a:ext uri="{FF2B5EF4-FFF2-40B4-BE49-F238E27FC236}">
                <a16:creationId xmlns:a16="http://schemas.microsoft.com/office/drawing/2014/main" id="{3F4885E4-6621-40EC-A05F-8A95F33E2B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DD7871-1173-9119-F4CB-21C941B0979B}"/>
              </a:ext>
            </a:extLst>
          </p:cNvPr>
          <p:cNvSpPr>
            <a:spLocks noGrp="1"/>
          </p:cNvSpPr>
          <p:nvPr>
            <p:ph type="sldNum" sz="quarter" idx="12"/>
          </p:nvPr>
        </p:nvSpPr>
        <p:spPr/>
        <p:txBody>
          <a:bodyPr/>
          <a:lstStyle/>
          <a:p>
            <a:fld id="{2511DE85-13AF-4B38-B5A2-BB4CB1E8E04F}" type="slidenum">
              <a:rPr lang="en-US" smtClean="0"/>
              <a:t>‹#›</a:t>
            </a:fld>
            <a:endParaRPr lang="en-US"/>
          </a:p>
        </p:txBody>
      </p:sp>
    </p:spTree>
    <p:extLst>
      <p:ext uri="{BB962C8B-B14F-4D97-AF65-F5344CB8AC3E}">
        <p14:creationId xmlns:p14="http://schemas.microsoft.com/office/powerpoint/2010/main" val="2865190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10B79-5D3F-5BB3-01B6-5F12BC4AFF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3B06EF-B058-40B9-2BBD-AB3E236226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29496B-B5A7-3A8A-B6BE-42DC66E2EA09}"/>
              </a:ext>
            </a:extLst>
          </p:cNvPr>
          <p:cNvSpPr>
            <a:spLocks noGrp="1"/>
          </p:cNvSpPr>
          <p:nvPr>
            <p:ph type="dt" sz="half" idx="10"/>
          </p:nvPr>
        </p:nvSpPr>
        <p:spPr/>
        <p:txBody>
          <a:bodyPr/>
          <a:lstStyle/>
          <a:p>
            <a:fld id="{3D14F7E5-DDD3-40CD-B686-4828C363E365}" type="datetimeFigureOut">
              <a:rPr lang="en-US" smtClean="0"/>
              <a:t>6/4/2024</a:t>
            </a:fld>
            <a:endParaRPr lang="en-US"/>
          </a:p>
        </p:txBody>
      </p:sp>
      <p:sp>
        <p:nvSpPr>
          <p:cNvPr id="5" name="Footer Placeholder 4">
            <a:extLst>
              <a:ext uri="{FF2B5EF4-FFF2-40B4-BE49-F238E27FC236}">
                <a16:creationId xmlns:a16="http://schemas.microsoft.com/office/drawing/2014/main" id="{5AC00341-4FFA-0FA5-1E6E-CB4270A040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FE5591-EE6D-4596-9503-320F2A399895}"/>
              </a:ext>
            </a:extLst>
          </p:cNvPr>
          <p:cNvSpPr>
            <a:spLocks noGrp="1"/>
          </p:cNvSpPr>
          <p:nvPr>
            <p:ph type="sldNum" sz="quarter" idx="12"/>
          </p:nvPr>
        </p:nvSpPr>
        <p:spPr/>
        <p:txBody>
          <a:bodyPr/>
          <a:lstStyle/>
          <a:p>
            <a:fld id="{2511DE85-13AF-4B38-B5A2-BB4CB1E8E04F}" type="slidenum">
              <a:rPr lang="en-US" smtClean="0"/>
              <a:t>‹#›</a:t>
            </a:fld>
            <a:endParaRPr lang="en-US"/>
          </a:p>
        </p:txBody>
      </p:sp>
    </p:spTree>
    <p:extLst>
      <p:ext uri="{BB962C8B-B14F-4D97-AF65-F5344CB8AC3E}">
        <p14:creationId xmlns:p14="http://schemas.microsoft.com/office/powerpoint/2010/main" val="2658568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528C0-7767-DB84-8956-B97EF17874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8ED47A5-DE14-B069-8F10-F787362A721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237DA1-081E-101E-F0BF-7E46BC4920DC}"/>
              </a:ext>
            </a:extLst>
          </p:cNvPr>
          <p:cNvSpPr>
            <a:spLocks noGrp="1"/>
          </p:cNvSpPr>
          <p:nvPr>
            <p:ph type="dt" sz="half" idx="10"/>
          </p:nvPr>
        </p:nvSpPr>
        <p:spPr/>
        <p:txBody>
          <a:bodyPr/>
          <a:lstStyle/>
          <a:p>
            <a:fld id="{3D14F7E5-DDD3-40CD-B686-4828C363E365}" type="datetimeFigureOut">
              <a:rPr lang="en-US" smtClean="0"/>
              <a:t>6/4/2024</a:t>
            </a:fld>
            <a:endParaRPr lang="en-US"/>
          </a:p>
        </p:txBody>
      </p:sp>
      <p:sp>
        <p:nvSpPr>
          <p:cNvPr id="5" name="Footer Placeholder 4">
            <a:extLst>
              <a:ext uri="{FF2B5EF4-FFF2-40B4-BE49-F238E27FC236}">
                <a16:creationId xmlns:a16="http://schemas.microsoft.com/office/drawing/2014/main" id="{D349BD42-6DD6-5A01-32EA-13BC0F8582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65EEEB-5049-76B3-2C18-99531C109549}"/>
              </a:ext>
            </a:extLst>
          </p:cNvPr>
          <p:cNvSpPr>
            <a:spLocks noGrp="1"/>
          </p:cNvSpPr>
          <p:nvPr>
            <p:ph type="sldNum" sz="quarter" idx="12"/>
          </p:nvPr>
        </p:nvSpPr>
        <p:spPr/>
        <p:txBody>
          <a:bodyPr/>
          <a:lstStyle/>
          <a:p>
            <a:fld id="{2511DE85-13AF-4B38-B5A2-BB4CB1E8E04F}" type="slidenum">
              <a:rPr lang="en-US" smtClean="0"/>
              <a:t>‹#›</a:t>
            </a:fld>
            <a:endParaRPr lang="en-US"/>
          </a:p>
        </p:txBody>
      </p:sp>
    </p:spTree>
    <p:extLst>
      <p:ext uri="{BB962C8B-B14F-4D97-AF65-F5344CB8AC3E}">
        <p14:creationId xmlns:p14="http://schemas.microsoft.com/office/powerpoint/2010/main" val="1105229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2800-2742-72C2-B6FB-E34F234CA9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E56FD7-B684-D99D-AB36-D2ABBE3DCA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F201E9-91B1-819D-EAB0-5FEB87CFBF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8EF12A-3886-CF31-BC99-09273C4C082C}"/>
              </a:ext>
            </a:extLst>
          </p:cNvPr>
          <p:cNvSpPr>
            <a:spLocks noGrp="1"/>
          </p:cNvSpPr>
          <p:nvPr>
            <p:ph type="dt" sz="half" idx="10"/>
          </p:nvPr>
        </p:nvSpPr>
        <p:spPr/>
        <p:txBody>
          <a:bodyPr/>
          <a:lstStyle/>
          <a:p>
            <a:fld id="{3D14F7E5-DDD3-40CD-B686-4828C363E365}" type="datetimeFigureOut">
              <a:rPr lang="en-US" smtClean="0"/>
              <a:t>6/4/2024</a:t>
            </a:fld>
            <a:endParaRPr lang="en-US"/>
          </a:p>
        </p:txBody>
      </p:sp>
      <p:sp>
        <p:nvSpPr>
          <p:cNvPr id="6" name="Footer Placeholder 5">
            <a:extLst>
              <a:ext uri="{FF2B5EF4-FFF2-40B4-BE49-F238E27FC236}">
                <a16:creationId xmlns:a16="http://schemas.microsoft.com/office/drawing/2014/main" id="{C73CE371-BE71-335C-845B-16D4ABC569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8B29B0-9AB7-111D-DA27-B3A205B3CA1A}"/>
              </a:ext>
            </a:extLst>
          </p:cNvPr>
          <p:cNvSpPr>
            <a:spLocks noGrp="1"/>
          </p:cNvSpPr>
          <p:nvPr>
            <p:ph type="sldNum" sz="quarter" idx="12"/>
          </p:nvPr>
        </p:nvSpPr>
        <p:spPr/>
        <p:txBody>
          <a:bodyPr/>
          <a:lstStyle/>
          <a:p>
            <a:fld id="{2511DE85-13AF-4B38-B5A2-BB4CB1E8E04F}" type="slidenum">
              <a:rPr lang="en-US" smtClean="0"/>
              <a:t>‹#›</a:t>
            </a:fld>
            <a:endParaRPr lang="en-US"/>
          </a:p>
        </p:txBody>
      </p:sp>
    </p:spTree>
    <p:extLst>
      <p:ext uri="{BB962C8B-B14F-4D97-AF65-F5344CB8AC3E}">
        <p14:creationId xmlns:p14="http://schemas.microsoft.com/office/powerpoint/2010/main" val="3728491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66ABE-E6E9-72F1-B19E-32E9C56C81A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72DDB4-3697-C0D0-5421-A2886408D2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F25D4F-E55D-2FED-75FC-010935CD8D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8ED4D4-AC89-C280-4486-2E6E9DB431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50736B-1882-D643-8A05-096CF8B3CD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7CBC24-93AE-D664-8032-F259C4A4F2DE}"/>
              </a:ext>
            </a:extLst>
          </p:cNvPr>
          <p:cNvSpPr>
            <a:spLocks noGrp="1"/>
          </p:cNvSpPr>
          <p:nvPr>
            <p:ph type="dt" sz="half" idx="10"/>
          </p:nvPr>
        </p:nvSpPr>
        <p:spPr/>
        <p:txBody>
          <a:bodyPr/>
          <a:lstStyle/>
          <a:p>
            <a:fld id="{3D14F7E5-DDD3-40CD-B686-4828C363E365}" type="datetimeFigureOut">
              <a:rPr lang="en-US" smtClean="0"/>
              <a:t>6/4/2024</a:t>
            </a:fld>
            <a:endParaRPr lang="en-US"/>
          </a:p>
        </p:txBody>
      </p:sp>
      <p:sp>
        <p:nvSpPr>
          <p:cNvPr id="8" name="Footer Placeholder 7">
            <a:extLst>
              <a:ext uri="{FF2B5EF4-FFF2-40B4-BE49-F238E27FC236}">
                <a16:creationId xmlns:a16="http://schemas.microsoft.com/office/drawing/2014/main" id="{4174439D-8D0D-D846-8B87-E756DDECE8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4BEE7B-CAB1-8053-7F17-7333972FBFAC}"/>
              </a:ext>
            </a:extLst>
          </p:cNvPr>
          <p:cNvSpPr>
            <a:spLocks noGrp="1"/>
          </p:cNvSpPr>
          <p:nvPr>
            <p:ph type="sldNum" sz="quarter" idx="12"/>
          </p:nvPr>
        </p:nvSpPr>
        <p:spPr/>
        <p:txBody>
          <a:bodyPr/>
          <a:lstStyle/>
          <a:p>
            <a:fld id="{2511DE85-13AF-4B38-B5A2-BB4CB1E8E04F}" type="slidenum">
              <a:rPr lang="en-US" smtClean="0"/>
              <a:t>‹#›</a:t>
            </a:fld>
            <a:endParaRPr lang="en-US"/>
          </a:p>
        </p:txBody>
      </p:sp>
    </p:spTree>
    <p:extLst>
      <p:ext uri="{BB962C8B-B14F-4D97-AF65-F5344CB8AC3E}">
        <p14:creationId xmlns:p14="http://schemas.microsoft.com/office/powerpoint/2010/main" val="1660926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F4E43-30A2-A2B2-A052-FC89049322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D21D4D-2867-11B6-D6B2-0F1F0A652BD1}"/>
              </a:ext>
            </a:extLst>
          </p:cNvPr>
          <p:cNvSpPr>
            <a:spLocks noGrp="1"/>
          </p:cNvSpPr>
          <p:nvPr>
            <p:ph type="dt" sz="half" idx="10"/>
          </p:nvPr>
        </p:nvSpPr>
        <p:spPr/>
        <p:txBody>
          <a:bodyPr/>
          <a:lstStyle/>
          <a:p>
            <a:fld id="{3D14F7E5-DDD3-40CD-B686-4828C363E365}" type="datetimeFigureOut">
              <a:rPr lang="en-US" smtClean="0"/>
              <a:t>6/4/2024</a:t>
            </a:fld>
            <a:endParaRPr lang="en-US"/>
          </a:p>
        </p:txBody>
      </p:sp>
      <p:sp>
        <p:nvSpPr>
          <p:cNvPr id="4" name="Footer Placeholder 3">
            <a:extLst>
              <a:ext uri="{FF2B5EF4-FFF2-40B4-BE49-F238E27FC236}">
                <a16:creationId xmlns:a16="http://schemas.microsoft.com/office/drawing/2014/main" id="{84584BE8-9C93-DF9E-112D-E2886F5767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928AA5-28AE-79D9-B9EE-3F975E2C35D7}"/>
              </a:ext>
            </a:extLst>
          </p:cNvPr>
          <p:cNvSpPr>
            <a:spLocks noGrp="1"/>
          </p:cNvSpPr>
          <p:nvPr>
            <p:ph type="sldNum" sz="quarter" idx="12"/>
          </p:nvPr>
        </p:nvSpPr>
        <p:spPr/>
        <p:txBody>
          <a:bodyPr/>
          <a:lstStyle/>
          <a:p>
            <a:fld id="{2511DE85-13AF-4B38-B5A2-BB4CB1E8E04F}" type="slidenum">
              <a:rPr lang="en-US" smtClean="0"/>
              <a:t>‹#›</a:t>
            </a:fld>
            <a:endParaRPr lang="en-US"/>
          </a:p>
        </p:txBody>
      </p:sp>
    </p:spTree>
    <p:extLst>
      <p:ext uri="{BB962C8B-B14F-4D97-AF65-F5344CB8AC3E}">
        <p14:creationId xmlns:p14="http://schemas.microsoft.com/office/powerpoint/2010/main" val="793259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CC623E-AC93-9E5D-0A4C-C0AA70A6AE6C}"/>
              </a:ext>
            </a:extLst>
          </p:cNvPr>
          <p:cNvSpPr>
            <a:spLocks noGrp="1"/>
          </p:cNvSpPr>
          <p:nvPr>
            <p:ph type="dt" sz="half" idx="10"/>
          </p:nvPr>
        </p:nvSpPr>
        <p:spPr/>
        <p:txBody>
          <a:bodyPr/>
          <a:lstStyle/>
          <a:p>
            <a:fld id="{3D14F7E5-DDD3-40CD-B686-4828C363E365}" type="datetimeFigureOut">
              <a:rPr lang="en-US" smtClean="0"/>
              <a:t>6/4/2024</a:t>
            </a:fld>
            <a:endParaRPr lang="en-US"/>
          </a:p>
        </p:txBody>
      </p:sp>
      <p:sp>
        <p:nvSpPr>
          <p:cNvPr id="3" name="Footer Placeholder 2">
            <a:extLst>
              <a:ext uri="{FF2B5EF4-FFF2-40B4-BE49-F238E27FC236}">
                <a16:creationId xmlns:a16="http://schemas.microsoft.com/office/drawing/2014/main" id="{016249F2-AB5C-1541-AD1A-618063AC09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0F83E74-53D0-EBC7-AFF3-1C8EBFC2CE8A}"/>
              </a:ext>
            </a:extLst>
          </p:cNvPr>
          <p:cNvSpPr>
            <a:spLocks noGrp="1"/>
          </p:cNvSpPr>
          <p:nvPr>
            <p:ph type="sldNum" sz="quarter" idx="12"/>
          </p:nvPr>
        </p:nvSpPr>
        <p:spPr/>
        <p:txBody>
          <a:bodyPr/>
          <a:lstStyle/>
          <a:p>
            <a:fld id="{2511DE85-13AF-4B38-B5A2-BB4CB1E8E04F}" type="slidenum">
              <a:rPr lang="en-US" smtClean="0"/>
              <a:t>‹#›</a:t>
            </a:fld>
            <a:endParaRPr lang="en-US"/>
          </a:p>
        </p:txBody>
      </p:sp>
    </p:spTree>
    <p:extLst>
      <p:ext uri="{BB962C8B-B14F-4D97-AF65-F5344CB8AC3E}">
        <p14:creationId xmlns:p14="http://schemas.microsoft.com/office/powerpoint/2010/main" val="28695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276BA-E8A9-BEAF-EC65-C541F09570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3E88EF-802C-33D4-BC7B-5DBE9B75DC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5877D5-0AFF-1171-FEC5-E815B0AE70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49384D-07D9-BC82-2891-14842CAFDC28}"/>
              </a:ext>
            </a:extLst>
          </p:cNvPr>
          <p:cNvSpPr>
            <a:spLocks noGrp="1"/>
          </p:cNvSpPr>
          <p:nvPr>
            <p:ph type="dt" sz="half" idx="10"/>
          </p:nvPr>
        </p:nvSpPr>
        <p:spPr/>
        <p:txBody>
          <a:bodyPr/>
          <a:lstStyle/>
          <a:p>
            <a:fld id="{3D14F7E5-DDD3-40CD-B686-4828C363E365}" type="datetimeFigureOut">
              <a:rPr lang="en-US" smtClean="0"/>
              <a:t>6/4/2024</a:t>
            </a:fld>
            <a:endParaRPr lang="en-US"/>
          </a:p>
        </p:txBody>
      </p:sp>
      <p:sp>
        <p:nvSpPr>
          <p:cNvPr id="6" name="Footer Placeholder 5">
            <a:extLst>
              <a:ext uri="{FF2B5EF4-FFF2-40B4-BE49-F238E27FC236}">
                <a16:creationId xmlns:a16="http://schemas.microsoft.com/office/drawing/2014/main" id="{B420750E-1C34-1918-33A0-19FD8E4AA2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9A4D73-A192-1632-7967-274687CD7935}"/>
              </a:ext>
            </a:extLst>
          </p:cNvPr>
          <p:cNvSpPr>
            <a:spLocks noGrp="1"/>
          </p:cNvSpPr>
          <p:nvPr>
            <p:ph type="sldNum" sz="quarter" idx="12"/>
          </p:nvPr>
        </p:nvSpPr>
        <p:spPr/>
        <p:txBody>
          <a:bodyPr/>
          <a:lstStyle/>
          <a:p>
            <a:fld id="{2511DE85-13AF-4B38-B5A2-BB4CB1E8E04F}" type="slidenum">
              <a:rPr lang="en-US" smtClean="0"/>
              <a:t>‹#›</a:t>
            </a:fld>
            <a:endParaRPr lang="en-US"/>
          </a:p>
        </p:txBody>
      </p:sp>
    </p:spTree>
    <p:extLst>
      <p:ext uri="{BB962C8B-B14F-4D97-AF65-F5344CB8AC3E}">
        <p14:creationId xmlns:p14="http://schemas.microsoft.com/office/powerpoint/2010/main" val="993823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2E39E-8EA1-3BD3-EF8A-322B2BC4D7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8A2691-2F0D-B67A-C8AE-5A0638CCD2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C61B51-A1EE-8667-1571-E29392E42A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D88722-B442-67DB-DCDB-B4AEC5BBFF39}"/>
              </a:ext>
            </a:extLst>
          </p:cNvPr>
          <p:cNvSpPr>
            <a:spLocks noGrp="1"/>
          </p:cNvSpPr>
          <p:nvPr>
            <p:ph type="dt" sz="half" idx="10"/>
          </p:nvPr>
        </p:nvSpPr>
        <p:spPr/>
        <p:txBody>
          <a:bodyPr/>
          <a:lstStyle/>
          <a:p>
            <a:fld id="{3D14F7E5-DDD3-40CD-B686-4828C363E365}" type="datetimeFigureOut">
              <a:rPr lang="en-US" smtClean="0"/>
              <a:t>6/4/2024</a:t>
            </a:fld>
            <a:endParaRPr lang="en-US"/>
          </a:p>
        </p:txBody>
      </p:sp>
      <p:sp>
        <p:nvSpPr>
          <p:cNvPr id="6" name="Footer Placeholder 5">
            <a:extLst>
              <a:ext uri="{FF2B5EF4-FFF2-40B4-BE49-F238E27FC236}">
                <a16:creationId xmlns:a16="http://schemas.microsoft.com/office/drawing/2014/main" id="{874EA46D-CC3F-D202-ACFF-B71E28B37B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3FC21B-3A74-0AB9-0983-E1A50961988A}"/>
              </a:ext>
            </a:extLst>
          </p:cNvPr>
          <p:cNvSpPr>
            <a:spLocks noGrp="1"/>
          </p:cNvSpPr>
          <p:nvPr>
            <p:ph type="sldNum" sz="quarter" idx="12"/>
          </p:nvPr>
        </p:nvSpPr>
        <p:spPr/>
        <p:txBody>
          <a:bodyPr/>
          <a:lstStyle/>
          <a:p>
            <a:fld id="{2511DE85-13AF-4B38-B5A2-BB4CB1E8E04F}" type="slidenum">
              <a:rPr lang="en-US" smtClean="0"/>
              <a:t>‹#›</a:t>
            </a:fld>
            <a:endParaRPr lang="en-US"/>
          </a:p>
        </p:txBody>
      </p:sp>
    </p:spTree>
    <p:extLst>
      <p:ext uri="{BB962C8B-B14F-4D97-AF65-F5344CB8AC3E}">
        <p14:creationId xmlns:p14="http://schemas.microsoft.com/office/powerpoint/2010/main" val="447606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extLst>
              <a:ext uri="{BEBA8EAE-BF5A-486C-A8C5-ECC9F3942E4B}">
                <a14:imgProps xmlns:a14="http://schemas.microsoft.com/office/drawing/2010/main">
                  <a14:imgLayer r:embed="rId14">
                    <a14:imgEffect>
                      <a14:artisticPaintStrokes/>
                    </a14:imgEffect>
                    <a14:imgEffect>
                      <a14:brightnessContrast bright="-46000" contrast="2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748AB1-7166-4632-5354-924EC15FAE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0397B4C-54BD-DA54-EB8D-F4C95FD172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D7C0F2-2778-4F77-3941-EB3A6E69B9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D14F7E5-DDD3-40CD-B686-4828C363E365}" type="datetimeFigureOut">
              <a:rPr lang="en-US" smtClean="0"/>
              <a:t>6/4/2024</a:t>
            </a:fld>
            <a:endParaRPr lang="en-US"/>
          </a:p>
        </p:txBody>
      </p:sp>
      <p:sp>
        <p:nvSpPr>
          <p:cNvPr id="5" name="Footer Placeholder 4">
            <a:extLst>
              <a:ext uri="{FF2B5EF4-FFF2-40B4-BE49-F238E27FC236}">
                <a16:creationId xmlns:a16="http://schemas.microsoft.com/office/drawing/2014/main" id="{03C61C97-3E89-A440-8EE2-FEAFED561B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B56A541-B58E-658B-8A9B-E06441FDEF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511DE85-13AF-4B38-B5A2-BB4CB1E8E04F}" type="slidenum">
              <a:rPr lang="en-US" smtClean="0"/>
              <a:t>‹#›</a:t>
            </a:fld>
            <a:endParaRPr lang="en-US"/>
          </a:p>
        </p:txBody>
      </p:sp>
    </p:spTree>
    <p:extLst>
      <p:ext uri="{BB962C8B-B14F-4D97-AF65-F5344CB8AC3E}">
        <p14:creationId xmlns:p14="http://schemas.microsoft.com/office/powerpoint/2010/main" val="3598499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AE2CA-7836-CF90-7581-D93151998217}"/>
              </a:ext>
            </a:extLst>
          </p:cNvPr>
          <p:cNvSpPr>
            <a:spLocks noGrp="1"/>
          </p:cNvSpPr>
          <p:nvPr>
            <p:ph type="ctrTitle"/>
          </p:nvPr>
        </p:nvSpPr>
        <p:spPr>
          <a:xfrm>
            <a:off x="4371975" y="536576"/>
            <a:ext cx="7138987" cy="2387600"/>
          </a:xfrm>
        </p:spPr>
        <p:txBody>
          <a:bodyPr/>
          <a:lstStyle/>
          <a:p>
            <a:r>
              <a:rPr lang="en-US" dirty="0">
                <a:solidFill>
                  <a:schemeClr val="tx2">
                    <a:lumMod val="10000"/>
                    <a:lumOff val="90000"/>
                  </a:schemeClr>
                </a:solidFill>
                <a:effectLst>
                  <a:outerShdw blurRad="38100" dist="38100" dir="2700000" algn="tl">
                    <a:srgbClr val="000000">
                      <a:alpha val="43137"/>
                    </a:srgbClr>
                  </a:outerShdw>
                </a:effectLst>
                <a:latin typeface="Boucherie Block" panose="02000506000000020004" pitchFamily="2" charset="0"/>
              </a:rPr>
              <a:t>“May the Lord our God be with us”</a:t>
            </a:r>
          </a:p>
        </p:txBody>
      </p:sp>
      <p:sp>
        <p:nvSpPr>
          <p:cNvPr id="3" name="Subtitle 2">
            <a:extLst>
              <a:ext uri="{FF2B5EF4-FFF2-40B4-BE49-F238E27FC236}">
                <a16:creationId xmlns:a16="http://schemas.microsoft.com/office/drawing/2014/main" id="{65A56845-12C3-2ED6-A6BF-2F8B7E9D3C89}"/>
              </a:ext>
            </a:extLst>
          </p:cNvPr>
          <p:cNvSpPr>
            <a:spLocks noGrp="1"/>
          </p:cNvSpPr>
          <p:nvPr>
            <p:ph type="subTitle" idx="1"/>
          </p:nvPr>
        </p:nvSpPr>
        <p:spPr>
          <a:xfrm>
            <a:off x="5386387" y="4344988"/>
            <a:ext cx="5110161" cy="1655762"/>
          </a:xfrm>
        </p:spPr>
        <p:txBody>
          <a:bodyPr>
            <a:normAutofit/>
          </a:bodyPr>
          <a:lstStyle/>
          <a:p>
            <a:r>
              <a:rPr lang="en-US" sz="4000" dirty="0">
                <a:solidFill>
                  <a:schemeClr val="tx2">
                    <a:lumMod val="10000"/>
                    <a:lumOff val="90000"/>
                  </a:schemeClr>
                </a:solidFill>
                <a:effectLst>
                  <a:outerShdw blurRad="38100" dist="38100" dir="2700000" algn="tl">
                    <a:srgbClr val="000000">
                      <a:alpha val="43137"/>
                    </a:srgbClr>
                  </a:outerShdw>
                </a:effectLst>
              </a:rPr>
              <a:t>1 Kings 8:57-61</a:t>
            </a:r>
          </a:p>
        </p:txBody>
      </p:sp>
    </p:spTree>
    <p:extLst>
      <p:ext uri="{BB962C8B-B14F-4D97-AF65-F5344CB8AC3E}">
        <p14:creationId xmlns:p14="http://schemas.microsoft.com/office/powerpoint/2010/main" val="298551056"/>
      </p:ext>
    </p:extLst>
  </p:cSld>
  <p:clrMapOvr>
    <a:masterClrMapping/>
  </p:clrMapOvr>
  <mc:AlternateContent xmlns:mc="http://schemas.openxmlformats.org/markup-compatibility/2006">
    <mc:Choice xmlns:p14="http://schemas.microsoft.com/office/powerpoint/2010/main" Requires="p14">
      <p:transition spd="slow" p14:dur="2000">
        <p14:flip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artisticPaintStrokes/>
                    </a14:imgEffect>
                    <a14:imgEffect>
                      <a14:brightnessContrast bright="-46000" contrast="2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AE2CA-7836-CF90-7581-D93151998217}"/>
              </a:ext>
            </a:extLst>
          </p:cNvPr>
          <p:cNvSpPr>
            <a:spLocks noGrp="1"/>
          </p:cNvSpPr>
          <p:nvPr>
            <p:ph type="ctrTitle"/>
          </p:nvPr>
        </p:nvSpPr>
        <p:spPr>
          <a:xfrm>
            <a:off x="3291840" y="353701"/>
            <a:ext cx="8512233" cy="935037"/>
          </a:xfrm>
        </p:spPr>
        <p:txBody>
          <a:bodyPr anchor="t"/>
          <a:lstStyle/>
          <a:p>
            <a:r>
              <a:rPr lang="en-US" dirty="0">
                <a:solidFill>
                  <a:schemeClr val="tx2">
                    <a:lumMod val="10000"/>
                    <a:lumOff val="90000"/>
                  </a:schemeClr>
                </a:solidFill>
                <a:effectLst>
                  <a:outerShdw blurRad="38100" dist="38100" dir="2700000" algn="tl">
                    <a:srgbClr val="000000">
                      <a:alpha val="43137"/>
                    </a:srgbClr>
                  </a:outerShdw>
                </a:effectLst>
                <a:latin typeface="Boucherie Block" panose="02000506000000020004" pitchFamily="2" charset="0"/>
              </a:rPr>
              <a:t>The Lord and His People</a:t>
            </a:r>
          </a:p>
        </p:txBody>
      </p:sp>
      <p:sp>
        <p:nvSpPr>
          <p:cNvPr id="3" name="Subtitle 2">
            <a:extLst>
              <a:ext uri="{FF2B5EF4-FFF2-40B4-BE49-F238E27FC236}">
                <a16:creationId xmlns:a16="http://schemas.microsoft.com/office/drawing/2014/main" id="{65A56845-12C3-2ED6-A6BF-2F8B7E9D3C89}"/>
              </a:ext>
            </a:extLst>
          </p:cNvPr>
          <p:cNvSpPr>
            <a:spLocks noGrp="1"/>
          </p:cNvSpPr>
          <p:nvPr>
            <p:ph type="subTitle" idx="1"/>
          </p:nvPr>
        </p:nvSpPr>
        <p:spPr>
          <a:xfrm>
            <a:off x="3291840" y="1471612"/>
            <a:ext cx="8512233" cy="5214938"/>
          </a:xfrm>
        </p:spPr>
        <p:txBody>
          <a:bodyPr>
            <a:normAutofit/>
          </a:bodyPr>
          <a:lstStyle/>
          <a:p>
            <a:r>
              <a:rPr lang="en-US" sz="3600" b="1" dirty="0">
                <a:solidFill>
                  <a:srgbClr val="00B0F0"/>
                </a:solidFill>
                <a:effectLst>
                  <a:outerShdw blurRad="38100" dist="38100" dir="2700000" algn="tl">
                    <a:srgbClr val="000000">
                      <a:alpha val="43137"/>
                    </a:srgbClr>
                  </a:outerShdw>
                </a:effectLst>
              </a:rPr>
              <a:t>The Lord’s Presence Among His People</a:t>
            </a:r>
          </a:p>
          <a:p>
            <a:r>
              <a:rPr lang="en-US" sz="3600" b="1" dirty="0">
                <a:solidFill>
                  <a:srgbClr val="FFFF00"/>
                </a:solidFill>
                <a:effectLst>
                  <a:outerShdw blurRad="38100" dist="38100" dir="2700000" algn="tl">
                    <a:srgbClr val="000000">
                      <a:alpha val="43137"/>
                    </a:srgbClr>
                  </a:outerShdw>
                </a:effectLst>
              </a:rPr>
              <a:t>(57) </a:t>
            </a:r>
            <a:r>
              <a:rPr lang="en-US" sz="3600" i="1" dirty="0">
                <a:solidFill>
                  <a:srgbClr val="FFFF00"/>
                </a:solidFill>
                <a:effectLst>
                  <a:outerShdw blurRad="38100" dist="38100" dir="2700000" algn="tl">
                    <a:srgbClr val="000000">
                      <a:alpha val="43137"/>
                    </a:srgbClr>
                  </a:outerShdw>
                </a:effectLst>
              </a:rPr>
              <a:t>Joshua 7:10-13; Psalm 28:7</a:t>
            </a:r>
          </a:p>
          <a:p>
            <a:r>
              <a:rPr lang="en-US" sz="3600" b="1" dirty="0">
                <a:solidFill>
                  <a:srgbClr val="00B0F0"/>
                </a:solidFill>
                <a:effectLst>
                  <a:outerShdw blurRad="38100" dist="38100" dir="2700000" algn="tl">
                    <a:srgbClr val="000000">
                      <a:alpha val="43137"/>
                    </a:srgbClr>
                  </a:outerShdw>
                </a:effectLst>
              </a:rPr>
              <a:t>How Does God Incline Our Hearts?</a:t>
            </a:r>
          </a:p>
          <a:p>
            <a:r>
              <a:rPr lang="en-US" sz="3600" b="1" dirty="0">
                <a:solidFill>
                  <a:srgbClr val="FFFF00"/>
                </a:solidFill>
                <a:effectLst>
                  <a:outerShdw blurRad="38100" dist="38100" dir="2700000" algn="tl">
                    <a:srgbClr val="000000">
                      <a:alpha val="43137"/>
                    </a:srgbClr>
                  </a:outerShdw>
                </a:effectLst>
              </a:rPr>
              <a:t>(58) </a:t>
            </a:r>
            <a:r>
              <a:rPr lang="en-US" sz="3600" i="1" dirty="0">
                <a:solidFill>
                  <a:srgbClr val="FFFF00"/>
                </a:solidFill>
                <a:effectLst>
                  <a:outerShdw blurRad="38100" dist="38100" dir="2700000" algn="tl">
                    <a:srgbClr val="000000">
                      <a:alpha val="43137"/>
                    </a:srgbClr>
                  </a:outerShdw>
                </a:effectLst>
              </a:rPr>
              <a:t>Romans 1:20-21; Joshua 24:23-24</a:t>
            </a:r>
          </a:p>
          <a:p>
            <a:r>
              <a:rPr lang="en-US" sz="3600" b="1" dirty="0">
                <a:solidFill>
                  <a:srgbClr val="00B0F0"/>
                </a:solidFill>
                <a:effectLst>
                  <a:outerShdw blurRad="38100" dist="38100" dir="2700000" algn="tl">
                    <a:srgbClr val="000000">
                      <a:alpha val="43137"/>
                    </a:srgbClr>
                  </a:outerShdw>
                </a:effectLst>
              </a:rPr>
              <a:t>What Does Inclination Include?</a:t>
            </a:r>
          </a:p>
          <a:p>
            <a:r>
              <a:rPr lang="en-US" sz="3600" b="1" dirty="0">
                <a:solidFill>
                  <a:srgbClr val="FFFF00"/>
                </a:solidFill>
                <a:effectLst>
                  <a:outerShdw blurRad="38100" dist="38100" dir="2700000" algn="tl">
                    <a:srgbClr val="000000">
                      <a:alpha val="43137"/>
                    </a:srgbClr>
                  </a:outerShdw>
                </a:effectLst>
              </a:rPr>
              <a:t>(58) </a:t>
            </a:r>
            <a:r>
              <a:rPr lang="en-US" sz="3600" i="1" dirty="0">
                <a:solidFill>
                  <a:srgbClr val="FFFF00"/>
                </a:solidFill>
                <a:effectLst>
                  <a:outerShdw blurRad="38100" dist="38100" dir="2700000" algn="tl">
                    <a:srgbClr val="000000">
                      <a:alpha val="43137"/>
                    </a:srgbClr>
                  </a:outerShdw>
                </a:effectLst>
              </a:rPr>
              <a:t>Deuteronomy 11:26-28</a:t>
            </a:r>
          </a:p>
          <a:p>
            <a:r>
              <a:rPr lang="en-US" sz="3600" b="1" dirty="0">
                <a:solidFill>
                  <a:srgbClr val="00B0F0"/>
                </a:solidFill>
                <a:effectLst>
                  <a:outerShdw blurRad="38100" dist="38100" dir="2700000" algn="tl">
                    <a:srgbClr val="000000">
                      <a:alpha val="43137"/>
                    </a:srgbClr>
                  </a:outerShdw>
                </a:effectLst>
              </a:rPr>
              <a:t>God Provides As Each Day May Require!</a:t>
            </a:r>
          </a:p>
          <a:p>
            <a:r>
              <a:rPr lang="en-US" sz="3600" b="1" dirty="0">
                <a:solidFill>
                  <a:srgbClr val="FFFF00"/>
                </a:solidFill>
                <a:effectLst>
                  <a:outerShdw blurRad="38100" dist="38100" dir="2700000" algn="tl">
                    <a:srgbClr val="000000">
                      <a:alpha val="43137"/>
                    </a:srgbClr>
                  </a:outerShdw>
                </a:effectLst>
              </a:rPr>
              <a:t>(59-60) </a:t>
            </a:r>
            <a:r>
              <a:rPr lang="en-US" sz="3600" i="1" dirty="0">
                <a:solidFill>
                  <a:srgbClr val="FFFF00"/>
                </a:solidFill>
                <a:effectLst>
                  <a:outerShdw blurRad="38100" dist="38100" dir="2700000" algn="tl">
                    <a:srgbClr val="000000">
                      <a:alpha val="43137"/>
                    </a:srgbClr>
                  </a:outerShdw>
                </a:effectLst>
              </a:rPr>
              <a:t>Matthew 6:33-34</a:t>
            </a:r>
          </a:p>
        </p:txBody>
      </p:sp>
    </p:spTree>
    <p:extLst>
      <p:ext uri="{BB962C8B-B14F-4D97-AF65-F5344CB8AC3E}">
        <p14:creationId xmlns:p14="http://schemas.microsoft.com/office/powerpoint/2010/main" val="365460171"/>
      </p:ext>
    </p:extLst>
  </p:cSld>
  <p:clrMapOvr>
    <a:masterClrMapping/>
  </p:clrMapOvr>
  <mc:AlternateContent xmlns:mc="http://schemas.openxmlformats.org/markup-compatibility/2006">
    <mc:Choice xmlns:p14="http://schemas.microsoft.com/office/powerpoint/2010/main" Requires="p14">
      <p:transition spd="slow" p14:dur="20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anim calcmode="lin" valueType="num">
                                      <p:cBhvr>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anim calcmode="lin" valueType="num">
                                      <p:cBhvr>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anim calcmode="lin" valueType="num">
                                      <p:cBhvr>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anim calcmode="lin" valueType="num">
                                      <p:cBhvr>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500"/>
                                        <p:tgtEl>
                                          <p:spTgt spid="3">
                                            <p:txEl>
                                              <p:pRg st="5" end="5"/>
                                            </p:txEl>
                                          </p:spTgt>
                                        </p:tgtEl>
                                      </p:cBhvr>
                                    </p:animEffect>
                                    <p:anim calcmode="lin" valueType="num">
                                      <p:cBhvr>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500"/>
                                        <p:tgtEl>
                                          <p:spTgt spid="3">
                                            <p:txEl>
                                              <p:pRg st="6" end="6"/>
                                            </p:txEl>
                                          </p:spTgt>
                                        </p:tgtEl>
                                      </p:cBhvr>
                                    </p:animEffect>
                                    <p:anim calcmode="lin" valueType="num">
                                      <p:cBhvr>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500"/>
                                        <p:tgtEl>
                                          <p:spTgt spid="3">
                                            <p:txEl>
                                              <p:pRg st="7" end="7"/>
                                            </p:txEl>
                                          </p:spTgt>
                                        </p:tgtEl>
                                      </p:cBhvr>
                                    </p:animEffect>
                                    <p:anim calcmode="lin" valueType="num">
                                      <p:cBhvr>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AE2CA-7836-CF90-7581-D93151998217}"/>
              </a:ext>
            </a:extLst>
          </p:cNvPr>
          <p:cNvSpPr>
            <a:spLocks noGrp="1"/>
          </p:cNvSpPr>
          <p:nvPr>
            <p:ph type="ctrTitle"/>
          </p:nvPr>
        </p:nvSpPr>
        <p:spPr>
          <a:xfrm>
            <a:off x="3983614" y="536576"/>
            <a:ext cx="7138987" cy="1084406"/>
          </a:xfrm>
        </p:spPr>
        <p:txBody>
          <a:bodyPr/>
          <a:lstStyle/>
          <a:p>
            <a:r>
              <a:rPr lang="en-US" dirty="0">
                <a:solidFill>
                  <a:schemeClr val="tx2">
                    <a:lumMod val="10000"/>
                    <a:lumOff val="90000"/>
                  </a:schemeClr>
                </a:solidFill>
                <a:effectLst>
                  <a:outerShdw blurRad="38100" dist="38100" dir="2700000" algn="tl">
                    <a:srgbClr val="000000">
                      <a:alpha val="43137"/>
                    </a:srgbClr>
                  </a:outerShdw>
                </a:effectLst>
                <a:latin typeface="Boucherie Block" panose="02000506000000020004" pitchFamily="2" charset="0"/>
              </a:rPr>
              <a:t>Conclusion</a:t>
            </a:r>
          </a:p>
        </p:txBody>
      </p:sp>
      <p:sp>
        <p:nvSpPr>
          <p:cNvPr id="3" name="Subtitle 2">
            <a:extLst>
              <a:ext uri="{FF2B5EF4-FFF2-40B4-BE49-F238E27FC236}">
                <a16:creationId xmlns:a16="http://schemas.microsoft.com/office/drawing/2014/main" id="{65A56845-12C3-2ED6-A6BF-2F8B7E9D3C89}"/>
              </a:ext>
            </a:extLst>
          </p:cNvPr>
          <p:cNvSpPr>
            <a:spLocks noGrp="1"/>
          </p:cNvSpPr>
          <p:nvPr>
            <p:ph type="subTitle" idx="1"/>
          </p:nvPr>
        </p:nvSpPr>
        <p:spPr>
          <a:xfrm>
            <a:off x="3595253" y="2057400"/>
            <a:ext cx="7915707" cy="4264024"/>
          </a:xfrm>
        </p:spPr>
        <p:txBody>
          <a:bodyPr>
            <a:normAutofit/>
          </a:bodyPr>
          <a:lstStyle/>
          <a:p>
            <a:r>
              <a:rPr lang="en-US" sz="4400" i="1" dirty="0">
                <a:solidFill>
                  <a:schemeClr val="tx2">
                    <a:lumMod val="10000"/>
                    <a:lumOff val="90000"/>
                  </a:schemeClr>
                </a:solidFill>
                <a:effectLst>
                  <a:outerShdw blurRad="38100" dist="38100" dir="2700000" algn="tl">
                    <a:srgbClr val="000000">
                      <a:alpha val="43137"/>
                    </a:srgbClr>
                  </a:outerShdw>
                </a:effectLst>
              </a:rPr>
              <a:t>“Therefore be loyal to the LORD our God” </a:t>
            </a:r>
            <a:r>
              <a:rPr lang="en-US" sz="4400" b="1" dirty="0">
                <a:solidFill>
                  <a:schemeClr val="tx2">
                    <a:lumMod val="10000"/>
                    <a:lumOff val="90000"/>
                  </a:schemeClr>
                </a:solidFill>
                <a:effectLst>
                  <a:outerShdw blurRad="38100" dist="38100" dir="2700000" algn="tl">
                    <a:srgbClr val="000000">
                      <a:alpha val="43137"/>
                    </a:srgbClr>
                  </a:outerShdw>
                </a:effectLst>
              </a:rPr>
              <a:t>(61)</a:t>
            </a:r>
          </a:p>
          <a:p>
            <a:endParaRPr lang="en-US" sz="6600" b="1" dirty="0">
              <a:solidFill>
                <a:schemeClr val="tx2">
                  <a:lumMod val="10000"/>
                  <a:lumOff val="90000"/>
                </a:schemeClr>
              </a:solidFill>
              <a:effectLst>
                <a:outerShdw blurRad="38100" dist="38100" dir="2700000" algn="tl">
                  <a:srgbClr val="000000">
                    <a:alpha val="43137"/>
                  </a:srgbClr>
                </a:outerShdw>
              </a:effectLst>
            </a:endParaRPr>
          </a:p>
          <a:p>
            <a:r>
              <a:rPr lang="en-US" sz="4400" b="1" dirty="0">
                <a:solidFill>
                  <a:schemeClr val="tx2">
                    <a:lumMod val="10000"/>
                    <a:lumOff val="90000"/>
                  </a:schemeClr>
                </a:solidFill>
                <a:effectLst>
                  <a:outerShdw blurRad="38100" dist="38100" dir="2700000" algn="tl">
                    <a:srgbClr val="000000">
                      <a:alpha val="43137"/>
                    </a:srgbClr>
                  </a:outerShdw>
                </a:effectLst>
              </a:rPr>
              <a:t>“walk in His statutes”</a:t>
            </a:r>
          </a:p>
          <a:p>
            <a:r>
              <a:rPr lang="en-US" sz="4400" b="1" dirty="0">
                <a:solidFill>
                  <a:schemeClr val="tx2">
                    <a:lumMod val="10000"/>
                    <a:lumOff val="90000"/>
                  </a:schemeClr>
                </a:solidFill>
                <a:effectLst>
                  <a:outerShdw blurRad="38100" dist="38100" dir="2700000" algn="tl">
                    <a:srgbClr val="000000">
                      <a:alpha val="43137"/>
                    </a:srgbClr>
                  </a:outerShdw>
                </a:effectLst>
              </a:rPr>
              <a:t>“keep His commandments”</a:t>
            </a:r>
          </a:p>
        </p:txBody>
      </p:sp>
    </p:spTree>
    <p:extLst>
      <p:ext uri="{BB962C8B-B14F-4D97-AF65-F5344CB8AC3E}">
        <p14:creationId xmlns:p14="http://schemas.microsoft.com/office/powerpoint/2010/main" val="867001544"/>
      </p:ext>
    </p:extLst>
  </p:cSld>
  <p:clrMapOvr>
    <a:masterClrMapping/>
  </p:clrMapOvr>
  <mc:AlternateContent xmlns:mc="http://schemas.openxmlformats.org/markup-compatibility/2006">
    <mc:Choice xmlns:p14="http://schemas.microsoft.com/office/powerpoint/2010/main" Requires="p14">
      <p:transition spd="slow" p14:dur="2000">
        <p14:flip dir="r"/>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1121</TotalTime>
  <Words>677</Words>
  <Application>Microsoft Office PowerPoint</Application>
  <PresentationFormat>Widescreen</PresentationFormat>
  <Paragraphs>42</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Boucherie Block</vt:lpstr>
      <vt:lpstr>Symbol</vt:lpstr>
      <vt:lpstr>Office Theme</vt:lpstr>
      <vt:lpstr>“May the Lord our God be with us”</vt:lpstr>
      <vt:lpstr>The Lord and His People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Stan Cox</dc:creator>
  <cp:lastModifiedBy>Stan Cox</cp:lastModifiedBy>
  <cp:revision>1</cp:revision>
  <dcterms:created xsi:type="dcterms:W3CDTF">2024-06-04T22:51:49Z</dcterms:created>
  <dcterms:modified xsi:type="dcterms:W3CDTF">2024-06-05T17:33:48Z</dcterms:modified>
</cp:coreProperties>
</file>