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7" r:id="rId3"/>
    <p:sldId id="258" r:id="rId4"/>
    <p:sldId id="259" r:id="rId5"/>
    <p:sldId id="260"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559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589297-BE4E-42AD-8D30-CF0A0B64DB6F}" v="188" dt="2024-06-21T01:15:04.6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55875" autoAdjust="0"/>
  </p:normalViewPr>
  <p:slideViewPr>
    <p:cSldViewPr snapToGrid="0">
      <p:cViewPr varScale="1">
        <p:scale>
          <a:sx n="42" d="100"/>
          <a:sy n="42" d="100"/>
        </p:scale>
        <p:origin x="2179" y="53"/>
      </p:cViewPr>
      <p:guideLst/>
    </p:cSldViewPr>
  </p:slideViewPr>
  <p:notesTextViewPr>
    <p:cViewPr>
      <p:scale>
        <a:sx n="1" d="1"/>
        <a:sy n="1" d="1"/>
      </p:scale>
      <p:origin x="0" y="0"/>
    </p:cViewPr>
  </p:notesTextViewPr>
  <p:notesViewPr>
    <p:cSldViewPr snapToGrid="0">
      <p:cViewPr varScale="1">
        <p:scale>
          <a:sx n="60" d="100"/>
          <a:sy n="60" d="100"/>
        </p:scale>
        <p:origin x="3187"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n Cox" userId="9376f276357bfffd" providerId="LiveId" clId="{39589297-BE4E-42AD-8D30-CF0A0B64DB6F}"/>
    <pc:docChg chg="undo redo custSel addSld modSld modNotesMaster modHandout">
      <pc:chgData name="Stan Cox" userId="9376f276357bfffd" providerId="LiveId" clId="{39589297-BE4E-42AD-8D30-CF0A0B64DB6F}" dt="2024-06-21T01:15:04.646" v="445" actId="20577"/>
      <pc:docMkLst>
        <pc:docMk/>
      </pc:docMkLst>
      <pc:sldChg chg="modSp modTransition">
        <pc:chgData name="Stan Cox" userId="9376f276357bfffd" providerId="LiveId" clId="{39589297-BE4E-42AD-8D30-CF0A0B64DB6F}" dt="2024-06-21T01:12:30.717" v="441"/>
        <pc:sldMkLst>
          <pc:docMk/>
          <pc:sldMk cId="3922760661" sldId="258"/>
        </pc:sldMkLst>
        <pc:spChg chg="mod">
          <ac:chgData name="Stan Cox" userId="9376f276357bfffd" providerId="LiveId" clId="{39589297-BE4E-42AD-8D30-CF0A0B64DB6F}" dt="2024-06-19T22:53:29.061" v="13" actId="20577"/>
          <ac:spMkLst>
            <pc:docMk/>
            <pc:sldMk cId="3922760661" sldId="258"/>
            <ac:spMk id="13" creationId="{370B9639-3039-E054-8D7A-B739D4DC0925}"/>
          </ac:spMkLst>
        </pc:spChg>
      </pc:sldChg>
      <pc:sldChg chg="addSp delSp modSp add mod modTransition modAnim modNotesTx">
        <pc:chgData name="Stan Cox" userId="9376f276357bfffd" providerId="LiveId" clId="{39589297-BE4E-42AD-8D30-CF0A0B64DB6F}" dt="2024-06-21T01:15:04.646" v="445" actId="20577"/>
        <pc:sldMkLst>
          <pc:docMk/>
          <pc:sldMk cId="67854859" sldId="259"/>
        </pc:sldMkLst>
        <pc:spChg chg="mod">
          <ac:chgData name="Stan Cox" userId="9376f276357bfffd" providerId="LiveId" clId="{39589297-BE4E-42AD-8D30-CF0A0B64DB6F}" dt="2024-06-21T01:15:02.427" v="443" actId="20577"/>
          <ac:spMkLst>
            <pc:docMk/>
            <pc:sldMk cId="67854859" sldId="259"/>
            <ac:spMk id="2" creationId="{E9B1EA32-A72B-7FAD-7959-90697A4C24B6}"/>
          </ac:spMkLst>
        </pc:spChg>
        <pc:spChg chg="add del">
          <ac:chgData name="Stan Cox" userId="9376f276357bfffd" providerId="LiveId" clId="{39589297-BE4E-42AD-8D30-CF0A0B64DB6F}" dt="2024-06-21T00:39:08.357" v="196" actId="22"/>
          <ac:spMkLst>
            <pc:docMk/>
            <pc:sldMk cId="67854859" sldId="259"/>
            <ac:spMk id="4" creationId="{B1F61746-1664-CD50-68FB-F3EEAE17596B}"/>
          </ac:spMkLst>
        </pc:spChg>
        <pc:spChg chg="add del">
          <ac:chgData name="Stan Cox" userId="9376f276357bfffd" providerId="LiveId" clId="{39589297-BE4E-42AD-8D30-CF0A0B64DB6F}" dt="2024-06-21T00:39:13.823" v="198" actId="22"/>
          <ac:spMkLst>
            <pc:docMk/>
            <pc:sldMk cId="67854859" sldId="259"/>
            <ac:spMk id="6" creationId="{A96471C9-E486-A70D-0D7A-441947C08A8E}"/>
          </ac:spMkLst>
        </pc:spChg>
        <pc:spChg chg="mod">
          <ac:chgData name="Stan Cox" userId="9376f276357bfffd" providerId="LiveId" clId="{39589297-BE4E-42AD-8D30-CF0A0B64DB6F}" dt="2024-06-21T01:15:03.693" v="444" actId="20577"/>
          <ac:spMkLst>
            <pc:docMk/>
            <pc:sldMk cId="67854859" sldId="259"/>
            <ac:spMk id="12" creationId="{0899D954-3B99-ACDF-F301-73D4B1861AE5}"/>
          </ac:spMkLst>
        </pc:spChg>
        <pc:spChg chg="mod">
          <ac:chgData name="Stan Cox" userId="9376f276357bfffd" providerId="LiveId" clId="{39589297-BE4E-42AD-8D30-CF0A0B64DB6F}" dt="2024-06-21T01:15:04.646" v="445" actId="20577"/>
          <ac:spMkLst>
            <pc:docMk/>
            <pc:sldMk cId="67854859" sldId="259"/>
            <ac:spMk id="13" creationId="{370B9639-3039-E054-8D7A-B739D4DC0925}"/>
          </ac:spMkLst>
        </pc:spChg>
      </pc:sldChg>
      <pc:sldChg chg="addSp modSp add mod modNotesTx">
        <pc:chgData name="Stan Cox" userId="9376f276357bfffd" providerId="LiveId" clId="{39589297-BE4E-42AD-8D30-CF0A0B64DB6F}" dt="2024-06-21T00:53:07.417" v="300" actId="207"/>
        <pc:sldMkLst>
          <pc:docMk/>
          <pc:sldMk cId="1901579404" sldId="260"/>
        </pc:sldMkLst>
        <pc:spChg chg="mod">
          <ac:chgData name="Stan Cox" userId="9376f276357bfffd" providerId="LiveId" clId="{39589297-BE4E-42AD-8D30-CF0A0B64DB6F}" dt="2024-06-21T00:49:54.596" v="287" actId="14100"/>
          <ac:spMkLst>
            <pc:docMk/>
            <pc:sldMk cId="1901579404" sldId="260"/>
            <ac:spMk id="2" creationId="{E9B1EA32-A72B-7FAD-7959-90697A4C24B6}"/>
          </ac:spMkLst>
        </pc:spChg>
        <pc:spChg chg="mod">
          <ac:chgData name="Stan Cox" userId="9376f276357bfffd" providerId="LiveId" clId="{39589297-BE4E-42AD-8D30-CF0A0B64DB6F}" dt="2024-06-21T00:50:02.660" v="288" actId="1076"/>
          <ac:spMkLst>
            <pc:docMk/>
            <pc:sldMk cId="1901579404" sldId="260"/>
            <ac:spMk id="3" creationId="{305AF8E7-436C-1932-EA70-CD804119A5F0}"/>
          </ac:spMkLst>
        </pc:spChg>
        <pc:spChg chg="add mod">
          <ac:chgData name="Stan Cox" userId="9376f276357bfffd" providerId="LiveId" clId="{39589297-BE4E-42AD-8D30-CF0A0B64DB6F}" dt="2024-06-21T00:41:36.527" v="262" actId="1076"/>
          <ac:spMkLst>
            <pc:docMk/>
            <pc:sldMk cId="1901579404" sldId="260"/>
            <ac:spMk id="4" creationId="{DD09AE5B-8260-E481-3489-7952A862B01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B489B95-02FE-CB48-E796-E0F966D1561A}"/>
              </a:ext>
            </a:extLst>
          </p:cNvPr>
          <p:cNvSpPr>
            <a:spLocks noGrp="1"/>
          </p:cNvSpPr>
          <p:nvPr>
            <p:ph type="hdr" sz="quarter"/>
          </p:nvPr>
        </p:nvSpPr>
        <p:spPr>
          <a:xfrm>
            <a:off x="0" y="0"/>
            <a:ext cx="3777827" cy="748877"/>
          </a:xfrm>
          <a:prstGeom prst="rect">
            <a:avLst/>
          </a:prstGeom>
        </p:spPr>
        <p:txBody>
          <a:bodyPr vert="horz" lIns="93177" tIns="46589" rIns="93177" bIns="46589" rtlCol="0"/>
          <a:lstStyle>
            <a:lvl1pPr algn="l">
              <a:defRPr sz="1200"/>
            </a:lvl1pPr>
          </a:lstStyle>
          <a:p>
            <a:r>
              <a:rPr lang="en-US" sz="2000" dirty="0">
                <a:latin typeface="Gill Sans Nova Cond Ultra Bold" panose="020B0B04020104020203" pitchFamily="34" charset="0"/>
              </a:rPr>
              <a:t>MEDITATIONS </a:t>
            </a:r>
            <a:r>
              <a:rPr lang="en-US" sz="2000" cap="small" dirty="0"/>
              <a:t>on God’s Laws</a:t>
            </a:r>
          </a:p>
          <a:p>
            <a:r>
              <a:rPr lang="en-US" dirty="0"/>
              <a:t>Psalm 219:97-104</a:t>
            </a:r>
          </a:p>
        </p:txBody>
      </p:sp>
      <p:sp>
        <p:nvSpPr>
          <p:cNvPr id="3" name="Date Placeholder 2">
            <a:extLst>
              <a:ext uri="{FF2B5EF4-FFF2-40B4-BE49-F238E27FC236}">
                <a16:creationId xmlns:a16="http://schemas.microsoft.com/office/drawing/2014/main" id="{A1F46289-330B-9D75-19A3-45982CE046C2}"/>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r>
              <a:rPr lang="en-US" dirty="0"/>
              <a:t>June 23, 2024 @ 11am</a:t>
            </a:r>
          </a:p>
        </p:txBody>
      </p:sp>
      <p:sp>
        <p:nvSpPr>
          <p:cNvPr id="4" name="Footer Placeholder 3">
            <a:extLst>
              <a:ext uri="{FF2B5EF4-FFF2-40B4-BE49-F238E27FC236}">
                <a16:creationId xmlns:a16="http://schemas.microsoft.com/office/drawing/2014/main" id="{F9E721AC-1939-E919-B279-73DBBFCB8A89}"/>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r>
              <a:rPr lang="en-US" dirty="0"/>
              <a:t>West Side church of Christ, Stan Cox</a:t>
            </a:r>
          </a:p>
        </p:txBody>
      </p:sp>
      <p:sp>
        <p:nvSpPr>
          <p:cNvPr id="5" name="Slide Number Placeholder 4">
            <a:extLst>
              <a:ext uri="{FF2B5EF4-FFF2-40B4-BE49-F238E27FC236}">
                <a16:creationId xmlns:a16="http://schemas.microsoft.com/office/drawing/2014/main" id="{645CF5C0-9E23-01F0-8D21-E775ACC1C7BE}"/>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r>
              <a:rPr lang="en-US" dirty="0"/>
              <a:t>  soundteaching.org  </a:t>
            </a:r>
            <a:fld id="{8D68A896-D98B-4F78-B164-1C11BB813B82}" type="slidenum">
              <a:rPr lang="en-US" smtClean="0"/>
              <a:t>‹#›</a:t>
            </a:fld>
            <a:endParaRPr lang="en-US" dirty="0"/>
          </a:p>
        </p:txBody>
      </p:sp>
    </p:spTree>
    <p:extLst>
      <p:ext uri="{BB962C8B-B14F-4D97-AF65-F5344CB8AC3E}">
        <p14:creationId xmlns:p14="http://schemas.microsoft.com/office/powerpoint/2010/main" val="1869625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2F7804C-320D-47EA-AB54-4D5576E687A5}" type="datetimeFigureOut">
              <a:rPr lang="en-US" smtClean="0"/>
              <a:t>6/20/2024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F15005D-5269-4FF7-B04E-A6767FE8AAF7}" type="slidenum">
              <a:rPr lang="en-US" smtClean="0"/>
              <a:t>‹#›</a:t>
            </a:fld>
            <a:endParaRPr lang="en-US"/>
          </a:p>
        </p:txBody>
      </p:sp>
    </p:spTree>
    <p:extLst>
      <p:ext uri="{BB962C8B-B14F-4D97-AF65-F5344CB8AC3E}">
        <p14:creationId xmlns:p14="http://schemas.microsoft.com/office/powerpoint/2010/main" val="877334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b="1" dirty="0"/>
              <a:t>Meditations on God's Word</a:t>
            </a:r>
          </a:p>
          <a:p>
            <a:pPr algn="ctr"/>
            <a:r>
              <a:rPr lang="en-US" b="1" dirty="0"/>
              <a:t>Psalm 119:97-104</a:t>
            </a:r>
          </a:p>
          <a:p>
            <a:r>
              <a:rPr lang="en-US" b="1" dirty="0"/>
              <a:t>Psalms 119:97-104</a:t>
            </a:r>
            <a:r>
              <a:rPr lang="en-US" i="1" dirty="0"/>
              <a:t>  MEM. O how love I thy law! it is my meditation all the day.  (98)  Thou through thy commandments hast made me wiser than mine enemies: for they are ever with me.  (99)  I have more understanding than all my teachers: for thy testimonies are my meditation.  (100)  I understand more than the ancients, because I keep thy precepts.  (101)  I have refrained my feet from every evil way, that I might keep thy word.  (102)  I have not departed from thy judgments: for thou hast taught me.  (103)  How sweet are thy words unto my taste! yea, sweeter than honey to my mouth!  (104)  Through thy precepts I get understanding: therefore I hate every false way.</a:t>
            </a:r>
          </a:p>
          <a:p>
            <a:r>
              <a:rPr lang="en-US" b="1" dirty="0"/>
              <a:t>Introduction:</a:t>
            </a:r>
          </a:p>
          <a:p>
            <a:pPr>
              <a:buSzPts val="2200"/>
              <a:buFont typeface="Symbol" panose="05050102010706020507" pitchFamily="18" charset="2"/>
              <a:buChar char="·"/>
            </a:pPr>
            <a:r>
              <a:rPr lang="en-US" b="1" dirty="0"/>
              <a:t>We have stated many times that the 119th Psalm consists of meditations of the righteous man upon God's word</a:t>
            </a:r>
            <a:endParaRPr lang="en-US" dirty="0"/>
          </a:p>
          <a:p>
            <a:pPr lvl="1">
              <a:buSzPts val="2200"/>
              <a:buFont typeface="Symbol" panose="05050102010706020507" pitchFamily="18" charset="2"/>
              <a:buChar char="·"/>
            </a:pPr>
            <a:r>
              <a:rPr lang="en-US" dirty="0"/>
              <a:t>There are a total of 176 verses, falling into 22 groups that coincide with the 22 letters of the Hebrew alphabet</a:t>
            </a:r>
          </a:p>
          <a:p>
            <a:pPr>
              <a:buSzPts val="2200"/>
              <a:buFont typeface="Symbol" panose="05050102010706020507" pitchFamily="18" charset="2"/>
              <a:buChar char="·"/>
            </a:pPr>
            <a:r>
              <a:rPr lang="en-US" dirty="0"/>
              <a:t>If you want to know the importance of God's word, you can turn to any of the verses of the chapter, and you will see the Psalmists enthusiasm.</a:t>
            </a:r>
          </a:p>
          <a:p>
            <a:pPr lvl="2">
              <a:buFont typeface="Symbol" panose="05050102010706020507" pitchFamily="18" charset="2"/>
              <a:buChar char="·"/>
            </a:pPr>
            <a:r>
              <a:rPr lang="en-US" dirty="0"/>
              <a:t>Both for its greatness, and its effect (what it accomplishes)</a:t>
            </a:r>
          </a:p>
          <a:p>
            <a:pPr>
              <a:buFont typeface="Symbol" panose="05050102010706020507" pitchFamily="18" charset="2"/>
              <a:buChar char="·"/>
            </a:pPr>
            <a:r>
              <a:rPr lang="en-US" b="1" dirty="0"/>
              <a:t>Our discussion today, covering verses 97-104 comes under the "M" of the Hebrew alphabet, MEM.</a:t>
            </a:r>
            <a:endParaRPr lang="en-US" dirty="0"/>
          </a:p>
          <a:p>
            <a:pPr lvl="1">
              <a:buFont typeface="Symbol" panose="05050102010706020507" pitchFamily="18" charset="2"/>
              <a:buChar char="·"/>
            </a:pPr>
            <a:r>
              <a:rPr lang="en-US" b="1" dirty="0"/>
              <a:t>Note:  </a:t>
            </a:r>
            <a:r>
              <a:rPr lang="en-US" dirty="0"/>
              <a:t>There are no vowels in the Hebrew language. (only an inclusion of different points or marks used to assist </a:t>
            </a:r>
            <a:r>
              <a:rPr lang="en-US" dirty="0" err="1"/>
              <a:t>pronunication</a:t>
            </a:r>
            <a:r>
              <a:rPr lang="en-US" dirty="0"/>
              <a:t> that have been added)</a:t>
            </a:r>
          </a:p>
          <a:p>
            <a:pPr>
              <a:buFont typeface="Symbol" panose="05050102010706020507" pitchFamily="18" charset="2"/>
              <a:buChar char="·"/>
            </a:pPr>
            <a:r>
              <a:rPr lang="en-US" b="1" dirty="0"/>
              <a:t>For Example: </a:t>
            </a:r>
            <a:r>
              <a:rPr lang="en-US" dirty="0"/>
              <a:t> The name of God YHWH (modern: pronunciation, </a:t>
            </a:r>
            <a:r>
              <a:rPr lang="en-US" dirty="0" err="1"/>
              <a:t>YahWeh</a:t>
            </a:r>
            <a:r>
              <a:rPr lang="en-US" dirty="0"/>
              <a:t>). No precise knowledge of how the name was pronounced by the ancient Hebrews.</a:t>
            </a:r>
          </a:p>
          <a:p>
            <a:pPr>
              <a:buFont typeface="Symbol" panose="05050102010706020507" pitchFamily="18" charset="2"/>
              <a:buChar char="·"/>
            </a:pPr>
            <a:r>
              <a:rPr lang="en-US" b="1" dirty="0"/>
              <a:t>Let's consider these few verses and what they say</a:t>
            </a:r>
            <a:endParaRPr lang="en-US" dirty="0"/>
          </a:p>
        </p:txBody>
      </p:sp>
      <p:sp>
        <p:nvSpPr>
          <p:cNvPr id="4" name="Slide Number Placeholder 3"/>
          <p:cNvSpPr>
            <a:spLocks noGrp="1"/>
          </p:cNvSpPr>
          <p:nvPr>
            <p:ph type="sldNum" sz="quarter" idx="5"/>
          </p:nvPr>
        </p:nvSpPr>
        <p:spPr/>
        <p:txBody>
          <a:bodyPr/>
          <a:lstStyle/>
          <a:p>
            <a:fld id="{8F15005D-5269-4FF7-B04E-A6767FE8AAF7}" type="slidenum">
              <a:rPr lang="en-US" smtClean="0"/>
              <a:t>1</a:t>
            </a:fld>
            <a:endParaRPr lang="en-US"/>
          </a:p>
        </p:txBody>
      </p:sp>
    </p:spTree>
    <p:extLst>
      <p:ext uri="{BB962C8B-B14F-4D97-AF65-F5344CB8AC3E}">
        <p14:creationId xmlns:p14="http://schemas.microsoft.com/office/powerpoint/2010/main" val="871040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SzPts val="2200"/>
              <a:buFont typeface="Symbol" panose="05050102010706020507" pitchFamily="18" charset="2"/>
              <a:buChar char="·"/>
            </a:pPr>
            <a:r>
              <a:rPr lang="en-US" b="1" dirty="0"/>
              <a:t>The Psalmist's love for God's word causes him to immerse himself in it continuously!</a:t>
            </a:r>
          </a:p>
          <a:p>
            <a:pPr lvl="1">
              <a:buSzPts val="2200"/>
              <a:buFont typeface="Symbol" panose="05050102010706020507" pitchFamily="18" charset="2"/>
              <a:buChar char="·"/>
            </a:pPr>
            <a:r>
              <a:rPr lang="en-US" dirty="0"/>
              <a:t>We should not consider God's law to be only applicable to religious or specialized matters.</a:t>
            </a:r>
          </a:p>
          <a:p>
            <a:pPr>
              <a:buSzPts val="2200"/>
              <a:buFont typeface="Symbol" panose="05050102010706020507" pitchFamily="18" charset="2"/>
              <a:buChar char="·"/>
            </a:pPr>
            <a:r>
              <a:rPr lang="en-US" dirty="0"/>
              <a:t>It should inform every aspect of our existence, and should be a primary source of our thoughts and values</a:t>
            </a:r>
          </a:p>
          <a:p>
            <a:r>
              <a:rPr lang="en-US" b="1" dirty="0"/>
              <a:t>Philippians 4:8-9</a:t>
            </a:r>
            <a:r>
              <a:rPr lang="en-US" i="1" dirty="0"/>
              <a:t>  Finally, brethren, whatever things are true, whatever things are noble, whatever things are just, whatever things are pure, whatever things are lovely, whatever things are of good report, if there is any virtue and if there is anything praiseworthy — meditate on these things. (9)  The things which you learned and received and heard and saw in me, these do, and the God of peace will be with you.</a:t>
            </a:r>
            <a:endParaRPr lang="en-US" dirty="0"/>
          </a:p>
          <a:p>
            <a:r>
              <a:rPr lang="en-US" b="1" dirty="0"/>
              <a:t>Psalms 119:11</a:t>
            </a:r>
            <a:r>
              <a:rPr lang="en-US" i="1" dirty="0"/>
              <a:t>  Your word I have </a:t>
            </a:r>
            <a:r>
              <a:rPr lang="en-US" i="1" u="sng" dirty="0"/>
              <a:t>hidden in my heart</a:t>
            </a:r>
            <a:r>
              <a:rPr lang="en-US" i="1" dirty="0"/>
              <a:t>, That I might not sin against You.</a:t>
            </a:r>
            <a:endParaRPr lang="en-US" dirty="0"/>
          </a:p>
          <a:p>
            <a:r>
              <a:rPr lang="en-US" b="1" dirty="0"/>
              <a:t>Psalms 119:20</a:t>
            </a:r>
            <a:r>
              <a:rPr lang="en-US" i="1" dirty="0"/>
              <a:t>  My soul breaks with longing For Your judgments </a:t>
            </a:r>
            <a:r>
              <a:rPr lang="en-US" i="1" u="sng" dirty="0"/>
              <a:t>at all times.</a:t>
            </a:r>
          </a:p>
          <a:p>
            <a:r>
              <a:rPr lang="en-US" b="1" dirty="0"/>
              <a:t>Psalms 119:36</a:t>
            </a:r>
            <a:r>
              <a:rPr lang="en-US" i="1" dirty="0"/>
              <a:t>  </a:t>
            </a:r>
            <a:r>
              <a:rPr lang="en-US" i="1" u="sng" dirty="0"/>
              <a:t>Incline my heart </a:t>
            </a:r>
            <a:r>
              <a:rPr lang="en-US" i="1" dirty="0"/>
              <a:t>to Your testimonies, And not to covetousness.</a:t>
            </a:r>
            <a:endParaRPr lang="en-US" dirty="0"/>
          </a:p>
          <a:p>
            <a:r>
              <a:rPr lang="en-US" b="1" dirty="0"/>
              <a:t>Psalms 119:44 </a:t>
            </a:r>
            <a:r>
              <a:rPr lang="en-US" i="1" dirty="0"/>
              <a:t> So shall I </a:t>
            </a:r>
            <a:r>
              <a:rPr lang="en-US" i="1" u="sng" dirty="0"/>
              <a:t>keep Your law continually</a:t>
            </a:r>
            <a:r>
              <a:rPr lang="en-US" i="1" dirty="0"/>
              <a:t>, Forever and ever.</a:t>
            </a:r>
            <a:endParaRPr lang="en-US" dirty="0"/>
          </a:p>
          <a:p>
            <a:r>
              <a:rPr lang="en-US" b="1" dirty="0"/>
              <a:t>Psalms 119:55 </a:t>
            </a:r>
            <a:r>
              <a:rPr lang="en-US" i="1" dirty="0"/>
              <a:t> I remember Your name </a:t>
            </a:r>
            <a:r>
              <a:rPr lang="en-US" i="1" u="sng" dirty="0"/>
              <a:t>in the night</a:t>
            </a:r>
            <a:r>
              <a:rPr lang="en-US" i="1" dirty="0"/>
              <a:t>, O LORD, And I keep Your law.</a:t>
            </a:r>
            <a:endParaRPr lang="en-US" dirty="0"/>
          </a:p>
        </p:txBody>
      </p:sp>
      <p:sp>
        <p:nvSpPr>
          <p:cNvPr id="4" name="Slide Number Placeholder 3"/>
          <p:cNvSpPr>
            <a:spLocks noGrp="1"/>
          </p:cNvSpPr>
          <p:nvPr>
            <p:ph type="sldNum" sz="quarter" idx="5"/>
          </p:nvPr>
        </p:nvSpPr>
        <p:spPr/>
        <p:txBody>
          <a:bodyPr/>
          <a:lstStyle/>
          <a:p>
            <a:fld id="{8F15005D-5269-4FF7-B04E-A6767FE8AAF7}" type="slidenum">
              <a:rPr lang="en-US" smtClean="0"/>
              <a:t>2</a:t>
            </a:fld>
            <a:endParaRPr lang="en-US"/>
          </a:p>
        </p:txBody>
      </p:sp>
    </p:spTree>
    <p:extLst>
      <p:ext uri="{BB962C8B-B14F-4D97-AF65-F5344CB8AC3E}">
        <p14:creationId xmlns:p14="http://schemas.microsoft.com/office/powerpoint/2010/main" val="4026990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Start with the Benefits from God's Word</a:t>
            </a:r>
            <a:endParaRPr lang="en-US" dirty="0"/>
          </a:p>
          <a:p>
            <a:pPr>
              <a:buSzPts val="2200"/>
              <a:buFont typeface="Symbol" panose="05050102010706020507" pitchFamily="18" charset="2"/>
              <a:buChar char="·"/>
            </a:pPr>
            <a:r>
              <a:rPr lang="en-US" b="1" dirty="0"/>
              <a:t>Wisdom comes from God's Commandments</a:t>
            </a:r>
            <a:endParaRPr lang="en-US" dirty="0"/>
          </a:p>
          <a:p>
            <a:r>
              <a:rPr lang="en-US" b="1" dirty="0"/>
              <a:t>Psalms 119:98</a:t>
            </a:r>
            <a:r>
              <a:rPr lang="en-US" i="1" dirty="0"/>
              <a:t>  You, through Your commandments, make me wiser than my enemies; For they are ever with me.</a:t>
            </a:r>
          </a:p>
          <a:p>
            <a:r>
              <a:rPr lang="en-US" b="1" dirty="0"/>
              <a:t>Proverbs 1:1-4</a:t>
            </a:r>
            <a:r>
              <a:rPr lang="en-US" i="1" dirty="0"/>
              <a:t>  The proverbs of Solomon the son of David, king of Israel:  (2)  To know wisdom and instruction, To perceive the words of understanding,  (3)  To receive the instruction of wisdom, Justice, judgment, and equity;  (4)  To give prudence to the simple, To the young man knowledge and discretion—</a:t>
            </a:r>
          </a:p>
          <a:p>
            <a:r>
              <a:rPr lang="en-US" b="1" dirty="0"/>
              <a:t>Proverbs 1:7 </a:t>
            </a:r>
            <a:r>
              <a:rPr lang="en-US" i="1" dirty="0"/>
              <a:t> The fear of the LORD is the beginning of knowledge, But fools despise wisdom and instruction.</a:t>
            </a:r>
          </a:p>
          <a:p>
            <a:pPr lvl="1">
              <a:buSzPts val="2200"/>
              <a:buFont typeface="Symbol" panose="05050102010706020507" pitchFamily="18" charset="2"/>
              <a:buChar char="·"/>
            </a:pPr>
            <a:r>
              <a:rPr lang="en-US" b="1" dirty="0"/>
              <a:t>Note: </a:t>
            </a:r>
            <a:r>
              <a:rPr lang="en-US" dirty="0"/>
              <a:t> The enemies of God are devoid of wisdom.  They are fools, and prove themselves so by exalting themselves against God and His people</a:t>
            </a:r>
          </a:p>
          <a:p>
            <a:endParaRPr lang="en-US" dirty="0"/>
          </a:p>
          <a:p>
            <a:r>
              <a:rPr lang="en-US" b="1" dirty="0"/>
              <a:t>[CLICK]</a:t>
            </a:r>
          </a:p>
          <a:p>
            <a:pPr>
              <a:buSzPts val="2200"/>
              <a:buFont typeface="Symbol" panose="05050102010706020507" pitchFamily="18" charset="2"/>
              <a:buChar char="·"/>
            </a:pPr>
            <a:r>
              <a:rPr lang="en-US" b="1" dirty="0"/>
              <a:t>Discernment comes from God's testimonies</a:t>
            </a:r>
            <a:endParaRPr lang="en-US" dirty="0"/>
          </a:p>
          <a:p>
            <a:r>
              <a:rPr lang="en-US" b="1" dirty="0"/>
              <a:t>Psalms 119:99</a:t>
            </a:r>
            <a:r>
              <a:rPr lang="en-US" i="1" dirty="0"/>
              <a:t>  I have more understanding than all my teachers, For Your testimonies are my meditation.</a:t>
            </a:r>
          </a:p>
          <a:p>
            <a:pPr lvl="1">
              <a:buSzPts val="2200"/>
              <a:buFont typeface="Symbol" panose="05050102010706020507" pitchFamily="18" charset="2"/>
              <a:buChar char="·"/>
            </a:pPr>
            <a:r>
              <a:rPr lang="en-US" b="1" dirty="0"/>
              <a:t>Note:</a:t>
            </a:r>
            <a:r>
              <a:rPr lang="en-US" dirty="0"/>
              <a:t>  The words understanding (99) and understand (100) are two different words. Synonyms no doubt, but not identical.</a:t>
            </a:r>
          </a:p>
          <a:p>
            <a:pPr lvl="1">
              <a:buSzPts val="2200"/>
              <a:buFont typeface="Symbol" panose="05050102010706020507" pitchFamily="18" charset="2"/>
              <a:buChar char="·"/>
            </a:pPr>
            <a:r>
              <a:rPr lang="en-US" dirty="0"/>
              <a:t>(</a:t>
            </a:r>
            <a:r>
              <a:rPr lang="en-US" dirty="0" err="1"/>
              <a:t>sakal</a:t>
            </a:r>
            <a:r>
              <a:rPr lang="en-US" dirty="0"/>
              <a:t>, </a:t>
            </a:r>
            <a:r>
              <a:rPr lang="en-US" dirty="0" err="1"/>
              <a:t>sawkal</a:t>
            </a:r>
            <a:r>
              <a:rPr lang="en-US" dirty="0"/>
              <a:t>) To be prudent. Have insight or comprehension. (Brown-Driver-Riggs Lexicon)</a:t>
            </a:r>
          </a:p>
          <a:p>
            <a:pPr lvl="1">
              <a:buSzPts val="2200"/>
              <a:buFont typeface="Symbol" panose="05050102010706020507" pitchFamily="18" charset="2"/>
              <a:buChar char="·"/>
            </a:pPr>
            <a:r>
              <a:rPr lang="en-US" dirty="0"/>
              <a:t>It is wonderful when the student excels the teacher.  Every good teacher wants and glories in this.  </a:t>
            </a:r>
            <a:r>
              <a:rPr lang="en-US" b="1" dirty="0"/>
              <a:t>A special insight from God's word gives and advantage!</a:t>
            </a:r>
            <a:endParaRPr lang="en-US" dirty="0"/>
          </a:p>
          <a:p>
            <a:r>
              <a:rPr lang="en-US" b="1" dirty="0"/>
              <a:t>Psalms 19:7-8 </a:t>
            </a:r>
            <a:r>
              <a:rPr lang="en-US" i="1" dirty="0"/>
              <a:t>The law of the LORD is perfect, converting the soul; the testimony of the LORD is sure, making wise the simple; </a:t>
            </a:r>
            <a:r>
              <a:rPr lang="en-US" i="1" baseline="30000" dirty="0"/>
              <a:t>8</a:t>
            </a:r>
            <a:r>
              <a:rPr lang="en-US" i="1" dirty="0"/>
              <a:t> the statutes of the LORD are right, rejoicing the heart; the commandment of the LORD is pure, enlightening the eyes</a:t>
            </a:r>
          </a:p>
          <a:p>
            <a:endParaRPr lang="en-US" i="1" dirty="0"/>
          </a:p>
          <a:p>
            <a:r>
              <a:rPr lang="en-US" b="1" dirty="0"/>
              <a:t>[CLICK]</a:t>
            </a:r>
          </a:p>
          <a:p>
            <a:pPr>
              <a:buSzPts val="2200"/>
              <a:buFont typeface="Symbol" panose="05050102010706020507" pitchFamily="18" charset="2"/>
              <a:buChar char="·"/>
            </a:pPr>
            <a:r>
              <a:rPr lang="en-US" b="1" dirty="0"/>
              <a:t>Understanding comes from God's Precepts</a:t>
            </a:r>
          </a:p>
          <a:p>
            <a:r>
              <a:rPr lang="en-US" b="1" dirty="0"/>
              <a:t>Psalms 119:100 </a:t>
            </a:r>
            <a:r>
              <a:rPr lang="en-US" i="1" dirty="0"/>
              <a:t> I understand more than the ancients, Because I keep Your precepts.</a:t>
            </a:r>
            <a:endParaRPr lang="en-US" dirty="0"/>
          </a:p>
          <a:p>
            <a:r>
              <a:rPr lang="en-US" dirty="0"/>
              <a:t>(bin, bene) To separate mentally (or distinguish, Strongs). Shew oneself attentive, consider diligently (Brown-Driver-Riggs Lexicon)</a:t>
            </a:r>
          </a:p>
          <a:p>
            <a:pPr lvl="2">
              <a:buSzPts val="2200"/>
              <a:buFont typeface="Symbol" panose="05050102010706020507" pitchFamily="18" charset="2"/>
              <a:buChar char="·"/>
            </a:pPr>
            <a:r>
              <a:rPr lang="en-US" dirty="0"/>
              <a:t>Albert Barnes states here that "the ancients" doesn't mean those from the distant past, but old men.</a:t>
            </a:r>
          </a:p>
          <a:p>
            <a:pPr>
              <a:buSzPts val="2200"/>
              <a:buFont typeface="Symbol" panose="05050102010706020507" pitchFamily="18" charset="2"/>
              <a:buChar char="·"/>
            </a:pPr>
            <a:r>
              <a:rPr lang="en-US" dirty="0"/>
              <a:t>Old men have the advantage of time and experience, but God's word is more valuable than either.</a:t>
            </a:r>
          </a:p>
          <a:p>
            <a:pPr>
              <a:buSzPts val="2200"/>
              <a:buFont typeface="Symbol" panose="05050102010706020507" pitchFamily="18" charset="2"/>
              <a:buChar char="·"/>
            </a:pPr>
            <a:r>
              <a:rPr lang="en-US" dirty="0"/>
              <a:t>With it we can reach higher milestones that we thought we could, simply from gaining insight from God's word!</a:t>
            </a:r>
          </a:p>
          <a:p>
            <a:pPr lvl="3">
              <a:buSzPts val="2200"/>
              <a:buFont typeface="Symbol" panose="05050102010706020507" pitchFamily="18" charset="2"/>
              <a:buChar char="·"/>
            </a:pPr>
            <a:r>
              <a:rPr lang="en-US" dirty="0"/>
              <a:t>As Job's young friend, who spoke to him last, deferring at first to the counsel of old men, said...</a:t>
            </a:r>
          </a:p>
          <a:p>
            <a:r>
              <a:rPr lang="en-US" b="1" dirty="0"/>
              <a:t>Job 32:7-8</a:t>
            </a:r>
            <a:r>
              <a:rPr lang="en-US" i="1" dirty="0"/>
              <a:t> ‘Age should speak, and multitude of years should teach wisdom.’ </a:t>
            </a:r>
            <a:r>
              <a:rPr lang="en-US" i="1" baseline="30000" dirty="0"/>
              <a:t>8</a:t>
            </a:r>
            <a:r>
              <a:rPr lang="en-US" i="1" dirty="0"/>
              <a:t> But there is a spirit in man, and the breath of the Almighty gives him understanding.</a:t>
            </a:r>
            <a:endParaRPr lang="en-US" dirty="0"/>
          </a:p>
        </p:txBody>
      </p:sp>
      <p:sp>
        <p:nvSpPr>
          <p:cNvPr id="4" name="Slide Number Placeholder 3"/>
          <p:cNvSpPr>
            <a:spLocks noGrp="1"/>
          </p:cNvSpPr>
          <p:nvPr>
            <p:ph type="sldNum" sz="quarter" idx="5"/>
          </p:nvPr>
        </p:nvSpPr>
        <p:spPr/>
        <p:txBody>
          <a:bodyPr/>
          <a:lstStyle/>
          <a:p>
            <a:fld id="{8F15005D-5269-4FF7-B04E-A6767FE8AAF7}" type="slidenum">
              <a:rPr lang="en-US" smtClean="0"/>
              <a:t>3</a:t>
            </a:fld>
            <a:endParaRPr lang="en-US"/>
          </a:p>
        </p:txBody>
      </p:sp>
    </p:spTree>
    <p:extLst>
      <p:ext uri="{BB962C8B-B14F-4D97-AF65-F5344CB8AC3E}">
        <p14:creationId xmlns:p14="http://schemas.microsoft.com/office/powerpoint/2010/main" val="2165948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Next Consider the response of the Psalmist!</a:t>
            </a:r>
            <a:endParaRPr lang="en-US" dirty="0"/>
          </a:p>
          <a:p>
            <a:pPr>
              <a:buSzPts val="2200"/>
              <a:buFont typeface="Symbol" panose="05050102010706020507" pitchFamily="18" charset="2"/>
              <a:buChar char="·"/>
            </a:pPr>
            <a:r>
              <a:rPr lang="en-US" b="1" dirty="0"/>
              <a:t>He recognized that God is the one who determines (and reveals through His word) what is good and what is evil, and refrains from evil, rather keeping God's word</a:t>
            </a:r>
            <a:endParaRPr lang="en-US" dirty="0"/>
          </a:p>
          <a:p>
            <a:r>
              <a:rPr lang="en-US" b="1" dirty="0"/>
              <a:t>Psalms 119:101 </a:t>
            </a:r>
            <a:r>
              <a:rPr lang="en-US" i="1" dirty="0"/>
              <a:t> I have restrained my feet from every evil way, That I may keep Your word.</a:t>
            </a:r>
            <a:endParaRPr lang="en-US" dirty="0"/>
          </a:p>
          <a:p>
            <a:pPr lvl="1">
              <a:buSzPts val="2200"/>
              <a:buFont typeface="Symbol" panose="05050102010706020507" pitchFamily="18" charset="2"/>
              <a:buChar char="·"/>
            </a:pPr>
            <a:r>
              <a:rPr lang="en-US" dirty="0"/>
              <a:t>A problem arises as men begin to determine for themselves what is good and what is evil. Their views do not agree with God's view.</a:t>
            </a:r>
          </a:p>
          <a:p>
            <a:r>
              <a:rPr lang="en-US" b="1" dirty="0"/>
              <a:t>Romans 10:1-3</a:t>
            </a:r>
            <a:r>
              <a:rPr lang="en-US" i="1" dirty="0"/>
              <a:t>  Brethren, my heart's desire and prayer to God for Israel is that they may be saved.  (2)  For I bear them witness that they have a zeal for God, but not according to knowledge.  (3)  For they being ignorant of God's righteousness, and seeking to establish their own righteousness, have not submitted to the righteousness of God.</a:t>
            </a:r>
            <a:endParaRPr lang="en-US" dirty="0"/>
          </a:p>
          <a:p>
            <a:pPr lvl="1">
              <a:buSzPts val="2200"/>
              <a:buFont typeface="Symbol" panose="05050102010706020507" pitchFamily="18" charset="2"/>
              <a:buChar char="·"/>
            </a:pPr>
            <a:r>
              <a:rPr lang="en-US" dirty="0"/>
              <a:t>Ultimately, consider the arrogance of this.  You determining for yourself what is righteous or what is not.  That is God's place, not yours!</a:t>
            </a:r>
          </a:p>
          <a:p>
            <a:pPr>
              <a:buSzPts val="2200"/>
              <a:buFont typeface="Symbol" panose="05050102010706020507" pitchFamily="18" charset="2"/>
              <a:buChar char="·"/>
            </a:pPr>
            <a:r>
              <a:rPr lang="en-US" b="1" dirty="0"/>
              <a:t>Maintains faithfulness to what he has been taught (God's judgments)</a:t>
            </a:r>
            <a:endParaRPr lang="en-US" dirty="0"/>
          </a:p>
          <a:p>
            <a:r>
              <a:rPr lang="en-US" b="1" dirty="0"/>
              <a:t>Psalms 119:102</a:t>
            </a:r>
            <a:r>
              <a:rPr lang="en-US" i="1" dirty="0"/>
              <a:t>  I have not departed from Your judgments, For You Yourself have taught me.</a:t>
            </a:r>
            <a:endParaRPr lang="en-US" dirty="0"/>
          </a:p>
          <a:p>
            <a:pPr lvl="1">
              <a:buSzPts val="2200"/>
              <a:buFont typeface="Symbol" panose="05050102010706020507" pitchFamily="18" charset="2"/>
              <a:buChar char="·"/>
            </a:pPr>
            <a:r>
              <a:rPr lang="en-US" dirty="0"/>
              <a:t>We are called to be true disciples of Christ.  That means a loyalty and love for His philosophy. His outlook on life.  We live how He wants us to live!</a:t>
            </a:r>
          </a:p>
          <a:p>
            <a:r>
              <a:rPr lang="en-US" b="1" dirty="0"/>
              <a:t>John 14:15 </a:t>
            </a:r>
            <a:r>
              <a:rPr lang="en-US" i="1" dirty="0"/>
              <a:t> "If you love Me, keep My commandments.</a:t>
            </a:r>
            <a:endParaRPr lang="en-US" dirty="0"/>
          </a:p>
          <a:p>
            <a:pPr>
              <a:buSzPts val="2200"/>
              <a:buFont typeface="Symbol" panose="05050102010706020507" pitchFamily="18" charset="2"/>
              <a:buChar char="·"/>
            </a:pPr>
            <a:r>
              <a:rPr lang="en-US" b="1" dirty="0"/>
              <a:t>He considers the Words of God to be sweet to his taste (sweeter than honey)</a:t>
            </a:r>
            <a:endParaRPr lang="en-US" dirty="0"/>
          </a:p>
          <a:p>
            <a:r>
              <a:rPr lang="en-US" b="1" dirty="0"/>
              <a:t>Psalms 119:103</a:t>
            </a:r>
            <a:r>
              <a:rPr lang="en-US" i="1" dirty="0"/>
              <a:t>  How sweet are Your words to my taste, Sweeter than honey to my mouth!</a:t>
            </a:r>
            <a:endParaRPr lang="en-US" dirty="0"/>
          </a:p>
          <a:p>
            <a:pPr lvl="2">
              <a:buSzPts val="2400"/>
              <a:buFont typeface="Symbol" panose="05050102010706020507" pitchFamily="18" charset="2"/>
              <a:buChar char="·"/>
            </a:pPr>
            <a:r>
              <a:rPr lang="en-US" dirty="0"/>
              <a:t>Do you have preference?  A particular sweet thing that is a favorite?  Some like chocolate, for example, or caramel.</a:t>
            </a:r>
          </a:p>
          <a:p>
            <a:pPr>
              <a:buSzPts val="2400"/>
              <a:buFont typeface="Symbol" panose="05050102010706020507" pitchFamily="18" charset="2"/>
              <a:buChar char="·"/>
            </a:pPr>
            <a:r>
              <a:rPr lang="en-US" dirty="0"/>
              <a:t>Personally, when I go to Dairy Queen, I have to get a Heath Bar blizzard.  Others are good, but its hard to choose something else when you have a strong favorite!</a:t>
            </a:r>
          </a:p>
          <a:p>
            <a:pPr>
              <a:buSzPts val="2400"/>
              <a:buFont typeface="Symbol" panose="05050102010706020507" pitchFamily="18" charset="2"/>
              <a:buChar char="·"/>
            </a:pPr>
            <a:r>
              <a:rPr lang="en-US" dirty="0"/>
              <a:t>Now, taking the Psalmist's example, how precious, how invigorating, how sweet is God's word to you? Have you cultivated the taste.  Is it MOST precious. How much do you desire it?</a:t>
            </a:r>
          </a:p>
          <a:p>
            <a:r>
              <a:rPr lang="en-US" b="1" dirty="0"/>
              <a:t>1 Peter 2:2-3</a:t>
            </a:r>
            <a:r>
              <a:rPr lang="en-US" i="1" dirty="0"/>
              <a:t>  as newborn babes, desire the pure milk of the word, that you may grow thereby,  (3)  if indeed you have tasted that the Lord is gracious.</a:t>
            </a:r>
            <a:endParaRPr lang="en-US" dirty="0"/>
          </a:p>
        </p:txBody>
      </p:sp>
      <p:sp>
        <p:nvSpPr>
          <p:cNvPr id="4" name="Slide Number Placeholder 3"/>
          <p:cNvSpPr>
            <a:spLocks noGrp="1"/>
          </p:cNvSpPr>
          <p:nvPr>
            <p:ph type="sldNum" sz="quarter" idx="5"/>
          </p:nvPr>
        </p:nvSpPr>
        <p:spPr/>
        <p:txBody>
          <a:bodyPr/>
          <a:lstStyle/>
          <a:p>
            <a:fld id="{8F15005D-5269-4FF7-B04E-A6767FE8AAF7}" type="slidenum">
              <a:rPr lang="en-US" smtClean="0"/>
              <a:t>4</a:t>
            </a:fld>
            <a:endParaRPr lang="en-US"/>
          </a:p>
        </p:txBody>
      </p:sp>
    </p:spTree>
    <p:extLst>
      <p:ext uri="{BB962C8B-B14F-4D97-AF65-F5344CB8AC3E}">
        <p14:creationId xmlns:p14="http://schemas.microsoft.com/office/powerpoint/2010/main" val="4176552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CONCLUSION</a:t>
            </a:r>
            <a:endParaRPr lang="en-US" dirty="0"/>
          </a:p>
          <a:p>
            <a:r>
              <a:rPr lang="en-US" b="1" dirty="0"/>
              <a:t>Psalms 119:104 </a:t>
            </a:r>
            <a:r>
              <a:rPr lang="en-US" i="1" dirty="0"/>
              <a:t> Through Your precepts I get understanding; Therefore I hate every false way.</a:t>
            </a:r>
          </a:p>
          <a:p>
            <a:pPr>
              <a:buSzPts val="2200"/>
              <a:buFont typeface="Symbol" panose="05050102010706020507" pitchFamily="18" charset="2"/>
              <a:buChar char="·"/>
            </a:pPr>
            <a:r>
              <a:rPr lang="en-US" b="1" dirty="0"/>
              <a:t>Question:  </a:t>
            </a:r>
            <a:r>
              <a:rPr lang="en-US" dirty="0"/>
              <a:t>How did the Psalmist know what ways were false, in order to hate them?</a:t>
            </a:r>
          </a:p>
          <a:p>
            <a:pPr lvl="1">
              <a:buFont typeface="Symbol" panose="05050102010706020507" pitchFamily="18" charset="2"/>
              <a:buChar char="·"/>
            </a:pPr>
            <a:r>
              <a:rPr lang="en-US" dirty="0"/>
              <a:t>He got understanding through the precepts of God</a:t>
            </a:r>
          </a:p>
          <a:p>
            <a:pPr>
              <a:buFont typeface="Symbol" panose="05050102010706020507" pitchFamily="18" charset="2"/>
              <a:buChar char="·"/>
            </a:pPr>
            <a:r>
              <a:rPr lang="en-US" dirty="0"/>
              <a:t>Ignorance of God's word does not excuse our mistakes.  He gave it to us so that we will understand.  So that we will know!  Truth is not subjective, it is objective, and founded in the Bible, God's word!</a:t>
            </a:r>
          </a:p>
        </p:txBody>
      </p:sp>
      <p:sp>
        <p:nvSpPr>
          <p:cNvPr id="4" name="Slide Number Placeholder 3"/>
          <p:cNvSpPr>
            <a:spLocks noGrp="1"/>
          </p:cNvSpPr>
          <p:nvPr>
            <p:ph type="sldNum" sz="quarter" idx="5"/>
          </p:nvPr>
        </p:nvSpPr>
        <p:spPr/>
        <p:txBody>
          <a:bodyPr/>
          <a:lstStyle/>
          <a:p>
            <a:fld id="{8F15005D-5269-4FF7-B04E-A6767FE8AAF7}" type="slidenum">
              <a:rPr lang="en-US" smtClean="0"/>
              <a:t>5</a:t>
            </a:fld>
            <a:endParaRPr lang="en-US"/>
          </a:p>
        </p:txBody>
      </p:sp>
    </p:spTree>
    <p:extLst>
      <p:ext uri="{BB962C8B-B14F-4D97-AF65-F5344CB8AC3E}">
        <p14:creationId xmlns:p14="http://schemas.microsoft.com/office/powerpoint/2010/main" val="3340417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DC957-F9A5-66E1-6F70-322D7C19D5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DC2EBF-6EEF-489D-7677-481CD91242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19BB60-7B9B-7F49-E269-9CFEECC4DA38}"/>
              </a:ext>
            </a:extLst>
          </p:cNvPr>
          <p:cNvSpPr>
            <a:spLocks noGrp="1"/>
          </p:cNvSpPr>
          <p:nvPr>
            <p:ph type="dt" sz="half" idx="10"/>
          </p:nvPr>
        </p:nvSpPr>
        <p:spPr/>
        <p:txBody>
          <a:bodyPr/>
          <a:lstStyle/>
          <a:p>
            <a:fld id="{A64543EE-240C-4C1D-8E7A-201B67FFD6F8}" type="datetimeFigureOut">
              <a:rPr lang="en-US" smtClean="0"/>
              <a:t>6/20/2024</a:t>
            </a:fld>
            <a:endParaRPr lang="en-US"/>
          </a:p>
        </p:txBody>
      </p:sp>
      <p:sp>
        <p:nvSpPr>
          <p:cNvPr id="5" name="Footer Placeholder 4">
            <a:extLst>
              <a:ext uri="{FF2B5EF4-FFF2-40B4-BE49-F238E27FC236}">
                <a16:creationId xmlns:a16="http://schemas.microsoft.com/office/drawing/2014/main" id="{4041EA38-98A7-8CD9-2764-4704B5FB92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A77CF2-E16C-1275-53A8-FD9B18F5C243}"/>
              </a:ext>
            </a:extLst>
          </p:cNvPr>
          <p:cNvSpPr>
            <a:spLocks noGrp="1"/>
          </p:cNvSpPr>
          <p:nvPr>
            <p:ph type="sldNum" sz="quarter" idx="12"/>
          </p:nvPr>
        </p:nvSpPr>
        <p:spPr/>
        <p:txBody>
          <a:bodyPr/>
          <a:lstStyle/>
          <a:p>
            <a:fld id="{8D9BB2DF-65A5-424C-9A46-C1930163085C}" type="slidenum">
              <a:rPr lang="en-US" smtClean="0"/>
              <a:t>‹#›</a:t>
            </a:fld>
            <a:endParaRPr lang="en-US"/>
          </a:p>
        </p:txBody>
      </p:sp>
    </p:spTree>
    <p:extLst>
      <p:ext uri="{BB962C8B-B14F-4D97-AF65-F5344CB8AC3E}">
        <p14:creationId xmlns:p14="http://schemas.microsoft.com/office/powerpoint/2010/main" val="3087148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ECD11-2115-83EB-630E-C76BFC8110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7B3C27F-BEF2-2BBC-8D00-5CA27074D6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182A69-663D-35A7-892E-5E5A08C0F36F}"/>
              </a:ext>
            </a:extLst>
          </p:cNvPr>
          <p:cNvSpPr>
            <a:spLocks noGrp="1"/>
          </p:cNvSpPr>
          <p:nvPr>
            <p:ph type="dt" sz="half" idx="10"/>
          </p:nvPr>
        </p:nvSpPr>
        <p:spPr/>
        <p:txBody>
          <a:bodyPr/>
          <a:lstStyle/>
          <a:p>
            <a:fld id="{A64543EE-240C-4C1D-8E7A-201B67FFD6F8}" type="datetimeFigureOut">
              <a:rPr lang="en-US" smtClean="0"/>
              <a:t>6/20/2024</a:t>
            </a:fld>
            <a:endParaRPr lang="en-US"/>
          </a:p>
        </p:txBody>
      </p:sp>
      <p:sp>
        <p:nvSpPr>
          <p:cNvPr id="5" name="Footer Placeholder 4">
            <a:extLst>
              <a:ext uri="{FF2B5EF4-FFF2-40B4-BE49-F238E27FC236}">
                <a16:creationId xmlns:a16="http://schemas.microsoft.com/office/drawing/2014/main" id="{7244E220-FBC6-0A01-69B3-BB216B4739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39273F-1452-8E47-FBB8-4C562578775D}"/>
              </a:ext>
            </a:extLst>
          </p:cNvPr>
          <p:cNvSpPr>
            <a:spLocks noGrp="1"/>
          </p:cNvSpPr>
          <p:nvPr>
            <p:ph type="sldNum" sz="quarter" idx="12"/>
          </p:nvPr>
        </p:nvSpPr>
        <p:spPr/>
        <p:txBody>
          <a:bodyPr/>
          <a:lstStyle/>
          <a:p>
            <a:fld id="{8D9BB2DF-65A5-424C-9A46-C1930163085C}" type="slidenum">
              <a:rPr lang="en-US" smtClean="0"/>
              <a:t>‹#›</a:t>
            </a:fld>
            <a:endParaRPr lang="en-US"/>
          </a:p>
        </p:txBody>
      </p:sp>
    </p:spTree>
    <p:extLst>
      <p:ext uri="{BB962C8B-B14F-4D97-AF65-F5344CB8AC3E}">
        <p14:creationId xmlns:p14="http://schemas.microsoft.com/office/powerpoint/2010/main" val="3116631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5A8588-16B9-DA4E-4D80-379667C1FF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EEDE7E-608D-6F54-297D-116C3DB0F8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DC6D74-6D7B-6D0D-BF0F-1A2AC5A4E9A5}"/>
              </a:ext>
            </a:extLst>
          </p:cNvPr>
          <p:cNvSpPr>
            <a:spLocks noGrp="1"/>
          </p:cNvSpPr>
          <p:nvPr>
            <p:ph type="dt" sz="half" idx="10"/>
          </p:nvPr>
        </p:nvSpPr>
        <p:spPr/>
        <p:txBody>
          <a:bodyPr/>
          <a:lstStyle/>
          <a:p>
            <a:fld id="{A64543EE-240C-4C1D-8E7A-201B67FFD6F8}" type="datetimeFigureOut">
              <a:rPr lang="en-US" smtClean="0"/>
              <a:t>6/20/2024</a:t>
            </a:fld>
            <a:endParaRPr lang="en-US"/>
          </a:p>
        </p:txBody>
      </p:sp>
      <p:sp>
        <p:nvSpPr>
          <p:cNvPr id="5" name="Footer Placeholder 4">
            <a:extLst>
              <a:ext uri="{FF2B5EF4-FFF2-40B4-BE49-F238E27FC236}">
                <a16:creationId xmlns:a16="http://schemas.microsoft.com/office/drawing/2014/main" id="{9B8D2A18-6E49-E297-F6C1-76FF9A26E6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419D6F-C22B-2359-E350-517DFCB794DD}"/>
              </a:ext>
            </a:extLst>
          </p:cNvPr>
          <p:cNvSpPr>
            <a:spLocks noGrp="1"/>
          </p:cNvSpPr>
          <p:nvPr>
            <p:ph type="sldNum" sz="quarter" idx="12"/>
          </p:nvPr>
        </p:nvSpPr>
        <p:spPr/>
        <p:txBody>
          <a:bodyPr/>
          <a:lstStyle/>
          <a:p>
            <a:fld id="{8D9BB2DF-65A5-424C-9A46-C1930163085C}" type="slidenum">
              <a:rPr lang="en-US" smtClean="0"/>
              <a:t>‹#›</a:t>
            </a:fld>
            <a:endParaRPr lang="en-US"/>
          </a:p>
        </p:txBody>
      </p:sp>
    </p:spTree>
    <p:extLst>
      <p:ext uri="{BB962C8B-B14F-4D97-AF65-F5344CB8AC3E}">
        <p14:creationId xmlns:p14="http://schemas.microsoft.com/office/powerpoint/2010/main" val="1385787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CF484-50A2-AF21-0976-28EEA92B78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F53F01-AD39-3D84-6769-EF47D194DE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C02F99-01FA-C5E4-7824-51B7261EAAE1}"/>
              </a:ext>
            </a:extLst>
          </p:cNvPr>
          <p:cNvSpPr>
            <a:spLocks noGrp="1"/>
          </p:cNvSpPr>
          <p:nvPr>
            <p:ph type="dt" sz="half" idx="10"/>
          </p:nvPr>
        </p:nvSpPr>
        <p:spPr/>
        <p:txBody>
          <a:bodyPr/>
          <a:lstStyle/>
          <a:p>
            <a:fld id="{A64543EE-240C-4C1D-8E7A-201B67FFD6F8}" type="datetimeFigureOut">
              <a:rPr lang="en-US" smtClean="0"/>
              <a:t>6/20/2024</a:t>
            </a:fld>
            <a:endParaRPr lang="en-US"/>
          </a:p>
        </p:txBody>
      </p:sp>
      <p:sp>
        <p:nvSpPr>
          <p:cNvPr id="5" name="Footer Placeholder 4">
            <a:extLst>
              <a:ext uri="{FF2B5EF4-FFF2-40B4-BE49-F238E27FC236}">
                <a16:creationId xmlns:a16="http://schemas.microsoft.com/office/drawing/2014/main" id="{198C9A14-CD1C-9722-DB52-BC52AF0CA5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078FA2-A247-098E-82AA-130E0EC49A25}"/>
              </a:ext>
            </a:extLst>
          </p:cNvPr>
          <p:cNvSpPr>
            <a:spLocks noGrp="1"/>
          </p:cNvSpPr>
          <p:nvPr>
            <p:ph type="sldNum" sz="quarter" idx="12"/>
          </p:nvPr>
        </p:nvSpPr>
        <p:spPr/>
        <p:txBody>
          <a:bodyPr/>
          <a:lstStyle/>
          <a:p>
            <a:fld id="{8D9BB2DF-65A5-424C-9A46-C1930163085C}" type="slidenum">
              <a:rPr lang="en-US" smtClean="0"/>
              <a:t>‹#›</a:t>
            </a:fld>
            <a:endParaRPr lang="en-US"/>
          </a:p>
        </p:txBody>
      </p:sp>
    </p:spTree>
    <p:extLst>
      <p:ext uri="{BB962C8B-B14F-4D97-AF65-F5344CB8AC3E}">
        <p14:creationId xmlns:p14="http://schemas.microsoft.com/office/powerpoint/2010/main" val="891218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5EFB0-7350-29DD-9500-D86F9A126F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B595CA-311B-C129-DF9D-EA08F5E480C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D0AE38-44D8-510B-2FD7-DB96AC8A760A}"/>
              </a:ext>
            </a:extLst>
          </p:cNvPr>
          <p:cNvSpPr>
            <a:spLocks noGrp="1"/>
          </p:cNvSpPr>
          <p:nvPr>
            <p:ph type="dt" sz="half" idx="10"/>
          </p:nvPr>
        </p:nvSpPr>
        <p:spPr/>
        <p:txBody>
          <a:bodyPr/>
          <a:lstStyle/>
          <a:p>
            <a:fld id="{A64543EE-240C-4C1D-8E7A-201B67FFD6F8}" type="datetimeFigureOut">
              <a:rPr lang="en-US" smtClean="0"/>
              <a:t>6/20/2024</a:t>
            </a:fld>
            <a:endParaRPr lang="en-US"/>
          </a:p>
        </p:txBody>
      </p:sp>
      <p:sp>
        <p:nvSpPr>
          <p:cNvPr id="5" name="Footer Placeholder 4">
            <a:extLst>
              <a:ext uri="{FF2B5EF4-FFF2-40B4-BE49-F238E27FC236}">
                <a16:creationId xmlns:a16="http://schemas.microsoft.com/office/drawing/2014/main" id="{2D1E0804-031A-A8BD-F1A3-7DA221B4AF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C95E5D-399F-8ED3-816C-D596FC87BE78}"/>
              </a:ext>
            </a:extLst>
          </p:cNvPr>
          <p:cNvSpPr>
            <a:spLocks noGrp="1"/>
          </p:cNvSpPr>
          <p:nvPr>
            <p:ph type="sldNum" sz="quarter" idx="12"/>
          </p:nvPr>
        </p:nvSpPr>
        <p:spPr/>
        <p:txBody>
          <a:bodyPr/>
          <a:lstStyle/>
          <a:p>
            <a:fld id="{8D9BB2DF-65A5-424C-9A46-C1930163085C}" type="slidenum">
              <a:rPr lang="en-US" smtClean="0"/>
              <a:t>‹#›</a:t>
            </a:fld>
            <a:endParaRPr lang="en-US"/>
          </a:p>
        </p:txBody>
      </p:sp>
    </p:spTree>
    <p:extLst>
      <p:ext uri="{BB962C8B-B14F-4D97-AF65-F5344CB8AC3E}">
        <p14:creationId xmlns:p14="http://schemas.microsoft.com/office/powerpoint/2010/main" val="4101865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26E91-B875-45B8-DFAE-2B852F1C02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651D10-6DFA-2798-2678-B0BB9E366E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F4E9C6-E800-C0A8-49AC-40126B8C2C0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D250A2-B865-E25C-E424-C449715B645D}"/>
              </a:ext>
            </a:extLst>
          </p:cNvPr>
          <p:cNvSpPr>
            <a:spLocks noGrp="1"/>
          </p:cNvSpPr>
          <p:nvPr>
            <p:ph type="dt" sz="half" idx="10"/>
          </p:nvPr>
        </p:nvSpPr>
        <p:spPr/>
        <p:txBody>
          <a:bodyPr/>
          <a:lstStyle/>
          <a:p>
            <a:fld id="{A64543EE-240C-4C1D-8E7A-201B67FFD6F8}" type="datetimeFigureOut">
              <a:rPr lang="en-US" smtClean="0"/>
              <a:t>6/20/2024</a:t>
            </a:fld>
            <a:endParaRPr lang="en-US"/>
          </a:p>
        </p:txBody>
      </p:sp>
      <p:sp>
        <p:nvSpPr>
          <p:cNvPr id="6" name="Footer Placeholder 5">
            <a:extLst>
              <a:ext uri="{FF2B5EF4-FFF2-40B4-BE49-F238E27FC236}">
                <a16:creationId xmlns:a16="http://schemas.microsoft.com/office/drawing/2014/main" id="{1AC5C5C5-11AF-0132-A127-28CAFDA352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9564BD-7EF1-EEA3-5DD2-E8D5B8C365E0}"/>
              </a:ext>
            </a:extLst>
          </p:cNvPr>
          <p:cNvSpPr>
            <a:spLocks noGrp="1"/>
          </p:cNvSpPr>
          <p:nvPr>
            <p:ph type="sldNum" sz="quarter" idx="12"/>
          </p:nvPr>
        </p:nvSpPr>
        <p:spPr/>
        <p:txBody>
          <a:bodyPr/>
          <a:lstStyle/>
          <a:p>
            <a:fld id="{8D9BB2DF-65A5-424C-9A46-C1930163085C}" type="slidenum">
              <a:rPr lang="en-US" smtClean="0"/>
              <a:t>‹#›</a:t>
            </a:fld>
            <a:endParaRPr lang="en-US"/>
          </a:p>
        </p:txBody>
      </p:sp>
    </p:spTree>
    <p:extLst>
      <p:ext uri="{BB962C8B-B14F-4D97-AF65-F5344CB8AC3E}">
        <p14:creationId xmlns:p14="http://schemas.microsoft.com/office/powerpoint/2010/main" val="3965230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385BD-4693-D262-CB52-3CEC382D5C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60C6F8-5E5D-A7D4-5969-09A9B43A4D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164F8C-29FF-5C85-3988-547D363C1D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844E97-E86D-E160-1FF8-5561562FA9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4C6DE7-398B-784F-60E1-0E6C66AA98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7EDB17-0430-F902-D683-7F4861D98755}"/>
              </a:ext>
            </a:extLst>
          </p:cNvPr>
          <p:cNvSpPr>
            <a:spLocks noGrp="1"/>
          </p:cNvSpPr>
          <p:nvPr>
            <p:ph type="dt" sz="half" idx="10"/>
          </p:nvPr>
        </p:nvSpPr>
        <p:spPr/>
        <p:txBody>
          <a:bodyPr/>
          <a:lstStyle/>
          <a:p>
            <a:fld id="{A64543EE-240C-4C1D-8E7A-201B67FFD6F8}" type="datetimeFigureOut">
              <a:rPr lang="en-US" smtClean="0"/>
              <a:t>6/20/2024</a:t>
            </a:fld>
            <a:endParaRPr lang="en-US"/>
          </a:p>
        </p:txBody>
      </p:sp>
      <p:sp>
        <p:nvSpPr>
          <p:cNvPr id="8" name="Footer Placeholder 7">
            <a:extLst>
              <a:ext uri="{FF2B5EF4-FFF2-40B4-BE49-F238E27FC236}">
                <a16:creationId xmlns:a16="http://schemas.microsoft.com/office/drawing/2014/main" id="{1B65A703-7A51-5E4B-77DF-CD0F2DA32C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E2ED5E-B8B4-A597-E33C-C419EAB1A6F9}"/>
              </a:ext>
            </a:extLst>
          </p:cNvPr>
          <p:cNvSpPr>
            <a:spLocks noGrp="1"/>
          </p:cNvSpPr>
          <p:nvPr>
            <p:ph type="sldNum" sz="quarter" idx="12"/>
          </p:nvPr>
        </p:nvSpPr>
        <p:spPr/>
        <p:txBody>
          <a:bodyPr/>
          <a:lstStyle/>
          <a:p>
            <a:fld id="{8D9BB2DF-65A5-424C-9A46-C1930163085C}" type="slidenum">
              <a:rPr lang="en-US" smtClean="0"/>
              <a:t>‹#›</a:t>
            </a:fld>
            <a:endParaRPr lang="en-US"/>
          </a:p>
        </p:txBody>
      </p:sp>
    </p:spTree>
    <p:extLst>
      <p:ext uri="{BB962C8B-B14F-4D97-AF65-F5344CB8AC3E}">
        <p14:creationId xmlns:p14="http://schemas.microsoft.com/office/powerpoint/2010/main" val="2485727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DAECE-72F7-336D-724E-B7C98274A7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3A42EB-E2D6-9887-8054-DC6239C4C05A}"/>
              </a:ext>
            </a:extLst>
          </p:cNvPr>
          <p:cNvSpPr>
            <a:spLocks noGrp="1"/>
          </p:cNvSpPr>
          <p:nvPr>
            <p:ph type="dt" sz="half" idx="10"/>
          </p:nvPr>
        </p:nvSpPr>
        <p:spPr/>
        <p:txBody>
          <a:bodyPr/>
          <a:lstStyle/>
          <a:p>
            <a:fld id="{A64543EE-240C-4C1D-8E7A-201B67FFD6F8}" type="datetimeFigureOut">
              <a:rPr lang="en-US" smtClean="0"/>
              <a:t>6/20/2024</a:t>
            </a:fld>
            <a:endParaRPr lang="en-US"/>
          </a:p>
        </p:txBody>
      </p:sp>
      <p:sp>
        <p:nvSpPr>
          <p:cNvPr id="4" name="Footer Placeholder 3">
            <a:extLst>
              <a:ext uri="{FF2B5EF4-FFF2-40B4-BE49-F238E27FC236}">
                <a16:creationId xmlns:a16="http://schemas.microsoft.com/office/drawing/2014/main" id="{B0811D30-CECD-CCCB-C21C-91EE16A89A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62377B-DFEF-6DB0-9199-6DAF7958537B}"/>
              </a:ext>
            </a:extLst>
          </p:cNvPr>
          <p:cNvSpPr>
            <a:spLocks noGrp="1"/>
          </p:cNvSpPr>
          <p:nvPr>
            <p:ph type="sldNum" sz="quarter" idx="12"/>
          </p:nvPr>
        </p:nvSpPr>
        <p:spPr/>
        <p:txBody>
          <a:bodyPr/>
          <a:lstStyle/>
          <a:p>
            <a:fld id="{8D9BB2DF-65A5-424C-9A46-C1930163085C}" type="slidenum">
              <a:rPr lang="en-US" smtClean="0"/>
              <a:t>‹#›</a:t>
            </a:fld>
            <a:endParaRPr lang="en-US"/>
          </a:p>
        </p:txBody>
      </p:sp>
    </p:spTree>
    <p:extLst>
      <p:ext uri="{BB962C8B-B14F-4D97-AF65-F5344CB8AC3E}">
        <p14:creationId xmlns:p14="http://schemas.microsoft.com/office/powerpoint/2010/main" val="1466357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170EF9-F41F-FDBA-9224-11E893A1E27F}"/>
              </a:ext>
            </a:extLst>
          </p:cNvPr>
          <p:cNvSpPr>
            <a:spLocks noGrp="1"/>
          </p:cNvSpPr>
          <p:nvPr>
            <p:ph type="dt" sz="half" idx="10"/>
          </p:nvPr>
        </p:nvSpPr>
        <p:spPr/>
        <p:txBody>
          <a:bodyPr/>
          <a:lstStyle/>
          <a:p>
            <a:fld id="{A64543EE-240C-4C1D-8E7A-201B67FFD6F8}" type="datetimeFigureOut">
              <a:rPr lang="en-US" smtClean="0"/>
              <a:t>6/20/2024</a:t>
            </a:fld>
            <a:endParaRPr lang="en-US"/>
          </a:p>
        </p:txBody>
      </p:sp>
      <p:sp>
        <p:nvSpPr>
          <p:cNvPr id="3" name="Footer Placeholder 2">
            <a:extLst>
              <a:ext uri="{FF2B5EF4-FFF2-40B4-BE49-F238E27FC236}">
                <a16:creationId xmlns:a16="http://schemas.microsoft.com/office/drawing/2014/main" id="{BAC5E355-2A48-C680-9D66-EF86A8EE90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F1A377-1DBF-CA58-BC39-D9130A4C3B70}"/>
              </a:ext>
            </a:extLst>
          </p:cNvPr>
          <p:cNvSpPr>
            <a:spLocks noGrp="1"/>
          </p:cNvSpPr>
          <p:nvPr>
            <p:ph type="sldNum" sz="quarter" idx="12"/>
          </p:nvPr>
        </p:nvSpPr>
        <p:spPr/>
        <p:txBody>
          <a:bodyPr/>
          <a:lstStyle/>
          <a:p>
            <a:fld id="{8D9BB2DF-65A5-424C-9A46-C1930163085C}" type="slidenum">
              <a:rPr lang="en-US" smtClean="0"/>
              <a:t>‹#›</a:t>
            </a:fld>
            <a:endParaRPr lang="en-US"/>
          </a:p>
        </p:txBody>
      </p:sp>
    </p:spTree>
    <p:extLst>
      <p:ext uri="{BB962C8B-B14F-4D97-AF65-F5344CB8AC3E}">
        <p14:creationId xmlns:p14="http://schemas.microsoft.com/office/powerpoint/2010/main" val="1999717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B8AB-1F2E-CA0B-13DD-C108B28A9A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7F717A-1CA1-33E6-7E75-AF48CDDB47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2288D8-CCD3-5A74-2246-A3A3394BCE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00880B-B607-33EE-0363-B97731A733F3}"/>
              </a:ext>
            </a:extLst>
          </p:cNvPr>
          <p:cNvSpPr>
            <a:spLocks noGrp="1"/>
          </p:cNvSpPr>
          <p:nvPr>
            <p:ph type="dt" sz="half" idx="10"/>
          </p:nvPr>
        </p:nvSpPr>
        <p:spPr/>
        <p:txBody>
          <a:bodyPr/>
          <a:lstStyle/>
          <a:p>
            <a:fld id="{A64543EE-240C-4C1D-8E7A-201B67FFD6F8}" type="datetimeFigureOut">
              <a:rPr lang="en-US" smtClean="0"/>
              <a:t>6/20/2024</a:t>
            </a:fld>
            <a:endParaRPr lang="en-US"/>
          </a:p>
        </p:txBody>
      </p:sp>
      <p:sp>
        <p:nvSpPr>
          <p:cNvPr id="6" name="Footer Placeholder 5">
            <a:extLst>
              <a:ext uri="{FF2B5EF4-FFF2-40B4-BE49-F238E27FC236}">
                <a16:creationId xmlns:a16="http://schemas.microsoft.com/office/drawing/2014/main" id="{AF519D30-EDD8-A661-E497-4F2D2973B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DE88BC-20AB-B153-42FE-C8B791E77F69}"/>
              </a:ext>
            </a:extLst>
          </p:cNvPr>
          <p:cNvSpPr>
            <a:spLocks noGrp="1"/>
          </p:cNvSpPr>
          <p:nvPr>
            <p:ph type="sldNum" sz="quarter" idx="12"/>
          </p:nvPr>
        </p:nvSpPr>
        <p:spPr/>
        <p:txBody>
          <a:bodyPr/>
          <a:lstStyle/>
          <a:p>
            <a:fld id="{8D9BB2DF-65A5-424C-9A46-C1930163085C}" type="slidenum">
              <a:rPr lang="en-US" smtClean="0"/>
              <a:t>‹#›</a:t>
            </a:fld>
            <a:endParaRPr lang="en-US"/>
          </a:p>
        </p:txBody>
      </p:sp>
    </p:spTree>
    <p:extLst>
      <p:ext uri="{BB962C8B-B14F-4D97-AF65-F5344CB8AC3E}">
        <p14:creationId xmlns:p14="http://schemas.microsoft.com/office/powerpoint/2010/main" val="2354411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9C5C4-866B-93A9-01D2-732226FE92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042ACC-BE7D-95D4-D765-61DE49F6CD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BB0E4F-19FB-B6C2-284C-003208F243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74269D-B960-1AA2-76FD-103ACAACA2AD}"/>
              </a:ext>
            </a:extLst>
          </p:cNvPr>
          <p:cNvSpPr>
            <a:spLocks noGrp="1"/>
          </p:cNvSpPr>
          <p:nvPr>
            <p:ph type="dt" sz="half" idx="10"/>
          </p:nvPr>
        </p:nvSpPr>
        <p:spPr/>
        <p:txBody>
          <a:bodyPr/>
          <a:lstStyle/>
          <a:p>
            <a:fld id="{A64543EE-240C-4C1D-8E7A-201B67FFD6F8}" type="datetimeFigureOut">
              <a:rPr lang="en-US" smtClean="0"/>
              <a:t>6/20/2024</a:t>
            </a:fld>
            <a:endParaRPr lang="en-US"/>
          </a:p>
        </p:txBody>
      </p:sp>
      <p:sp>
        <p:nvSpPr>
          <p:cNvPr id="6" name="Footer Placeholder 5">
            <a:extLst>
              <a:ext uri="{FF2B5EF4-FFF2-40B4-BE49-F238E27FC236}">
                <a16:creationId xmlns:a16="http://schemas.microsoft.com/office/drawing/2014/main" id="{22DBB3C4-14BF-A25E-283C-3D3AEEE48B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7C556C-94A4-B062-006D-9E39C9421BEA}"/>
              </a:ext>
            </a:extLst>
          </p:cNvPr>
          <p:cNvSpPr>
            <a:spLocks noGrp="1"/>
          </p:cNvSpPr>
          <p:nvPr>
            <p:ph type="sldNum" sz="quarter" idx="12"/>
          </p:nvPr>
        </p:nvSpPr>
        <p:spPr/>
        <p:txBody>
          <a:bodyPr/>
          <a:lstStyle/>
          <a:p>
            <a:fld id="{8D9BB2DF-65A5-424C-9A46-C1930163085C}" type="slidenum">
              <a:rPr lang="en-US" smtClean="0"/>
              <a:t>‹#›</a:t>
            </a:fld>
            <a:endParaRPr lang="en-US"/>
          </a:p>
        </p:txBody>
      </p:sp>
    </p:spTree>
    <p:extLst>
      <p:ext uri="{BB962C8B-B14F-4D97-AF65-F5344CB8AC3E}">
        <p14:creationId xmlns:p14="http://schemas.microsoft.com/office/powerpoint/2010/main" val="4186735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82A8BA-7107-4FD1-1328-370096BA56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27B004-869F-9AE8-CF87-E08391CCA6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CCBF6-0319-F256-AECF-D93F92FA3F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64543EE-240C-4C1D-8E7A-201B67FFD6F8}" type="datetimeFigureOut">
              <a:rPr lang="en-US" smtClean="0"/>
              <a:t>6/20/2024</a:t>
            </a:fld>
            <a:endParaRPr lang="en-US"/>
          </a:p>
        </p:txBody>
      </p:sp>
      <p:sp>
        <p:nvSpPr>
          <p:cNvPr id="5" name="Footer Placeholder 4">
            <a:extLst>
              <a:ext uri="{FF2B5EF4-FFF2-40B4-BE49-F238E27FC236}">
                <a16:creationId xmlns:a16="http://schemas.microsoft.com/office/drawing/2014/main" id="{3106B3B0-C8C8-6D5A-3C19-34BE0ED3F9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5B7B4AF-35C6-5C0D-B59A-5B14D2B2C8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D9BB2DF-65A5-424C-9A46-C1930163085C}" type="slidenum">
              <a:rPr lang="en-US" smtClean="0"/>
              <a:t>‹#›</a:t>
            </a:fld>
            <a:endParaRPr lang="en-US"/>
          </a:p>
        </p:txBody>
      </p:sp>
    </p:spTree>
    <p:extLst>
      <p:ext uri="{BB962C8B-B14F-4D97-AF65-F5344CB8AC3E}">
        <p14:creationId xmlns:p14="http://schemas.microsoft.com/office/powerpoint/2010/main" val="181201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1EA32-A72B-7FAD-7959-90697A4C24B6}"/>
              </a:ext>
            </a:extLst>
          </p:cNvPr>
          <p:cNvSpPr>
            <a:spLocks noGrp="1"/>
          </p:cNvSpPr>
          <p:nvPr>
            <p:ph type="ctrTitle"/>
          </p:nvPr>
        </p:nvSpPr>
        <p:spPr>
          <a:xfrm>
            <a:off x="254000" y="522923"/>
            <a:ext cx="5974080" cy="1336357"/>
          </a:xfrm>
        </p:spPr>
        <p:txBody>
          <a:bodyPr anchor="t">
            <a:normAutofit/>
          </a:bodyPr>
          <a:lstStyle/>
          <a:p>
            <a:r>
              <a:rPr lang="en-US" sz="6600" dirty="0">
                <a:latin typeface="Gill Sans Ultra Bold Condensed" panose="020B0A06020104020203" pitchFamily="34" charset="0"/>
              </a:rPr>
              <a:t>MEDITATIONS</a:t>
            </a:r>
          </a:p>
        </p:txBody>
      </p:sp>
      <p:sp>
        <p:nvSpPr>
          <p:cNvPr id="3" name="Subtitle 2">
            <a:extLst>
              <a:ext uri="{FF2B5EF4-FFF2-40B4-BE49-F238E27FC236}">
                <a16:creationId xmlns:a16="http://schemas.microsoft.com/office/drawing/2014/main" id="{305AF8E7-436C-1932-EA70-CD804119A5F0}"/>
              </a:ext>
            </a:extLst>
          </p:cNvPr>
          <p:cNvSpPr>
            <a:spLocks noGrp="1"/>
          </p:cNvSpPr>
          <p:nvPr>
            <p:ph type="subTitle" idx="1"/>
          </p:nvPr>
        </p:nvSpPr>
        <p:spPr>
          <a:xfrm>
            <a:off x="1148080" y="1397318"/>
            <a:ext cx="4165600" cy="1655762"/>
          </a:xfrm>
        </p:spPr>
        <p:txBody>
          <a:bodyPr>
            <a:normAutofit/>
          </a:bodyPr>
          <a:lstStyle/>
          <a:p>
            <a:r>
              <a:rPr lang="en-US" sz="4400" cap="small" dirty="0"/>
              <a:t>On God’s Laws</a:t>
            </a:r>
          </a:p>
        </p:txBody>
      </p:sp>
      <p:cxnSp>
        <p:nvCxnSpPr>
          <p:cNvPr id="5" name="Straight Connector 4">
            <a:extLst>
              <a:ext uri="{FF2B5EF4-FFF2-40B4-BE49-F238E27FC236}">
                <a16:creationId xmlns:a16="http://schemas.microsoft.com/office/drawing/2014/main" id="{51E1BB72-CC22-1D9C-7D97-6D6621F451A2}"/>
              </a:ext>
            </a:extLst>
          </p:cNvPr>
          <p:cNvCxnSpPr/>
          <p:nvPr/>
        </p:nvCxnSpPr>
        <p:spPr>
          <a:xfrm>
            <a:off x="965200" y="1366838"/>
            <a:ext cx="4531360" cy="0"/>
          </a:xfrm>
          <a:prstGeom prst="line">
            <a:avLst/>
          </a:prstGeom>
          <a:ln w="635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DFEB9C97-46A2-B9CA-ABE0-0AD378628BB0}"/>
              </a:ext>
            </a:extLst>
          </p:cNvPr>
          <p:cNvCxnSpPr/>
          <p:nvPr/>
        </p:nvCxnSpPr>
        <p:spPr>
          <a:xfrm>
            <a:off x="1005840" y="1437640"/>
            <a:ext cx="4531360" cy="0"/>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6AB073C9-2B95-DD75-E925-788869576884}"/>
              </a:ext>
            </a:extLst>
          </p:cNvPr>
          <p:cNvSpPr txBox="1"/>
          <p:nvPr/>
        </p:nvSpPr>
        <p:spPr>
          <a:xfrm>
            <a:off x="3271520" y="5097194"/>
            <a:ext cx="3745064" cy="646331"/>
          </a:xfrm>
          <a:prstGeom prst="rect">
            <a:avLst/>
          </a:prstGeom>
          <a:noFill/>
        </p:spPr>
        <p:txBody>
          <a:bodyPr wrap="none" rtlCol="0">
            <a:spAutoFit/>
          </a:bodyPr>
          <a:lstStyle/>
          <a:p>
            <a:r>
              <a:rPr lang="en-US" sz="3600" dirty="0"/>
              <a:t>Psalm 119:97-104</a:t>
            </a:r>
          </a:p>
        </p:txBody>
      </p:sp>
    </p:spTree>
    <p:extLst>
      <p:ext uri="{BB962C8B-B14F-4D97-AF65-F5344CB8AC3E}">
        <p14:creationId xmlns:p14="http://schemas.microsoft.com/office/powerpoint/2010/main" val="199600499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1EA32-A72B-7FAD-7959-90697A4C24B6}"/>
              </a:ext>
            </a:extLst>
          </p:cNvPr>
          <p:cNvSpPr>
            <a:spLocks noGrp="1"/>
          </p:cNvSpPr>
          <p:nvPr>
            <p:ph type="ctrTitle"/>
          </p:nvPr>
        </p:nvSpPr>
        <p:spPr>
          <a:xfrm>
            <a:off x="254000" y="522923"/>
            <a:ext cx="3952240" cy="2657157"/>
          </a:xfrm>
        </p:spPr>
        <p:txBody>
          <a:bodyPr anchor="t">
            <a:normAutofit/>
          </a:bodyPr>
          <a:lstStyle/>
          <a:p>
            <a:r>
              <a:rPr lang="en-US" sz="4000" b="0" i="1" u="none" strike="noStrike" baseline="0" dirty="0">
                <a:latin typeface="+mn-lt"/>
              </a:rPr>
              <a:t>“O how love I thy law! It is my meditation all the day”</a:t>
            </a:r>
            <a:endParaRPr lang="en-US" sz="4000" dirty="0">
              <a:latin typeface="+mn-lt"/>
            </a:endParaRPr>
          </a:p>
        </p:txBody>
      </p:sp>
      <p:sp>
        <p:nvSpPr>
          <p:cNvPr id="3" name="Subtitle 2">
            <a:extLst>
              <a:ext uri="{FF2B5EF4-FFF2-40B4-BE49-F238E27FC236}">
                <a16:creationId xmlns:a16="http://schemas.microsoft.com/office/drawing/2014/main" id="{305AF8E7-436C-1932-EA70-CD804119A5F0}"/>
              </a:ext>
            </a:extLst>
          </p:cNvPr>
          <p:cNvSpPr>
            <a:spLocks noGrp="1"/>
          </p:cNvSpPr>
          <p:nvPr>
            <p:ph type="subTitle" idx="1"/>
          </p:nvPr>
        </p:nvSpPr>
        <p:spPr>
          <a:xfrm>
            <a:off x="2722880" y="2809241"/>
            <a:ext cx="1981200" cy="619759"/>
          </a:xfrm>
        </p:spPr>
        <p:txBody>
          <a:bodyPr>
            <a:normAutofit/>
          </a:bodyPr>
          <a:lstStyle/>
          <a:p>
            <a:r>
              <a:rPr lang="en-US" sz="3200" cap="small" dirty="0"/>
              <a:t>vs. 97</a:t>
            </a:r>
          </a:p>
        </p:txBody>
      </p:sp>
    </p:spTree>
    <p:extLst>
      <p:ext uri="{BB962C8B-B14F-4D97-AF65-F5344CB8AC3E}">
        <p14:creationId xmlns:p14="http://schemas.microsoft.com/office/powerpoint/2010/main" val="1328762804"/>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1EA32-A72B-7FAD-7959-90697A4C24B6}"/>
              </a:ext>
            </a:extLst>
          </p:cNvPr>
          <p:cNvSpPr>
            <a:spLocks noGrp="1"/>
          </p:cNvSpPr>
          <p:nvPr>
            <p:ph type="ctrTitle"/>
          </p:nvPr>
        </p:nvSpPr>
        <p:spPr>
          <a:xfrm>
            <a:off x="420624" y="312609"/>
            <a:ext cx="3604768" cy="6197917"/>
          </a:xfrm>
          <a:solidFill>
            <a:schemeClr val="bg1">
              <a:alpha val="75000"/>
            </a:schemeClr>
          </a:solidFill>
          <a:ln w="38100">
            <a:solidFill>
              <a:srgbClr val="855945"/>
            </a:solidFill>
          </a:ln>
        </p:spPr>
        <p:txBody>
          <a:bodyPr anchor="t">
            <a:normAutofit/>
          </a:bodyPr>
          <a:lstStyle/>
          <a:p>
            <a:r>
              <a:rPr lang="en-US" sz="3600" i="1" u="none" strike="noStrike" baseline="0" dirty="0">
                <a:latin typeface="+mn-lt"/>
              </a:rPr>
              <a:t>“You, </a:t>
            </a:r>
            <a:br>
              <a:rPr lang="en-US" sz="3600" i="1" u="none" strike="noStrike" baseline="0" dirty="0">
                <a:latin typeface="+mn-lt"/>
              </a:rPr>
            </a:br>
            <a:r>
              <a:rPr lang="en-US" sz="3600" i="1" u="none" strike="noStrike" baseline="0" dirty="0">
                <a:latin typeface="+mn-lt"/>
              </a:rPr>
              <a:t>through Your commandments, make me wiser than my enemies; For they are ever with me.” (98)</a:t>
            </a:r>
            <a:br>
              <a:rPr lang="en-US" sz="3600" i="1" u="none" strike="noStrike" baseline="0" dirty="0">
                <a:latin typeface="+mn-lt"/>
              </a:rPr>
            </a:br>
            <a:br>
              <a:rPr lang="en-US" sz="3600" i="1" u="none" strike="noStrike" baseline="0" dirty="0">
                <a:latin typeface="+mn-lt"/>
              </a:rPr>
            </a:br>
            <a:r>
              <a:rPr lang="en-US" sz="3600" b="1" u="none" strike="noStrike" baseline="0" dirty="0">
                <a:latin typeface="+mn-lt"/>
              </a:rPr>
              <a:t>Wisdom</a:t>
            </a:r>
            <a:br>
              <a:rPr lang="en-US" sz="3600" b="1" u="none" strike="noStrike" baseline="0" dirty="0">
                <a:latin typeface="+mn-lt"/>
              </a:rPr>
            </a:br>
            <a:r>
              <a:rPr lang="en-US" sz="3600" u="none" strike="noStrike" baseline="0" dirty="0">
                <a:latin typeface="+mn-lt"/>
              </a:rPr>
              <a:t>Proverbs 1:1-4,7</a:t>
            </a:r>
            <a:endParaRPr lang="en-US" sz="3600" dirty="0">
              <a:latin typeface="+mn-lt"/>
            </a:endParaRPr>
          </a:p>
        </p:txBody>
      </p:sp>
      <p:sp>
        <p:nvSpPr>
          <p:cNvPr id="12" name="Title 1">
            <a:extLst>
              <a:ext uri="{FF2B5EF4-FFF2-40B4-BE49-F238E27FC236}">
                <a16:creationId xmlns:a16="http://schemas.microsoft.com/office/drawing/2014/main" id="{0899D954-3B99-ACDF-F301-73D4B1861AE5}"/>
              </a:ext>
            </a:extLst>
          </p:cNvPr>
          <p:cNvSpPr txBox="1">
            <a:spLocks/>
          </p:cNvSpPr>
          <p:nvPr/>
        </p:nvSpPr>
        <p:spPr>
          <a:xfrm>
            <a:off x="4293616" y="312609"/>
            <a:ext cx="3604768" cy="6197917"/>
          </a:xfrm>
          <a:prstGeom prst="rect">
            <a:avLst/>
          </a:prstGeom>
          <a:solidFill>
            <a:schemeClr val="bg1">
              <a:alpha val="75000"/>
            </a:schemeClr>
          </a:solidFill>
          <a:ln w="38100">
            <a:solidFill>
              <a:srgbClr val="855945"/>
            </a:solidFill>
          </a:ln>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i="1" dirty="0">
                <a:latin typeface="+mn-lt"/>
              </a:rPr>
              <a:t>“I have more understanding than all my teachers, For Your testimonies are my meditation.” (99)</a:t>
            </a:r>
          </a:p>
          <a:p>
            <a:endParaRPr lang="en-US" sz="3600" i="1" dirty="0">
              <a:latin typeface="+mn-lt"/>
            </a:endParaRPr>
          </a:p>
          <a:p>
            <a:endParaRPr lang="en-US" sz="3600" i="1" dirty="0">
              <a:latin typeface="+mn-lt"/>
            </a:endParaRPr>
          </a:p>
          <a:p>
            <a:r>
              <a:rPr lang="en-US" sz="3600" b="1" dirty="0">
                <a:latin typeface="+mn-lt"/>
              </a:rPr>
              <a:t>Discernment</a:t>
            </a:r>
          </a:p>
          <a:p>
            <a:r>
              <a:rPr lang="en-US" sz="3600" dirty="0">
                <a:latin typeface="+mn-lt"/>
              </a:rPr>
              <a:t>Psalm 19:7-8</a:t>
            </a:r>
          </a:p>
        </p:txBody>
      </p:sp>
      <p:sp>
        <p:nvSpPr>
          <p:cNvPr id="13" name="Title 1">
            <a:extLst>
              <a:ext uri="{FF2B5EF4-FFF2-40B4-BE49-F238E27FC236}">
                <a16:creationId xmlns:a16="http://schemas.microsoft.com/office/drawing/2014/main" id="{370B9639-3039-E054-8D7A-B739D4DC0925}"/>
              </a:ext>
            </a:extLst>
          </p:cNvPr>
          <p:cNvSpPr txBox="1">
            <a:spLocks/>
          </p:cNvSpPr>
          <p:nvPr/>
        </p:nvSpPr>
        <p:spPr>
          <a:xfrm>
            <a:off x="8166608" y="312609"/>
            <a:ext cx="3604768" cy="6197917"/>
          </a:xfrm>
          <a:prstGeom prst="rect">
            <a:avLst/>
          </a:prstGeom>
          <a:solidFill>
            <a:schemeClr val="bg1">
              <a:alpha val="75000"/>
            </a:schemeClr>
          </a:solidFill>
          <a:ln w="38100">
            <a:solidFill>
              <a:srgbClr val="855945"/>
            </a:solidFill>
          </a:ln>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i="1" dirty="0">
                <a:latin typeface="+mn-lt"/>
              </a:rPr>
              <a:t>“I understand more than the ancients, Because I keep Your precepts.” (100)</a:t>
            </a:r>
          </a:p>
          <a:p>
            <a:endParaRPr lang="en-US" sz="3600" i="1" dirty="0">
              <a:latin typeface="+mn-lt"/>
            </a:endParaRPr>
          </a:p>
          <a:p>
            <a:endParaRPr lang="en-US" sz="3600" i="1" dirty="0">
              <a:latin typeface="+mn-lt"/>
            </a:endParaRPr>
          </a:p>
          <a:p>
            <a:endParaRPr lang="en-US" sz="3600" i="1" dirty="0">
              <a:latin typeface="+mn-lt"/>
            </a:endParaRPr>
          </a:p>
          <a:p>
            <a:r>
              <a:rPr lang="en-US" sz="3600" b="1" dirty="0">
                <a:latin typeface="+mn-lt"/>
              </a:rPr>
              <a:t>Understanding</a:t>
            </a:r>
          </a:p>
          <a:p>
            <a:r>
              <a:rPr lang="en-US" sz="3600" dirty="0">
                <a:latin typeface="+mn-lt"/>
              </a:rPr>
              <a:t>Job 32:7-8</a:t>
            </a:r>
          </a:p>
        </p:txBody>
      </p:sp>
    </p:spTree>
    <p:extLst>
      <p:ext uri="{BB962C8B-B14F-4D97-AF65-F5344CB8AC3E}">
        <p14:creationId xmlns:p14="http://schemas.microsoft.com/office/powerpoint/2010/main" val="39227606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1EA32-A72B-7FAD-7959-90697A4C24B6}"/>
              </a:ext>
            </a:extLst>
          </p:cNvPr>
          <p:cNvSpPr>
            <a:spLocks noGrp="1"/>
          </p:cNvSpPr>
          <p:nvPr>
            <p:ph type="ctrTitle"/>
          </p:nvPr>
        </p:nvSpPr>
        <p:spPr>
          <a:xfrm>
            <a:off x="420624" y="312609"/>
            <a:ext cx="3604768" cy="6197917"/>
          </a:xfrm>
          <a:solidFill>
            <a:schemeClr val="bg1">
              <a:alpha val="75000"/>
            </a:schemeClr>
          </a:solidFill>
          <a:ln w="38100">
            <a:solidFill>
              <a:srgbClr val="855945"/>
            </a:solidFill>
          </a:ln>
        </p:spPr>
        <p:txBody>
          <a:bodyPr anchor="t">
            <a:normAutofit/>
          </a:bodyPr>
          <a:lstStyle/>
          <a:p>
            <a:r>
              <a:rPr lang="en-US" sz="3600" i="1" dirty="0">
                <a:latin typeface="+mn-lt"/>
              </a:rPr>
              <a:t>“I have restrained my feet from every evil way, That I may keep Your word.” (101)</a:t>
            </a:r>
            <a:br>
              <a:rPr lang="en-US" sz="3600" i="1" dirty="0">
                <a:latin typeface="+mn-lt"/>
              </a:rPr>
            </a:br>
            <a:br>
              <a:rPr lang="en-US" sz="3600" i="1" dirty="0">
                <a:latin typeface="+mn-lt"/>
              </a:rPr>
            </a:br>
            <a:br>
              <a:rPr lang="en-US" sz="3600" i="1" dirty="0">
                <a:latin typeface="+mn-lt"/>
              </a:rPr>
            </a:br>
            <a:br>
              <a:rPr lang="en-US" sz="3600" i="1" dirty="0">
                <a:latin typeface="+mn-lt"/>
              </a:rPr>
            </a:br>
            <a:r>
              <a:rPr lang="en-US" sz="3600" b="1" u="none" strike="noStrike" baseline="0" dirty="0">
                <a:latin typeface="+mn-lt"/>
              </a:rPr>
              <a:t>Restraint</a:t>
            </a:r>
            <a:br>
              <a:rPr lang="en-US" sz="3600" b="1" u="none" strike="noStrike" baseline="0" dirty="0">
                <a:latin typeface="+mn-lt"/>
              </a:rPr>
            </a:br>
            <a:r>
              <a:rPr lang="en-US" sz="3600" u="none" strike="noStrike" baseline="0" dirty="0">
                <a:latin typeface="+mn-lt"/>
              </a:rPr>
              <a:t>Romans 10:1-3</a:t>
            </a:r>
            <a:endParaRPr lang="en-US" sz="3600" dirty="0">
              <a:latin typeface="+mn-lt"/>
            </a:endParaRPr>
          </a:p>
        </p:txBody>
      </p:sp>
      <p:sp>
        <p:nvSpPr>
          <p:cNvPr id="12" name="Title 1">
            <a:extLst>
              <a:ext uri="{FF2B5EF4-FFF2-40B4-BE49-F238E27FC236}">
                <a16:creationId xmlns:a16="http://schemas.microsoft.com/office/drawing/2014/main" id="{0899D954-3B99-ACDF-F301-73D4B1861AE5}"/>
              </a:ext>
            </a:extLst>
          </p:cNvPr>
          <p:cNvSpPr txBox="1">
            <a:spLocks/>
          </p:cNvSpPr>
          <p:nvPr/>
        </p:nvSpPr>
        <p:spPr>
          <a:xfrm>
            <a:off x="4293616" y="312609"/>
            <a:ext cx="3604768" cy="6197917"/>
          </a:xfrm>
          <a:prstGeom prst="rect">
            <a:avLst/>
          </a:prstGeom>
          <a:solidFill>
            <a:schemeClr val="bg1">
              <a:alpha val="75000"/>
            </a:schemeClr>
          </a:solidFill>
          <a:ln w="38100">
            <a:solidFill>
              <a:srgbClr val="855945"/>
            </a:solidFill>
          </a:ln>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i="1" dirty="0">
                <a:latin typeface="+mn-lt"/>
              </a:rPr>
              <a:t>“I have not departed from Your judgments, For You Yourself have taught me.” (102)</a:t>
            </a:r>
          </a:p>
          <a:p>
            <a:endParaRPr lang="en-US" sz="3600" i="1" dirty="0">
              <a:latin typeface="+mn-lt"/>
            </a:endParaRPr>
          </a:p>
          <a:p>
            <a:endParaRPr lang="en-US" sz="3600" i="1" dirty="0">
              <a:latin typeface="+mn-lt"/>
            </a:endParaRPr>
          </a:p>
          <a:p>
            <a:endParaRPr lang="en-US" sz="3600" i="1" dirty="0">
              <a:latin typeface="+mn-lt"/>
            </a:endParaRPr>
          </a:p>
          <a:p>
            <a:r>
              <a:rPr lang="en-US" sz="3600" b="1" dirty="0">
                <a:latin typeface="+mn-lt"/>
              </a:rPr>
              <a:t>Loyalty</a:t>
            </a:r>
          </a:p>
          <a:p>
            <a:r>
              <a:rPr lang="en-US" sz="3600" dirty="0">
                <a:latin typeface="+mn-lt"/>
              </a:rPr>
              <a:t>John 14:15</a:t>
            </a:r>
          </a:p>
        </p:txBody>
      </p:sp>
      <p:sp>
        <p:nvSpPr>
          <p:cNvPr id="13" name="Title 1">
            <a:extLst>
              <a:ext uri="{FF2B5EF4-FFF2-40B4-BE49-F238E27FC236}">
                <a16:creationId xmlns:a16="http://schemas.microsoft.com/office/drawing/2014/main" id="{370B9639-3039-E054-8D7A-B739D4DC0925}"/>
              </a:ext>
            </a:extLst>
          </p:cNvPr>
          <p:cNvSpPr txBox="1">
            <a:spLocks/>
          </p:cNvSpPr>
          <p:nvPr/>
        </p:nvSpPr>
        <p:spPr>
          <a:xfrm>
            <a:off x="8166608" y="312609"/>
            <a:ext cx="3604768" cy="6197917"/>
          </a:xfrm>
          <a:prstGeom prst="rect">
            <a:avLst/>
          </a:prstGeom>
          <a:solidFill>
            <a:schemeClr val="bg1">
              <a:alpha val="75000"/>
            </a:schemeClr>
          </a:solidFill>
          <a:ln w="38100">
            <a:solidFill>
              <a:srgbClr val="855945"/>
            </a:solidFill>
          </a:ln>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i="1" dirty="0">
                <a:latin typeface="+mn-lt"/>
              </a:rPr>
              <a:t>“I have not departed from Your judgments, For You Yourself have taught me.” (103)</a:t>
            </a:r>
          </a:p>
          <a:p>
            <a:endParaRPr lang="en-US" sz="3600" i="1" dirty="0">
              <a:latin typeface="+mn-lt"/>
            </a:endParaRPr>
          </a:p>
          <a:p>
            <a:endParaRPr lang="en-US" sz="3600" i="1" dirty="0">
              <a:latin typeface="+mn-lt"/>
            </a:endParaRPr>
          </a:p>
          <a:p>
            <a:endParaRPr lang="en-US" sz="3600" i="1" dirty="0">
              <a:latin typeface="+mn-lt"/>
            </a:endParaRPr>
          </a:p>
          <a:p>
            <a:r>
              <a:rPr lang="en-US" sz="3600" b="1" dirty="0">
                <a:latin typeface="+mn-lt"/>
              </a:rPr>
              <a:t>Appreciation</a:t>
            </a:r>
          </a:p>
          <a:p>
            <a:r>
              <a:rPr lang="en-US" sz="3600" dirty="0">
                <a:latin typeface="+mn-lt"/>
              </a:rPr>
              <a:t>1 Peter 2:2-3</a:t>
            </a:r>
          </a:p>
        </p:txBody>
      </p:sp>
    </p:spTree>
    <p:extLst>
      <p:ext uri="{BB962C8B-B14F-4D97-AF65-F5344CB8AC3E}">
        <p14:creationId xmlns:p14="http://schemas.microsoft.com/office/powerpoint/2010/main" val="678548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1EA32-A72B-7FAD-7959-90697A4C24B6}"/>
              </a:ext>
            </a:extLst>
          </p:cNvPr>
          <p:cNvSpPr>
            <a:spLocks noGrp="1"/>
          </p:cNvSpPr>
          <p:nvPr>
            <p:ph type="ctrTitle"/>
          </p:nvPr>
        </p:nvSpPr>
        <p:spPr>
          <a:xfrm>
            <a:off x="943277" y="1457221"/>
            <a:ext cx="3915664" cy="3023339"/>
          </a:xfrm>
        </p:spPr>
        <p:txBody>
          <a:bodyPr anchor="t">
            <a:normAutofit/>
          </a:bodyPr>
          <a:lstStyle/>
          <a:p>
            <a:r>
              <a:rPr lang="en-US" sz="4000" b="0" i="1" u="none" strike="noStrike" baseline="0" dirty="0">
                <a:latin typeface="+mn-lt"/>
              </a:rPr>
              <a:t>“Through Your precepts I get understanding; Therefore I hate every false way.”</a:t>
            </a:r>
            <a:endParaRPr lang="en-US" sz="4000" dirty="0">
              <a:latin typeface="+mn-lt"/>
            </a:endParaRPr>
          </a:p>
        </p:txBody>
      </p:sp>
      <p:sp>
        <p:nvSpPr>
          <p:cNvPr id="3" name="Subtitle 2">
            <a:extLst>
              <a:ext uri="{FF2B5EF4-FFF2-40B4-BE49-F238E27FC236}">
                <a16:creationId xmlns:a16="http://schemas.microsoft.com/office/drawing/2014/main" id="{305AF8E7-436C-1932-EA70-CD804119A5F0}"/>
              </a:ext>
            </a:extLst>
          </p:cNvPr>
          <p:cNvSpPr>
            <a:spLocks noGrp="1"/>
          </p:cNvSpPr>
          <p:nvPr>
            <p:ph type="subTitle" idx="1"/>
          </p:nvPr>
        </p:nvSpPr>
        <p:spPr>
          <a:xfrm>
            <a:off x="3868341" y="4480560"/>
            <a:ext cx="1981200" cy="619759"/>
          </a:xfrm>
        </p:spPr>
        <p:txBody>
          <a:bodyPr>
            <a:normAutofit/>
          </a:bodyPr>
          <a:lstStyle/>
          <a:p>
            <a:r>
              <a:rPr lang="en-US" sz="3200" cap="small" dirty="0"/>
              <a:t>vs. 104</a:t>
            </a:r>
          </a:p>
        </p:txBody>
      </p:sp>
      <p:sp>
        <p:nvSpPr>
          <p:cNvPr id="4" name="TextBox 3">
            <a:extLst>
              <a:ext uri="{FF2B5EF4-FFF2-40B4-BE49-F238E27FC236}">
                <a16:creationId xmlns:a16="http://schemas.microsoft.com/office/drawing/2014/main" id="{DD09AE5B-8260-E481-3489-7952A862B010}"/>
              </a:ext>
            </a:extLst>
          </p:cNvPr>
          <p:cNvSpPr txBox="1"/>
          <p:nvPr/>
        </p:nvSpPr>
        <p:spPr>
          <a:xfrm>
            <a:off x="510032" y="349225"/>
            <a:ext cx="4782155" cy="1107996"/>
          </a:xfrm>
          <a:prstGeom prst="rect">
            <a:avLst/>
          </a:prstGeom>
          <a:noFill/>
        </p:spPr>
        <p:txBody>
          <a:bodyPr wrap="square" rtlCol="0">
            <a:spAutoFit/>
          </a:bodyPr>
          <a:lstStyle/>
          <a:p>
            <a:r>
              <a:rPr lang="en-US" sz="6600" dirty="0">
                <a:latin typeface="Gill Sans Nova Cond Ultra Bold" panose="020F0502020204030204" pitchFamily="34" charset="0"/>
              </a:rPr>
              <a:t>CONCLUSION</a:t>
            </a:r>
          </a:p>
        </p:txBody>
      </p:sp>
    </p:spTree>
    <p:extLst>
      <p:ext uri="{BB962C8B-B14F-4D97-AF65-F5344CB8AC3E}">
        <p14:creationId xmlns:p14="http://schemas.microsoft.com/office/powerpoint/2010/main" val="1901579404"/>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177</TotalTime>
  <Words>1723</Words>
  <Application>Microsoft Office PowerPoint</Application>
  <PresentationFormat>Widescreen</PresentationFormat>
  <Paragraphs>104</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Aptos</vt:lpstr>
      <vt:lpstr>Aptos Display</vt:lpstr>
      <vt:lpstr>Arial</vt:lpstr>
      <vt:lpstr>Gill Sans Nova Cond Ultra Bold</vt:lpstr>
      <vt:lpstr>Gill Sans Ultra Bold Condensed</vt:lpstr>
      <vt:lpstr>Symbol</vt:lpstr>
      <vt:lpstr>Office Theme</vt:lpstr>
      <vt:lpstr>MEDITATIONS</vt:lpstr>
      <vt:lpstr>“O how love I thy law! It is my meditation all the day”</vt:lpstr>
      <vt:lpstr>“You,  through Your commandments, make me wiser than my enemies; For they are ever with me.” (98)  Wisdom Proverbs 1:1-4,7</vt:lpstr>
      <vt:lpstr>“I have restrained my feet from every evil way, That I may keep Your word.” (101)    Restraint Romans 10:1-3</vt:lpstr>
      <vt:lpstr>“Through Your precepts I get understanding; Therefore I hate every false 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Stan Cox</dc:creator>
  <cp:lastModifiedBy>Stan Cox</cp:lastModifiedBy>
  <cp:revision>1</cp:revision>
  <cp:lastPrinted>2024-06-21T01:13:32Z</cp:lastPrinted>
  <dcterms:created xsi:type="dcterms:W3CDTF">2024-06-19T21:00:35Z</dcterms:created>
  <dcterms:modified xsi:type="dcterms:W3CDTF">2024-06-21T01:15:11Z</dcterms:modified>
</cp:coreProperties>
</file>