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2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7ECD8-56B9-407D-8496-BE9D6B59BCD1}" v="11" dt="2025-08-02T22:41:29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677ECD8-56B9-407D-8496-BE9D6B59BCD1}"/>
    <pc:docChg chg="undo custSel modSld modHandout">
      <pc:chgData name="Stan Cox" userId="9376f276357bfffd" providerId="LiveId" clId="{2677ECD8-56B9-407D-8496-BE9D6B59BCD1}" dt="2025-08-02T22:41:33.758" v="171" actId="478"/>
      <pc:docMkLst>
        <pc:docMk/>
      </pc:docMkLst>
      <pc:sldChg chg="addSp delSp mod addAnim delAnim">
        <pc:chgData name="Stan Cox" userId="9376f276357bfffd" providerId="LiveId" clId="{2677ECD8-56B9-407D-8496-BE9D6B59BCD1}" dt="2025-08-02T22:41:33.758" v="171" actId="478"/>
        <pc:sldMkLst>
          <pc:docMk/>
          <pc:sldMk cId="1739989682" sldId="258"/>
        </pc:sldMkLst>
        <pc:spChg chg="add del">
          <ac:chgData name="Stan Cox" userId="9376f276357bfffd" providerId="LiveId" clId="{2677ECD8-56B9-407D-8496-BE9D6B59BCD1}" dt="2025-08-02T22:41:33.758" v="171" actId="478"/>
          <ac:spMkLst>
            <pc:docMk/>
            <pc:sldMk cId="1739989682" sldId="258"/>
            <ac:spMk id="4" creationId="{A6A580C9-EA7E-5ACF-F2DA-C3E136941938}"/>
          </ac:spMkLst>
        </pc:spChg>
      </pc:sldChg>
      <pc:sldChg chg="addSp delSp modSp mod addAnim delAnim modAnim">
        <pc:chgData name="Stan Cox" userId="9376f276357bfffd" providerId="LiveId" clId="{2677ECD8-56B9-407D-8496-BE9D6B59BCD1}" dt="2025-08-02T22:41:31.967" v="170" actId="478"/>
        <pc:sldMkLst>
          <pc:docMk/>
          <pc:sldMk cId="360917398" sldId="259"/>
        </pc:sldMkLst>
        <pc:spChg chg="add del mod">
          <ac:chgData name="Stan Cox" userId="9376f276357bfffd" providerId="LiveId" clId="{2677ECD8-56B9-407D-8496-BE9D6B59BCD1}" dt="2025-08-02T22:41:31.967" v="170" actId="478"/>
          <ac:spMkLst>
            <pc:docMk/>
            <pc:sldMk cId="360917398" sldId="259"/>
            <ac:spMk id="4" creationId="{6FE42E3E-E3B9-83F8-9338-988B054824CC}"/>
          </ac:spMkLst>
        </pc:spChg>
        <pc:spChg chg="add del mod">
          <ac:chgData name="Stan Cox" userId="9376f276357bfffd" providerId="LiveId" clId="{2677ECD8-56B9-407D-8496-BE9D6B59BCD1}" dt="2025-08-02T22:41:30.802" v="169" actId="478"/>
          <ac:spMkLst>
            <pc:docMk/>
            <pc:sldMk cId="360917398" sldId="259"/>
            <ac:spMk id="5" creationId="{D280ED21-BA98-2CE6-2A68-8B0A3158D7FA}"/>
          </ac:spMkLst>
        </pc:spChg>
        <pc:spChg chg="add del mod">
          <ac:chgData name="Stan Cox" userId="9376f276357bfffd" providerId="LiveId" clId="{2677ECD8-56B9-407D-8496-BE9D6B59BCD1}" dt="2025-08-02T22:41:29.703" v="168"/>
          <ac:spMkLst>
            <pc:docMk/>
            <pc:sldMk cId="360917398" sldId="259"/>
            <ac:spMk id="6" creationId="{EC11ADDD-4EE4-9ADA-3ECC-E8E17FEF6A1A}"/>
          </ac:spMkLst>
        </pc:spChg>
        <pc:picChg chg="add del">
          <ac:chgData name="Stan Cox" userId="9376f276357bfffd" providerId="LiveId" clId="{2677ECD8-56B9-407D-8496-BE9D6B59BCD1}" dt="2025-08-02T22:40:13.726" v="164" actId="478"/>
          <ac:picMkLst>
            <pc:docMk/>
            <pc:sldMk cId="360917398" sldId="259"/>
            <ac:picMk id="3" creationId="{A58ADA5D-6F79-4046-E0D8-6898ECBE72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8AB89F-E85A-3896-7BDC-2B6AC09A59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r>
              <a:rPr lang="en-US" sz="1600" b="1" dirty="0">
                <a:latin typeface="Congenial Light" panose="020F0502020204030204" pitchFamily="2" charset="0"/>
              </a:rPr>
              <a:t>My Convictions Regarding </a:t>
            </a:r>
            <a:r>
              <a:rPr lang="en-US" sz="2400" b="1" dirty="0">
                <a:latin typeface="Congenial Light" panose="020F0502020204030204" pitchFamily="2" charset="0"/>
              </a:rPr>
              <a:t>MODESTY</a:t>
            </a:r>
            <a:endParaRPr lang="en-US" sz="1600" b="1" dirty="0">
              <a:latin typeface="Congenial Light" panose="020F05020202040302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78671-9026-FEFB-FA08-CE002A4866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r>
              <a:rPr lang="en-US" dirty="0"/>
              <a:t>August 3,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75760-15C1-A56F-22EB-FA697C8BF2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0ECC-DA98-4E69-4492-EBB94F3A2C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55026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2EDD-F267-CBBD-5F7F-3BB86729F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ABD8B-9C47-364E-BCE6-735C08D83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9397-9C97-6F1B-5BE0-3A7B7CAE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9CEE0-6A3E-E0D2-BDA8-8CAE83F5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40196-F0DA-2CDE-2E77-1D590846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7F75-5520-2EDE-9DAF-D3CA8446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68033-73F7-0F75-3388-0DD1D097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F18D-EF33-D53E-6B8A-A71EC2B9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9518-9C9A-78BA-F95A-58FB1493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CBA2-AD2F-44C8-76DF-D0B4C6E2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9DDE4-9625-75F8-3080-912A700AD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CE597-7AB1-8FBA-B541-E9B962562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40CD3-CF59-61B0-AB5D-6B45C6BE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330D-8552-4A4D-E589-9B5B006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1C22-2864-40CA-6378-C680D916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0DDF-28DD-7A5A-E0B9-B2942AA7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E8D32-A624-148C-9DF1-C38E316D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0B50-9D7E-8CF6-CD8A-3E5DEA58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2F288-10B3-E6A0-C37B-728F1EB9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122F-B1C8-19CC-F0B0-A5C1D8F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41CF-C6DB-6DC9-3ED7-48AAABD1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6863-8F49-1476-60E3-C7ADD522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53D20-2616-1022-F1CB-94F46DC9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DCAF-E4EF-AC45-1A52-382168D3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C23A-33AE-3BE9-8C8F-F388754E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09F5-7CE2-4055-4176-7651E8F1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740C-387A-0592-EB7D-70868CDD3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69BF5-23E6-9A8E-6436-F2D87F07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4D351-41F2-DC9E-CD51-3B26E0E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B08A9-DC29-1616-E718-830EC3B4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C044-475A-C678-9841-22D2E0E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7ABD-1102-9345-55BF-DA2F2950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1FB0C-C38D-5B08-32A6-AE7D0A725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80E6-0066-146F-74CB-64E26EE9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6E633-D6BF-8AFB-3557-0F2426FFE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A00F-5396-E9DA-617F-2E44A0679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057F8-E5AB-8BCA-44D7-BDD080D8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68584-7214-89F8-AAA8-DF0D190C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405AA-E9B4-5E30-0BAB-B1C8A769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522F-4CB7-8E18-0A5E-13AFA2ED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DF727-6492-DBB6-030F-FEF0EA2E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EE216-1192-D57F-7F8D-E211D575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10CF7-4AC1-B438-02EF-4EAE3ED9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9C329-DEA4-6311-3628-E4C8CF4A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C946D-B52E-2B37-B4A7-A43C00A5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BB68-A83C-627F-5429-F52EB1D7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B0DC-C4C9-BEC0-1035-10732FAA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8494-151B-3E32-5F2E-BA4D0C24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9BFC9-480F-757F-ED74-FECD271B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CAC52-BC0D-947C-D7A6-945DC435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E01DD-07DE-F752-0469-E179221C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47A7-F7F0-F725-B3BD-97A35566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A85E-E2B9-A855-6D10-AE118D38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421B3-E16C-4E6C-B76F-572D41FB4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68D32-BE07-1D77-42F9-E7AC63CB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992C-60C4-56EB-046F-CC8DDCA4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06AB2-5412-2493-F805-2A39F1BD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C0510-43FB-6753-709B-F902FE1C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D56E7-68F2-560B-4BC8-FD1A12F4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95C9F-CDBC-FBCF-BF90-787D129E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D617-074C-21AB-7980-DFEDBE486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8F4EA-3C28-405D-8FDA-FC070F5636A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A06E5-330F-5392-5165-FDC164FDC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7CDA-9FB0-1F7C-7879-5541FBE0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C43D1-F94A-4BEC-8DA5-FA2C9CFE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ed dress&#10;&#10;AI-generated content may be incorrect.">
            <a:extLst>
              <a:ext uri="{FF2B5EF4-FFF2-40B4-BE49-F238E27FC236}">
                <a16:creationId xmlns:a16="http://schemas.microsoft.com/office/drawing/2014/main" id="{3EB2F483-8920-32BB-3406-24792ED01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D2CB-5FB8-8013-7CA6-3F9E5FD1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ed and white text&#10;&#10;AI-generated content may be incorrect.">
            <a:extLst>
              <a:ext uri="{FF2B5EF4-FFF2-40B4-BE49-F238E27FC236}">
                <a16:creationId xmlns:a16="http://schemas.microsoft.com/office/drawing/2014/main" id="{ECB7818C-E76A-F1F4-1783-362BB42D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6451-EDC3-F858-AE14-88CB8D18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eading a book&#10;&#10;AI-generated content may be incorrect.">
            <a:extLst>
              <a:ext uri="{FF2B5EF4-FFF2-40B4-BE49-F238E27FC236}">
                <a16:creationId xmlns:a16="http://schemas.microsoft.com/office/drawing/2014/main" id="{30E611D0-80D9-85FE-A4C9-4C2AF6D4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A580C9-EA7E-5ACF-F2DA-C3E136941938}"/>
              </a:ext>
            </a:extLst>
          </p:cNvPr>
          <p:cNvSpPr/>
          <p:nvPr/>
        </p:nvSpPr>
        <p:spPr>
          <a:xfrm>
            <a:off x="567159" y="5798916"/>
            <a:ext cx="11076973" cy="902826"/>
          </a:xfrm>
          <a:prstGeom prst="roundRect">
            <a:avLst/>
          </a:prstGeom>
          <a:solidFill>
            <a:srgbClr val="EF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8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5DD7-0ABD-82BD-C491-3D49A9615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text with a red circle&#10;&#10;AI-generated content may be incorrect.">
            <a:extLst>
              <a:ext uri="{FF2B5EF4-FFF2-40B4-BE49-F238E27FC236}">
                <a16:creationId xmlns:a16="http://schemas.microsoft.com/office/drawing/2014/main" id="{A58ADA5D-6F79-4046-E0D8-6898ECBE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E42E3E-E3B9-83F8-9338-988B054824CC}"/>
              </a:ext>
            </a:extLst>
          </p:cNvPr>
          <p:cNvSpPr/>
          <p:nvPr/>
        </p:nvSpPr>
        <p:spPr>
          <a:xfrm>
            <a:off x="578734" y="821803"/>
            <a:ext cx="5046562" cy="5197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0ED21-BA98-2CE6-2A68-8B0A3158D7FA}"/>
              </a:ext>
            </a:extLst>
          </p:cNvPr>
          <p:cNvSpPr/>
          <p:nvPr/>
        </p:nvSpPr>
        <p:spPr>
          <a:xfrm>
            <a:off x="6736466" y="821803"/>
            <a:ext cx="4876800" cy="5197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1ADDD-4EE4-9ADA-3ECC-E8E17FEF6A1A}"/>
              </a:ext>
            </a:extLst>
          </p:cNvPr>
          <p:cNvSpPr/>
          <p:nvPr/>
        </p:nvSpPr>
        <p:spPr>
          <a:xfrm>
            <a:off x="1701478" y="6169305"/>
            <a:ext cx="8800618" cy="441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D4CE7-9426-49D3-5E82-1C5EC762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dress&#10;&#10;AI-generated content may be incorrect.">
            <a:extLst>
              <a:ext uri="{FF2B5EF4-FFF2-40B4-BE49-F238E27FC236}">
                <a16:creationId xmlns:a16="http://schemas.microsoft.com/office/drawing/2014/main" id="{F3392120-8476-A4C9-9787-00A2B7FDD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Congenial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2025-08-02T22:41:03Z</cp:lastPrinted>
  <dcterms:created xsi:type="dcterms:W3CDTF">2025-08-02T22:23:53Z</dcterms:created>
  <dcterms:modified xsi:type="dcterms:W3CDTF">2025-08-02T22:41:38Z</dcterms:modified>
</cp:coreProperties>
</file>