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
  </p:notesMasterIdLst>
  <p:handoutMasterIdLst>
    <p:handoutMasterId r:id="rId8"/>
  </p:handoutMasterIdLst>
  <p:sldIdLst>
    <p:sldId id="256" r:id="rId2"/>
    <p:sldId id="270" r:id="rId3"/>
    <p:sldId id="285" r:id="rId4"/>
    <p:sldId id="259" r:id="rId5"/>
    <p:sldId id="281" r:id="rId6"/>
  </p:sldIdLst>
  <p:sldSz cx="12192000" cy="6858000"/>
  <p:notesSz cx="7010400" cy="9296400"/>
  <p:embeddedFontLst>
    <p:embeddedFont>
      <p:font typeface="Bookman Old Style" panose="02050604050505020204" pitchFamily="18"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Rockwell" panose="02060603020205020403" pitchFamily="18"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57302-34B3-419F-84D1-6A6520CE7FE7}" v="139" dt="2022-10-09T12:41:12.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0719" autoAdjust="0"/>
  </p:normalViewPr>
  <p:slideViewPr>
    <p:cSldViewPr snapToGrid="0">
      <p:cViewPr varScale="1">
        <p:scale>
          <a:sx n="38" d="100"/>
          <a:sy n="38" d="100"/>
        </p:scale>
        <p:origin x="2342" y="48"/>
      </p:cViewPr>
      <p:guideLst>
        <p:guide orient="horz" pos="2160"/>
        <p:guide pos="3840"/>
      </p:guideLst>
    </p:cSldViewPr>
  </p:slideViewPr>
  <p:notesTextViewPr>
    <p:cViewPr>
      <p:scale>
        <a:sx n="3" d="2"/>
        <a:sy n="3" d="2"/>
      </p:scale>
      <p:origin x="0" y="0"/>
    </p:cViewPr>
  </p:notesTextViewPr>
  <p:notesViewPr>
    <p:cSldViewPr snapToGrid="0">
      <p:cViewPr varScale="1">
        <p:scale>
          <a:sx n="60" d="100"/>
          <a:sy n="60" d="100"/>
        </p:scale>
        <p:origin x="1627"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AC57302-34B3-419F-84D1-6A6520CE7FE7}"/>
    <pc:docChg chg="undo custSel delSld modSld sldOrd modMainMaster modNotesMaster modHandout">
      <pc:chgData name="Stan Cox" userId="9376f276357bfffd" providerId="LiveId" clId="{8AC57302-34B3-419F-84D1-6A6520CE7FE7}" dt="2022-10-09T12:41:12.898" v="2107"/>
      <pc:docMkLst>
        <pc:docMk/>
      </pc:docMkLst>
      <pc:sldChg chg="modSp mod modTransition modAnim modNotes modNotesTx">
        <pc:chgData name="Stan Cox" userId="9376f276357bfffd" providerId="LiveId" clId="{8AC57302-34B3-419F-84D1-6A6520CE7FE7}" dt="2022-10-09T12:41:12.898" v="2107"/>
        <pc:sldMkLst>
          <pc:docMk/>
          <pc:sldMk cId="3814971095" sldId="256"/>
        </pc:sldMkLst>
        <pc:spChg chg="mod">
          <ac:chgData name="Stan Cox" userId="9376f276357bfffd" providerId="LiveId" clId="{8AC57302-34B3-419F-84D1-6A6520CE7FE7}" dt="2022-10-08T02:51:20.349" v="2014" actId="1037"/>
          <ac:spMkLst>
            <pc:docMk/>
            <pc:sldMk cId="3814971095" sldId="256"/>
            <ac:spMk id="2" creationId="{00000000-0000-0000-0000-000000000000}"/>
          </ac:spMkLst>
        </pc:spChg>
        <pc:spChg chg="mod">
          <ac:chgData name="Stan Cox" userId="9376f276357bfffd" providerId="LiveId" clId="{8AC57302-34B3-419F-84D1-6A6520CE7FE7}" dt="2022-10-08T02:51:54.912" v="2039" actId="14100"/>
          <ac:spMkLst>
            <pc:docMk/>
            <pc:sldMk cId="3814971095" sldId="256"/>
            <ac:spMk id="3" creationId="{00000000-0000-0000-0000-000000000000}"/>
          </ac:spMkLst>
        </pc:spChg>
        <pc:spChg chg="mod">
          <ac:chgData name="Stan Cox" userId="9376f276357bfffd" providerId="LiveId" clId="{8AC57302-34B3-419F-84D1-6A6520CE7FE7}" dt="2022-10-08T02:51:31.949" v="2031" actId="1037"/>
          <ac:spMkLst>
            <pc:docMk/>
            <pc:sldMk cId="3814971095" sldId="256"/>
            <ac:spMk id="4" creationId="{00000000-0000-0000-0000-000000000000}"/>
          </ac:spMkLst>
        </pc:spChg>
        <pc:spChg chg="mod">
          <ac:chgData name="Stan Cox" userId="9376f276357bfffd" providerId="LiveId" clId="{8AC57302-34B3-419F-84D1-6A6520CE7FE7}" dt="2022-10-08T02:51:25.892" v="2023" actId="1037"/>
          <ac:spMkLst>
            <pc:docMk/>
            <pc:sldMk cId="3814971095" sldId="256"/>
            <ac:spMk id="5" creationId="{00000000-0000-0000-0000-000000000000}"/>
          </ac:spMkLst>
        </pc:spChg>
      </pc:sldChg>
      <pc:sldChg chg="delSp modSp mod modTransition delAnim modAnim modNotes modNotesTx">
        <pc:chgData name="Stan Cox" userId="9376f276357bfffd" providerId="LiveId" clId="{8AC57302-34B3-419F-84D1-6A6520CE7FE7}" dt="2022-10-09T12:41:12.898" v="2107"/>
        <pc:sldMkLst>
          <pc:docMk/>
          <pc:sldMk cId="1181763846" sldId="259"/>
        </pc:sldMkLst>
        <pc:spChg chg="mod">
          <ac:chgData name="Stan Cox" userId="9376f276357bfffd" providerId="LiveId" clId="{8AC57302-34B3-419F-84D1-6A6520CE7FE7}" dt="2022-10-08T02:30:10.008" v="1129" actId="14100"/>
          <ac:spMkLst>
            <pc:docMk/>
            <pc:sldMk cId="1181763846" sldId="259"/>
            <ac:spMk id="2" creationId="{00000000-0000-0000-0000-000000000000}"/>
          </ac:spMkLst>
        </pc:spChg>
        <pc:spChg chg="mod">
          <ac:chgData name="Stan Cox" userId="9376f276357bfffd" providerId="LiveId" clId="{8AC57302-34B3-419F-84D1-6A6520CE7FE7}" dt="2022-10-08T02:29:14.592" v="1116" actId="6549"/>
          <ac:spMkLst>
            <pc:docMk/>
            <pc:sldMk cId="1181763846" sldId="259"/>
            <ac:spMk id="4" creationId="{00000000-0000-0000-0000-000000000000}"/>
          </ac:spMkLst>
        </pc:spChg>
        <pc:spChg chg="mod">
          <ac:chgData name="Stan Cox" userId="9376f276357bfffd" providerId="LiveId" clId="{8AC57302-34B3-419F-84D1-6A6520CE7FE7}" dt="2022-10-08T02:34:29.422" v="1266" actId="20577"/>
          <ac:spMkLst>
            <pc:docMk/>
            <pc:sldMk cId="1181763846" sldId="259"/>
            <ac:spMk id="5" creationId="{00000000-0000-0000-0000-000000000000}"/>
          </ac:spMkLst>
        </pc:spChg>
        <pc:picChg chg="del mod">
          <ac:chgData name="Stan Cox" userId="9376f276357bfffd" providerId="LiveId" clId="{8AC57302-34B3-419F-84D1-6A6520CE7FE7}" dt="2022-10-08T02:28:41.152" v="1108" actId="478"/>
          <ac:picMkLst>
            <pc:docMk/>
            <pc:sldMk cId="1181763846" sldId="259"/>
            <ac:picMk id="6" creationId="{00000000-0000-0000-0000-000000000000}"/>
          </ac:picMkLst>
        </pc:picChg>
        <pc:picChg chg="del mod">
          <ac:chgData name="Stan Cox" userId="9376f276357bfffd" providerId="LiveId" clId="{8AC57302-34B3-419F-84D1-6A6520CE7FE7}" dt="2022-10-08T02:28:43.406" v="1109" actId="478"/>
          <ac:picMkLst>
            <pc:docMk/>
            <pc:sldMk cId="1181763846" sldId="259"/>
            <ac:picMk id="8" creationId="{00000000-0000-0000-0000-000000000000}"/>
          </ac:picMkLst>
        </pc:picChg>
      </pc:sldChg>
      <pc:sldChg chg="modSp del modNotes">
        <pc:chgData name="Stan Cox" userId="9376f276357bfffd" providerId="LiveId" clId="{8AC57302-34B3-419F-84D1-6A6520CE7FE7}" dt="2022-10-08T02:45:25.714" v="1649" actId="47"/>
        <pc:sldMkLst>
          <pc:docMk/>
          <pc:sldMk cId="3001384302" sldId="261"/>
        </pc:sldMkLst>
        <pc:spChg chg="mod">
          <ac:chgData name="Stan Cox" userId="9376f276357bfffd" providerId="LiveId" clId="{8AC57302-34B3-419F-84D1-6A6520CE7FE7}" dt="2022-10-08T01:53:26.893" v="0"/>
          <ac:spMkLst>
            <pc:docMk/>
            <pc:sldMk cId="3001384302" sldId="261"/>
            <ac:spMk id="2" creationId="{00000000-0000-0000-0000-000000000000}"/>
          </ac:spMkLst>
        </pc:spChg>
        <pc:spChg chg="mod">
          <ac:chgData name="Stan Cox" userId="9376f276357bfffd" providerId="LiveId" clId="{8AC57302-34B3-419F-84D1-6A6520CE7FE7}" dt="2022-10-08T01:53:26.893" v="0"/>
          <ac:spMkLst>
            <pc:docMk/>
            <pc:sldMk cId="3001384302" sldId="261"/>
            <ac:spMk id="3" creationId="{00000000-0000-0000-0000-000000000000}"/>
          </ac:spMkLst>
        </pc:spChg>
      </pc:sldChg>
      <pc:sldChg chg="modSp del modNotes">
        <pc:chgData name="Stan Cox" userId="9376f276357bfffd" providerId="LiveId" clId="{8AC57302-34B3-419F-84D1-6A6520CE7FE7}" dt="2022-10-08T02:02:10.871" v="238" actId="47"/>
        <pc:sldMkLst>
          <pc:docMk/>
          <pc:sldMk cId="1088051778" sldId="262"/>
        </pc:sldMkLst>
        <pc:spChg chg="mod">
          <ac:chgData name="Stan Cox" userId="9376f276357bfffd" providerId="LiveId" clId="{8AC57302-34B3-419F-84D1-6A6520CE7FE7}" dt="2022-10-08T01:53:26.893" v="0"/>
          <ac:spMkLst>
            <pc:docMk/>
            <pc:sldMk cId="1088051778" sldId="262"/>
            <ac:spMk id="2" creationId="{00000000-0000-0000-0000-000000000000}"/>
          </ac:spMkLst>
        </pc:spChg>
        <pc:spChg chg="mod">
          <ac:chgData name="Stan Cox" userId="9376f276357bfffd" providerId="LiveId" clId="{8AC57302-34B3-419F-84D1-6A6520CE7FE7}" dt="2022-10-08T01:53:26.893" v="0"/>
          <ac:spMkLst>
            <pc:docMk/>
            <pc:sldMk cId="1088051778" sldId="262"/>
            <ac:spMk id="3" creationId="{00000000-0000-0000-0000-000000000000}"/>
          </ac:spMkLst>
        </pc:spChg>
      </pc:sldChg>
      <pc:sldChg chg="modSp del modNotes">
        <pc:chgData name="Stan Cox" userId="9376f276357bfffd" providerId="LiveId" clId="{8AC57302-34B3-419F-84D1-6A6520CE7FE7}" dt="2022-10-08T02:04:49.743" v="382" actId="47"/>
        <pc:sldMkLst>
          <pc:docMk/>
          <pc:sldMk cId="1936391820" sldId="264"/>
        </pc:sldMkLst>
        <pc:spChg chg="mod">
          <ac:chgData name="Stan Cox" userId="9376f276357bfffd" providerId="LiveId" clId="{8AC57302-34B3-419F-84D1-6A6520CE7FE7}" dt="2022-10-08T01:53:26.893" v="0"/>
          <ac:spMkLst>
            <pc:docMk/>
            <pc:sldMk cId="1936391820" sldId="264"/>
            <ac:spMk id="2" creationId="{00000000-0000-0000-0000-000000000000}"/>
          </ac:spMkLst>
        </pc:spChg>
        <pc:spChg chg="mod">
          <ac:chgData name="Stan Cox" userId="9376f276357bfffd" providerId="LiveId" clId="{8AC57302-34B3-419F-84D1-6A6520CE7FE7}" dt="2022-10-08T01:53:26.893" v="0"/>
          <ac:spMkLst>
            <pc:docMk/>
            <pc:sldMk cId="1936391820" sldId="264"/>
            <ac:spMk id="3" creationId="{00000000-0000-0000-0000-000000000000}"/>
          </ac:spMkLst>
        </pc:spChg>
      </pc:sldChg>
      <pc:sldChg chg="modSp del modNotes">
        <pc:chgData name="Stan Cox" userId="9376f276357bfffd" providerId="LiveId" clId="{8AC57302-34B3-419F-84D1-6A6520CE7FE7}" dt="2022-10-08T02:07:19.613" v="512" actId="47"/>
        <pc:sldMkLst>
          <pc:docMk/>
          <pc:sldMk cId="4227037741" sldId="266"/>
        </pc:sldMkLst>
        <pc:spChg chg="mod">
          <ac:chgData name="Stan Cox" userId="9376f276357bfffd" providerId="LiveId" clId="{8AC57302-34B3-419F-84D1-6A6520CE7FE7}" dt="2022-10-08T01:53:26.893" v="0"/>
          <ac:spMkLst>
            <pc:docMk/>
            <pc:sldMk cId="4227037741" sldId="266"/>
            <ac:spMk id="2" creationId="{00000000-0000-0000-0000-000000000000}"/>
          </ac:spMkLst>
        </pc:spChg>
        <pc:spChg chg="mod">
          <ac:chgData name="Stan Cox" userId="9376f276357bfffd" providerId="LiveId" clId="{8AC57302-34B3-419F-84D1-6A6520CE7FE7}" dt="2022-10-08T01:53:26.893" v="0"/>
          <ac:spMkLst>
            <pc:docMk/>
            <pc:sldMk cId="4227037741" sldId="266"/>
            <ac:spMk id="3" creationId="{00000000-0000-0000-0000-000000000000}"/>
          </ac:spMkLst>
        </pc:spChg>
      </pc:sldChg>
      <pc:sldChg chg="modSp mod modTransition modNotes modNotesTx">
        <pc:chgData name="Stan Cox" userId="9376f276357bfffd" providerId="LiveId" clId="{8AC57302-34B3-419F-84D1-6A6520CE7FE7}" dt="2022-10-09T12:41:12.898" v="2107"/>
        <pc:sldMkLst>
          <pc:docMk/>
          <pc:sldMk cId="1009733992" sldId="270"/>
        </pc:sldMkLst>
        <pc:spChg chg="mod">
          <ac:chgData name="Stan Cox" userId="9376f276357bfffd" providerId="LiveId" clId="{8AC57302-34B3-419F-84D1-6A6520CE7FE7}" dt="2022-10-08T02:18:38.514" v="935" actId="207"/>
          <ac:spMkLst>
            <pc:docMk/>
            <pc:sldMk cId="1009733992" sldId="270"/>
            <ac:spMk id="2" creationId="{00000000-0000-0000-0000-000000000000}"/>
          </ac:spMkLst>
        </pc:spChg>
        <pc:spChg chg="mod">
          <ac:chgData name="Stan Cox" userId="9376f276357bfffd" providerId="LiveId" clId="{8AC57302-34B3-419F-84D1-6A6520CE7FE7}" dt="2022-10-08T01:59:02.361" v="97" actId="1076"/>
          <ac:spMkLst>
            <pc:docMk/>
            <pc:sldMk cId="1009733992" sldId="270"/>
            <ac:spMk id="3" creationId="{00000000-0000-0000-0000-000000000000}"/>
          </ac:spMkLst>
        </pc:spChg>
      </pc:sldChg>
      <pc:sldChg chg="modSp del modNotes">
        <pc:chgData name="Stan Cox" userId="9376f276357bfffd" providerId="LiveId" clId="{8AC57302-34B3-419F-84D1-6A6520CE7FE7}" dt="2022-10-08T02:22:09.780" v="995" actId="47"/>
        <pc:sldMkLst>
          <pc:docMk/>
          <pc:sldMk cId="1050293966" sldId="271"/>
        </pc:sldMkLst>
        <pc:spChg chg="mod">
          <ac:chgData name="Stan Cox" userId="9376f276357bfffd" providerId="LiveId" clId="{8AC57302-34B3-419F-84D1-6A6520CE7FE7}" dt="2022-10-08T01:53:26.893" v="0"/>
          <ac:spMkLst>
            <pc:docMk/>
            <pc:sldMk cId="1050293966" sldId="271"/>
            <ac:spMk id="2" creationId="{00000000-0000-0000-0000-000000000000}"/>
          </ac:spMkLst>
        </pc:spChg>
        <pc:spChg chg="mod">
          <ac:chgData name="Stan Cox" userId="9376f276357bfffd" providerId="LiveId" clId="{8AC57302-34B3-419F-84D1-6A6520CE7FE7}" dt="2022-10-08T01:53:26.893" v="0"/>
          <ac:spMkLst>
            <pc:docMk/>
            <pc:sldMk cId="1050293966" sldId="271"/>
            <ac:spMk id="3" creationId="{00000000-0000-0000-0000-000000000000}"/>
          </ac:spMkLst>
        </pc:spChg>
      </pc:sldChg>
      <pc:sldChg chg="modSp del modNotes">
        <pc:chgData name="Stan Cox" userId="9376f276357bfffd" providerId="LiveId" clId="{8AC57302-34B3-419F-84D1-6A6520CE7FE7}" dt="2022-10-08T02:22:50.649" v="1001" actId="47"/>
        <pc:sldMkLst>
          <pc:docMk/>
          <pc:sldMk cId="1649313065" sldId="273"/>
        </pc:sldMkLst>
        <pc:spChg chg="mod">
          <ac:chgData name="Stan Cox" userId="9376f276357bfffd" providerId="LiveId" clId="{8AC57302-34B3-419F-84D1-6A6520CE7FE7}" dt="2022-10-08T01:53:26.893" v="0"/>
          <ac:spMkLst>
            <pc:docMk/>
            <pc:sldMk cId="1649313065" sldId="273"/>
            <ac:spMk id="2" creationId="{00000000-0000-0000-0000-000000000000}"/>
          </ac:spMkLst>
        </pc:spChg>
        <pc:spChg chg="mod">
          <ac:chgData name="Stan Cox" userId="9376f276357bfffd" providerId="LiveId" clId="{8AC57302-34B3-419F-84D1-6A6520CE7FE7}" dt="2022-10-08T01:53:26.893" v="0"/>
          <ac:spMkLst>
            <pc:docMk/>
            <pc:sldMk cId="1649313065" sldId="273"/>
            <ac:spMk id="3" creationId="{00000000-0000-0000-0000-000000000000}"/>
          </ac:spMkLst>
        </pc:spChg>
      </pc:sldChg>
      <pc:sldChg chg="modSp del modNotes">
        <pc:chgData name="Stan Cox" userId="9376f276357bfffd" providerId="LiveId" clId="{8AC57302-34B3-419F-84D1-6A6520CE7FE7}" dt="2022-10-08T02:27:27.322" v="1098" actId="47"/>
        <pc:sldMkLst>
          <pc:docMk/>
          <pc:sldMk cId="644113820" sldId="274"/>
        </pc:sldMkLst>
        <pc:spChg chg="mod">
          <ac:chgData name="Stan Cox" userId="9376f276357bfffd" providerId="LiveId" clId="{8AC57302-34B3-419F-84D1-6A6520CE7FE7}" dt="2022-10-08T01:53:26.893" v="0"/>
          <ac:spMkLst>
            <pc:docMk/>
            <pc:sldMk cId="644113820" sldId="274"/>
            <ac:spMk id="2" creationId="{00000000-0000-0000-0000-000000000000}"/>
          </ac:spMkLst>
        </pc:spChg>
        <pc:spChg chg="mod">
          <ac:chgData name="Stan Cox" userId="9376f276357bfffd" providerId="LiveId" clId="{8AC57302-34B3-419F-84D1-6A6520CE7FE7}" dt="2022-10-08T01:53:26.893" v="0"/>
          <ac:spMkLst>
            <pc:docMk/>
            <pc:sldMk cId="644113820" sldId="274"/>
            <ac:spMk id="3" creationId="{00000000-0000-0000-0000-000000000000}"/>
          </ac:spMkLst>
        </pc:spChg>
      </pc:sldChg>
      <pc:sldChg chg="modSp del modNotes">
        <pc:chgData name="Stan Cox" userId="9376f276357bfffd" providerId="LiveId" clId="{8AC57302-34B3-419F-84D1-6A6520CE7FE7}" dt="2022-10-08T02:45:34.972" v="1650" actId="47"/>
        <pc:sldMkLst>
          <pc:docMk/>
          <pc:sldMk cId="339789954" sldId="278"/>
        </pc:sldMkLst>
        <pc:spChg chg="mod">
          <ac:chgData name="Stan Cox" userId="9376f276357bfffd" providerId="LiveId" clId="{8AC57302-34B3-419F-84D1-6A6520CE7FE7}" dt="2022-10-08T01:53:26.893" v="0"/>
          <ac:spMkLst>
            <pc:docMk/>
            <pc:sldMk cId="339789954" sldId="278"/>
            <ac:spMk id="2" creationId="{00000000-0000-0000-0000-000000000000}"/>
          </ac:spMkLst>
        </pc:spChg>
        <pc:spChg chg="mod">
          <ac:chgData name="Stan Cox" userId="9376f276357bfffd" providerId="LiveId" clId="{8AC57302-34B3-419F-84D1-6A6520CE7FE7}" dt="2022-10-08T01:53:26.893" v="0"/>
          <ac:spMkLst>
            <pc:docMk/>
            <pc:sldMk cId="339789954" sldId="278"/>
            <ac:spMk id="3" creationId="{00000000-0000-0000-0000-000000000000}"/>
          </ac:spMkLst>
        </pc:spChg>
      </pc:sldChg>
      <pc:sldChg chg="modSp mod modTransition modNotes modNotesTx">
        <pc:chgData name="Stan Cox" userId="9376f276357bfffd" providerId="LiveId" clId="{8AC57302-34B3-419F-84D1-6A6520CE7FE7}" dt="2022-10-09T12:41:12.898" v="2107"/>
        <pc:sldMkLst>
          <pc:docMk/>
          <pc:sldMk cId="2480752341" sldId="281"/>
        </pc:sldMkLst>
        <pc:spChg chg="mod">
          <ac:chgData name="Stan Cox" userId="9376f276357bfffd" providerId="LiveId" clId="{8AC57302-34B3-419F-84D1-6A6520CE7FE7}" dt="2022-10-08T02:36:30.301" v="1284" actId="1036"/>
          <ac:spMkLst>
            <pc:docMk/>
            <pc:sldMk cId="2480752341" sldId="281"/>
            <ac:spMk id="2" creationId="{00000000-0000-0000-0000-000000000000}"/>
          </ac:spMkLst>
        </pc:spChg>
        <pc:spChg chg="mod">
          <ac:chgData name="Stan Cox" userId="9376f276357bfffd" providerId="LiveId" clId="{8AC57302-34B3-419F-84D1-6A6520CE7FE7}" dt="2022-10-08T02:38:03.154" v="1309" actId="115"/>
          <ac:spMkLst>
            <pc:docMk/>
            <pc:sldMk cId="2480752341" sldId="281"/>
            <ac:spMk id="3" creationId="{00000000-0000-0000-0000-000000000000}"/>
          </ac:spMkLst>
        </pc:spChg>
      </pc:sldChg>
      <pc:sldChg chg="modSp del modNotes">
        <pc:chgData name="Stan Cox" userId="9376f276357bfffd" providerId="LiveId" clId="{8AC57302-34B3-419F-84D1-6A6520CE7FE7}" dt="2022-10-08T02:12:05.199" v="858" actId="47"/>
        <pc:sldMkLst>
          <pc:docMk/>
          <pc:sldMk cId="656390728" sldId="282"/>
        </pc:sldMkLst>
        <pc:spChg chg="mod">
          <ac:chgData name="Stan Cox" userId="9376f276357bfffd" providerId="LiveId" clId="{8AC57302-34B3-419F-84D1-6A6520CE7FE7}" dt="2022-10-08T01:53:26.893" v="0"/>
          <ac:spMkLst>
            <pc:docMk/>
            <pc:sldMk cId="656390728" sldId="282"/>
            <ac:spMk id="2" creationId="{00000000-0000-0000-0000-000000000000}"/>
          </ac:spMkLst>
        </pc:spChg>
        <pc:spChg chg="mod">
          <ac:chgData name="Stan Cox" userId="9376f276357bfffd" providerId="LiveId" clId="{8AC57302-34B3-419F-84D1-6A6520CE7FE7}" dt="2022-10-08T01:53:26.893" v="0"/>
          <ac:spMkLst>
            <pc:docMk/>
            <pc:sldMk cId="656390728" sldId="282"/>
            <ac:spMk id="3" creationId="{00000000-0000-0000-0000-000000000000}"/>
          </ac:spMkLst>
        </pc:spChg>
      </pc:sldChg>
      <pc:sldChg chg="modSp del modNotes">
        <pc:chgData name="Stan Cox" userId="9376f276357bfffd" providerId="LiveId" clId="{8AC57302-34B3-419F-84D1-6A6520CE7FE7}" dt="2022-10-08T02:27:36.990" v="1099" actId="47"/>
        <pc:sldMkLst>
          <pc:docMk/>
          <pc:sldMk cId="2206959596" sldId="283"/>
        </pc:sldMkLst>
        <pc:spChg chg="mod">
          <ac:chgData name="Stan Cox" userId="9376f276357bfffd" providerId="LiveId" clId="{8AC57302-34B3-419F-84D1-6A6520CE7FE7}" dt="2022-10-08T01:53:26.893" v="0"/>
          <ac:spMkLst>
            <pc:docMk/>
            <pc:sldMk cId="2206959596" sldId="283"/>
            <ac:spMk id="2" creationId="{00000000-0000-0000-0000-000000000000}"/>
          </ac:spMkLst>
        </pc:spChg>
        <pc:spChg chg="mod">
          <ac:chgData name="Stan Cox" userId="9376f276357bfffd" providerId="LiveId" clId="{8AC57302-34B3-419F-84D1-6A6520CE7FE7}" dt="2022-10-08T01:53:26.893" v="0"/>
          <ac:spMkLst>
            <pc:docMk/>
            <pc:sldMk cId="2206959596" sldId="283"/>
            <ac:spMk id="3" creationId="{00000000-0000-0000-0000-000000000000}"/>
          </ac:spMkLst>
        </pc:spChg>
      </pc:sldChg>
      <pc:sldChg chg="modSp del modNotes">
        <pc:chgData name="Stan Cox" userId="9376f276357bfffd" providerId="LiveId" clId="{8AC57302-34B3-419F-84D1-6A6520CE7FE7}" dt="2022-10-08T02:12:15.701" v="859" actId="47"/>
        <pc:sldMkLst>
          <pc:docMk/>
          <pc:sldMk cId="184416388" sldId="284"/>
        </pc:sldMkLst>
        <pc:spChg chg="mod">
          <ac:chgData name="Stan Cox" userId="9376f276357bfffd" providerId="LiveId" clId="{8AC57302-34B3-419F-84D1-6A6520CE7FE7}" dt="2022-10-08T01:53:26.893" v="0"/>
          <ac:spMkLst>
            <pc:docMk/>
            <pc:sldMk cId="184416388" sldId="284"/>
            <ac:spMk id="2" creationId="{00000000-0000-0000-0000-000000000000}"/>
          </ac:spMkLst>
        </pc:spChg>
        <pc:spChg chg="mod">
          <ac:chgData name="Stan Cox" userId="9376f276357bfffd" providerId="LiveId" clId="{8AC57302-34B3-419F-84D1-6A6520CE7FE7}" dt="2022-10-08T01:53:26.893" v="0"/>
          <ac:spMkLst>
            <pc:docMk/>
            <pc:sldMk cId="184416388" sldId="284"/>
            <ac:spMk id="3" creationId="{00000000-0000-0000-0000-000000000000}"/>
          </ac:spMkLst>
        </pc:spChg>
      </pc:sldChg>
      <pc:sldChg chg="modSp mod ord modTransition modAnim modNotes modNotesTx">
        <pc:chgData name="Stan Cox" userId="9376f276357bfffd" providerId="LiveId" clId="{8AC57302-34B3-419F-84D1-6A6520CE7FE7}" dt="2022-10-09T12:41:12.898" v="2107"/>
        <pc:sldMkLst>
          <pc:docMk/>
          <pc:sldMk cId="3270897295" sldId="285"/>
        </pc:sldMkLst>
        <pc:spChg chg="mod">
          <ac:chgData name="Stan Cox" userId="9376f276357bfffd" providerId="LiveId" clId="{8AC57302-34B3-419F-84D1-6A6520CE7FE7}" dt="2022-10-08T02:18:33.161" v="934" actId="207"/>
          <ac:spMkLst>
            <pc:docMk/>
            <pc:sldMk cId="3270897295" sldId="285"/>
            <ac:spMk id="2" creationId="{00000000-0000-0000-0000-000000000000}"/>
          </ac:spMkLst>
        </pc:spChg>
        <pc:spChg chg="mod">
          <ac:chgData name="Stan Cox" userId="9376f276357bfffd" providerId="LiveId" clId="{8AC57302-34B3-419F-84D1-6A6520CE7FE7}" dt="2022-10-08T02:27:13.362" v="1097" actId="1036"/>
          <ac:spMkLst>
            <pc:docMk/>
            <pc:sldMk cId="3270897295" sldId="285"/>
            <ac:spMk id="3" creationId="{00000000-0000-0000-0000-000000000000}"/>
          </ac:spMkLst>
        </pc:spChg>
      </pc:sldChg>
      <pc:sldMasterChg chg="modSp modSldLayout">
        <pc:chgData name="Stan Cox" userId="9376f276357bfffd" providerId="LiveId" clId="{8AC57302-34B3-419F-84D1-6A6520CE7FE7}" dt="2022-10-08T01:53:26.893" v="0"/>
        <pc:sldMasterMkLst>
          <pc:docMk/>
          <pc:sldMasterMk cId="0" sldId="2147483648"/>
        </pc:sldMasterMkLst>
        <pc:spChg chg="mod">
          <ac:chgData name="Stan Cox" userId="9376f276357bfffd" providerId="LiveId" clId="{8AC57302-34B3-419F-84D1-6A6520CE7FE7}" dt="2022-10-08T01:53:26.893" v="0"/>
          <ac:spMkLst>
            <pc:docMk/>
            <pc:sldMasterMk cId="0" sldId="2147483648"/>
            <ac:spMk id="2" creationId="{00000000-0000-0000-0000-000000000000}"/>
          </ac:spMkLst>
        </pc:spChg>
        <pc:spChg chg="mod">
          <ac:chgData name="Stan Cox" userId="9376f276357bfffd" providerId="LiveId" clId="{8AC57302-34B3-419F-84D1-6A6520CE7FE7}" dt="2022-10-08T01:53:26.893" v="0"/>
          <ac:spMkLst>
            <pc:docMk/>
            <pc:sldMasterMk cId="0" sldId="2147483648"/>
            <ac:spMk id="3" creationId="{00000000-0000-0000-0000-000000000000}"/>
          </ac:spMkLst>
        </pc:spChg>
        <pc:spChg chg="mod">
          <ac:chgData name="Stan Cox" userId="9376f276357bfffd" providerId="LiveId" clId="{8AC57302-34B3-419F-84D1-6A6520CE7FE7}" dt="2022-10-08T01:53:26.893" v="0"/>
          <ac:spMkLst>
            <pc:docMk/>
            <pc:sldMasterMk cId="0" sldId="2147483648"/>
            <ac:spMk id="4" creationId="{00000000-0000-0000-0000-000000000000}"/>
          </ac:spMkLst>
        </pc:spChg>
        <pc:spChg chg="mod">
          <ac:chgData name="Stan Cox" userId="9376f276357bfffd" providerId="LiveId" clId="{8AC57302-34B3-419F-84D1-6A6520CE7FE7}" dt="2022-10-08T01:53:26.893" v="0"/>
          <ac:spMkLst>
            <pc:docMk/>
            <pc:sldMasterMk cId="0" sldId="2147483648"/>
            <ac:spMk id="5" creationId="{00000000-0000-0000-0000-000000000000}"/>
          </ac:spMkLst>
        </pc:spChg>
        <pc:spChg chg="mod">
          <ac:chgData name="Stan Cox" userId="9376f276357bfffd" providerId="LiveId" clId="{8AC57302-34B3-419F-84D1-6A6520CE7FE7}" dt="2022-10-08T01:53:26.893" v="0"/>
          <ac:spMkLst>
            <pc:docMk/>
            <pc:sldMasterMk cId="0" sldId="2147483648"/>
            <ac:spMk id="6" creationId="{00000000-0000-0000-0000-000000000000}"/>
          </ac:spMkLst>
        </pc:spChg>
        <pc:sldLayoutChg chg="modSp">
          <pc:chgData name="Stan Cox" userId="9376f276357bfffd" providerId="LiveId" clId="{8AC57302-34B3-419F-84D1-6A6520CE7FE7}" dt="2022-10-08T01:53:26.893" v="0"/>
          <pc:sldLayoutMkLst>
            <pc:docMk/>
            <pc:sldMasterMk cId="0" sldId="2147483648"/>
            <pc:sldLayoutMk cId="0" sldId="2147483649"/>
          </pc:sldLayoutMkLst>
          <pc:spChg chg="mod">
            <ac:chgData name="Stan Cox" userId="9376f276357bfffd" providerId="LiveId" clId="{8AC57302-34B3-419F-84D1-6A6520CE7FE7}" dt="2022-10-08T01:53:26.893" v="0"/>
            <ac:spMkLst>
              <pc:docMk/>
              <pc:sldMasterMk cId="0" sldId="2147483648"/>
              <pc:sldLayoutMk cId="0" sldId="2147483649"/>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49"/>
              <ac:spMk id="3"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51"/>
          </pc:sldLayoutMkLst>
          <pc:spChg chg="mod">
            <ac:chgData name="Stan Cox" userId="9376f276357bfffd" providerId="LiveId" clId="{8AC57302-34B3-419F-84D1-6A6520CE7FE7}" dt="2022-10-08T01:53:26.893" v="0"/>
            <ac:spMkLst>
              <pc:docMk/>
              <pc:sldMasterMk cId="0" sldId="2147483648"/>
              <pc:sldLayoutMk cId="0" sldId="2147483651"/>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1"/>
              <ac:spMk id="3"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52"/>
          </pc:sldLayoutMkLst>
          <pc:spChg chg="mod">
            <ac:chgData name="Stan Cox" userId="9376f276357bfffd" providerId="LiveId" clId="{8AC57302-34B3-419F-84D1-6A6520CE7FE7}" dt="2022-10-08T01:53:26.893" v="0"/>
            <ac:spMkLst>
              <pc:docMk/>
              <pc:sldMasterMk cId="0" sldId="2147483648"/>
              <pc:sldLayoutMk cId="0" sldId="2147483652"/>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2"/>
              <ac:spMk id="3"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2"/>
              <ac:spMk id="4"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53"/>
          </pc:sldLayoutMkLst>
          <pc:spChg chg="mod">
            <ac:chgData name="Stan Cox" userId="9376f276357bfffd" providerId="LiveId" clId="{8AC57302-34B3-419F-84D1-6A6520CE7FE7}" dt="2022-10-08T01:53:26.893" v="0"/>
            <ac:spMkLst>
              <pc:docMk/>
              <pc:sldMasterMk cId="0" sldId="2147483648"/>
              <pc:sldLayoutMk cId="0" sldId="2147483653"/>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3"/>
              <ac:spMk id="3"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3"/>
              <ac:spMk id="4"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3"/>
              <ac:spMk id="5"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3"/>
              <ac:spMk id="6"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56"/>
          </pc:sldLayoutMkLst>
          <pc:spChg chg="mod">
            <ac:chgData name="Stan Cox" userId="9376f276357bfffd" providerId="LiveId" clId="{8AC57302-34B3-419F-84D1-6A6520CE7FE7}" dt="2022-10-08T01:53:26.893" v="0"/>
            <ac:spMkLst>
              <pc:docMk/>
              <pc:sldMasterMk cId="0" sldId="2147483648"/>
              <pc:sldLayoutMk cId="0" sldId="2147483656"/>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6"/>
              <ac:spMk id="3"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6"/>
              <ac:spMk id="4"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57"/>
          </pc:sldLayoutMkLst>
          <pc:spChg chg="mod">
            <ac:chgData name="Stan Cox" userId="9376f276357bfffd" providerId="LiveId" clId="{8AC57302-34B3-419F-84D1-6A6520CE7FE7}" dt="2022-10-08T01:53:26.893" v="0"/>
            <ac:spMkLst>
              <pc:docMk/>
              <pc:sldMasterMk cId="0" sldId="2147483648"/>
              <pc:sldLayoutMk cId="0" sldId="2147483657"/>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7"/>
              <ac:spMk id="3"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7"/>
              <ac:spMk id="4"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59"/>
          </pc:sldLayoutMkLst>
          <pc:spChg chg="mod">
            <ac:chgData name="Stan Cox" userId="9376f276357bfffd" providerId="LiveId" clId="{8AC57302-34B3-419F-84D1-6A6520CE7FE7}" dt="2022-10-08T01:53:26.893" v="0"/>
            <ac:spMkLst>
              <pc:docMk/>
              <pc:sldMasterMk cId="0" sldId="2147483648"/>
              <pc:sldLayoutMk cId="0" sldId="2147483659"/>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59"/>
              <ac:spMk id="3"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60"/>
          </pc:sldLayoutMkLst>
          <pc:spChg chg="mod">
            <ac:chgData name="Stan Cox" userId="9376f276357bfffd" providerId="LiveId" clId="{8AC57302-34B3-419F-84D1-6A6520CE7FE7}" dt="2022-10-08T01:53:26.893" v="0"/>
            <ac:spMkLst>
              <pc:docMk/>
              <pc:sldMasterMk cId="0" sldId="2147483648"/>
              <pc:sldLayoutMk cId="0" sldId="2147483660"/>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0"/>
              <ac:spMk id="3"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0"/>
              <ac:spMk id="4"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61"/>
          </pc:sldLayoutMkLst>
          <pc:spChg chg="mod">
            <ac:chgData name="Stan Cox" userId="9376f276357bfffd" providerId="LiveId" clId="{8AC57302-34B3-419F-84D1-6A6520CE7FE7}" dt="2022-10-08T01:53:26.893" v="0"/>
            <ac:spMkLst>
              <pc:docMk/>
              <pc:sldMasterMk cId="0" sldId="2147483648"/>
              <pc:sldLayoutMk cId="0" sldId="2147483661"/>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1"/>
              <ac:spMk id="4"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63"/>
          </pc:sldLayoutMkLst>
          <pc:spChg chg="mod">
            <ac:chgData name="Stan Cox" userId="9376f276357bfffd" providerId="LiveId" clId="{8AC57302-34B3-419F-84D1-6A6520CE7FE7}" dt="2022-10-08T01:53:26.893" v="0"/>
            <ac:spMkLst>
              <pc:docMk/>
              <pc:sldMasterMk cId="0" sldId="2147483648"/>
              <pc:sldLayoutMk cId="0" sldId="2147483663"/>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3"/>
              <ac:spMk id="4"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66"/>
          </pc:sldLayoutMkLst>
          <pc:spChg chg="mod">
            <ac:chgData name="Stan Cox" userId="9376f276357bfffd" providerId="LiveId" clId="{8AC57302-34B3-419F-84D1-6A6520CE7FE7}" dt="2022-10-08T01:53:26.893" v="0"/>
            <ac:spMkLst>
              <pc:docMk/>
              <pc:sldMasterMk cId="0" sldId="2147483648"/>
              <pc:sldLayoutMk cId="0" sldId="2147483666"/>
              <ac:spMk id="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6"/>
              <ac:spMk id="4"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6"/>
              <ac:spMk id="11"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6"/>
              <ac:spMk id="1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6"/>
              <ac:spMk id="13"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67"/>
          </pc:sldLayoutMkLst>
          <pc:spChg chg="mod">
            <ac:chgData name="Stan Cox" userId="9376f276357bfffd" providerId="LiveId" clId="{8AC57302-34B3-419F-84D1-6A6520CE7FE7}" dt="2022-10-08T01:53:26.893" v="0"/>
            <ac:spMkLst>
              <pc:docMk/>
              <pc:sldMasterMk cId="0" sldId="2147483648"/>
              <pc:sldLayoutMk cId="0" sldId="2147483667"/>
              <ac:spMk id="7"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7"/>
              <ac:spMk id="8"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7"/>
              <ac:spMk id="9"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7"/>
              <ac:spMk id="10"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7"/>
              <ac:spMk id="11"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7"/>
              <ac:spMk id="1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7"/>
              <ac:spMk id="15" creationId="{00000000-0000-0000-0000-000000000000}"/>
            </ac:spMkLst>
          </pc:spChg>
        </pc:sldLayoutChg>
        <pc:sldLayoutChg chg="modSp">
          <pc:chgData name="Stan Cox" userId="9376f276357bfffd" providerId="LiveId" clId="{8AC57302-34B3-419F-84D1-6A6520CE7FE7}" dt="2022-10-08T01:53:26.893" v="0"/>
          <pc:sldLayoutMkLst>
            <pc:docMk/>
            <pc:sldMasterMk cId="0" sldId="2147483648"/>
            <pc:sldLayoutMk cId="0" sldId="2147483668"/>
          </pc:sldLayoutMkLst>
          <pc:spChg chg="mod">
            <ac:chgData name="Stan Cox" userId="9376f276357bfffd" providerId="LiveId" clId="{8AC57302-34B3-419F-84D1-6A6520CE7FE7}" dt="2022-10-08T01:53:26.893" v="0"/>
            <ac:spMkLst>
              <pc:docMk/>
              <pc:sldMasterMk cId="0" sldId="2147483648"/>
              <pc:sldLayoutMk cId="0" sldId="2147483668"/>
              <ac:spMk id="19"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8"/>
              <ac:spMk id="20"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8"/>
              <ac:spMk id="21"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8"/>
              <ac:spMk id="22"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8"/>
              <ac:spMk id="23"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8"/>
              <ac:spMk id="24"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8"/>
              <ac:spMk id="25"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8"/>
              <ac:spMk id="26"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8"/>
              <ac:spMk id="27" creationId="{00000000-0000-0000-0000-000000000000}"/>
            </ac:spMkLst>
          </pc:spChg>
          <pc:spChg chg="mod">
            <ac:chgData name="Stan Cox" userId="9376f276357bfffd" providerId="LiveId" clId="{8AC57302-34B3-419F-84D1-6A6520CE7FE7}" dt="2022-10-08T01:53:26.893" v="0"/>
            <ac:spMkLst>
              <pc:docMk/>
              <pc:sldMasterMk cId="0" sldId="2147483648"/>
              <pc:sldLayoutMk cId="0" sldId="2147483668"/>
              <ac:spMk id="30"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97484" cy="464820"/>
          </a:xfrm>
          <a:prstGeom prst="rect">
            <a:avLst/>
          </a:prstGeom>
        </p:spPr>
        <p:txBody>
          <a:bodyPr vert="horz" lIns="93177" tIns="46589" rIns="93177" bIns="46589" rtlCol="0"/>
          <a:lstStyle>
            <a:lvl1pPr algn="l">
              <a:defRPr sz="1200"/>
            </a:lvl1pPr>
          </a:lstStyle>
          <a:p>
            <a:r>
              <a:rPr lang="en-US" sz="2000" b="1" cap="all" dirty="0">
                <a:latin typeface="Bookman Old Style" panose="02050604050505020204" pitchFamily="18" charset="0"/>
              </a:rPr>
              <a:t>My Will </a:t>
            </a:r>
            <a:r>
              <a:rPr lang="en-US" sz="1400" b="1" dirty="0">
                <a:latin typeface="Bookman Old Style" panose="02050604050505020204" pitchFamily="18" charset="0"/>
              </a:rPr>
              <a:t>VS</a:t>
            </a:r>
            <a:r>
              <a:rPr lang="en-US" sz="2000" b="1" dirty="0">
                <a:latin typeface="Bookman Old Style" panose="02050604050505020204" pitchFamily="18" charset="0"/>
              </a:rPr>
              <a:t> </a:t>
            </a:r>
            <a:r>
              <a:rPr lang="en-US" sz="2000" b="1" cap="all" dirty="0">
                <a:latin typeface="Bookman Old Style" panose="02050604050505020204" pitchFamily="18" charset="0"/>
              </a:rPr>
              <a:t>Thy Will</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a:t>October 9, 2022 @11am</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r>
              <a:rPr lang="en-US" dirty="0"/>
              <a:t>  soundteaching.org  </a:t>
            </a:r>
            <a:fld id="{801DD0FF-D89E-48A1-9ABC-2FD59DB0DE54}" type="slidenum">
              <a:rPr lang="en-US" smtClean="0"/>
              <a:t>‹#›</a:t>
            </a:fld>
            <a:endParaRPr lang="en-US" dirty="0"/>
          </a:p>
        </p:txBody>
      </p:sp>
    </p:spTree>
    <p:extLst>
      <p:ext uri="{BB962C8B-B14F-4D97-AF65-F5344CB8AC3E}">
        <p14:creationId xmlns:p14="http://schemas.microsoft.com/office/powerpoint/2010/main" val="3740380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11BCB8-68F8-4268-BC4A-483461C09243}" type="datetimeFigureOut">
              <a:rPr lang="en-US" smtClean="0"/>
              <a:t>10/9/2022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D2B0F2-85CF-4627-BD2B-29DBAA9E5F9F}" type="slidenum">
              <a:rPr lang="en-US" smtClean="0"/>
              <a:t>‹#›</a:t>
            </a:fld>
            <a:endParaRPr lang="en-US"/>
          </a:p>
        </p:txBody>
      </p:sp>
    </p:spTree>
    <p:extLst>
      <p:ext uri="{BB962C8B-B14F-4D97-AF65-F5344CB8AC3E}">
        <p14:creationId xmlns:p14="http://schemas.microsoft.com/office/powerpoint/2010/main" val="20151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Based on a sermon prepared by Jeremiah Cox in 2013.</a:t>
            </a:r>
          </a:p>
          <a:p>
            <a:r>
              <a:rPr lang="en-US" dirty="0"/>
              <a:t>Preached at West Side then, and modified and preached again in October of 2022.</a:t>
            </a:r>
          </a:p>
        </p:txBody>
      </p:sp>
      <p:sp>
        <p:nvSpPr>
          <p:cNvPr id="4" name="Slide Number Placeholder 3"/>
          <p:cNvSpPr>
            <a:spLocks noGrp="1"/>
          </p:cNvSpPr>
          <p:nvPr>
            <p:ph type="sldNum" sz="quarter" idx="10"/>
          </p:nvPr>
        </p:nvSpPr>
        <p:spPr/>
        <p:txBody>
          <a:bodyPr/>
          <a:lstStyle/>
          <a:p>
            <a:fld id="{F0D2B0F2-85CF-4627-BD2B-29DBAA9E5F9F}" type="slidenum">
              <a:rPr lang="en-US" smtClean="0"/>
              <a:t>1</a:t>
            </a:fld>
            <a:endParaRPr lang="en-US"/>
          </a:p>
        </p:txBody>
      </p:sp>
    </p:spTree>
    <p:extLst>
      <p:ext uri="{BB962C8B-B14F-4D97-AF65-F5344CB8AC3E}">
        <p14:creationId xmlns:p14="http://schemas.microsoft.com/office/powerpoint/2010/main" val="242031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Man has free will</a:t>
            </a:r>
          </a:p>
          <a:p>
            <a:r>
              <a:rPr lang="en-US" b="1" dirty="0"/>
              <a:t>(1 Corinthians 10:13), </a:t>
            </a:r>
            <a:r>
              <a:rPr lang="en-US" i="1" dirty="0"/>
              <a:t>“No temptation has overtaken you except such as is common to man; but God is faithful, who will not allow you to be tempted beyond what you are able, but with the temptation will also make the way of escape, that you may be able to bear it.”</a:t>
            </a:r>
          </a:p>
          <a:p>
            <a:pPr marL="174708" indent="-174708">
              <a:buFont typeface="Arial" panose="020B0604020202020204" pitchFamily="34" charset="0"/>
              <a:buChar char="•"/>
            </a:pPr>
            <a:r>
              <a:rPr lang="en-US" b="1" dirty="0"/>
              <a:t>The concept of temptation indicates choice</a:t>
            </a:r>
          </a:p>
          <a:p>
            <a:pPr marL="640594" lvl="1" indent="-174708">
              <a:buFont typeface="Arial" panose="020B0604020202020204" pitchFamily="34" charset="0"/>
              <a:buChar char="•"/>
            </a:pPr>
            <a:r>
              <a:rPr lang="en-US" dirty="0"/>
              <a:t>We choose to resist, or indulge</a:t>
            </a:r>
          </a:p>
          <a:p>
            <a:r>
              <a:rPr lang="en-US" b="1" dirty="0"/>
              <a:t>(Philippians 2:12-13), </a:t>
            </a:r>
            <a:r>
              <a:rPr lang="en-US" i="1" dirty="0"/>
              <a:t>“Therefore, my beloved, as you have always obeyed, not as in my presence only, but now much more in my absence</a:t>
            </a:r>
            <a:r>
              <a:rPr lang="en-US" b="1" i="1" dirty="0"/>
              <a:t>, work out your own salvation with fear and trembling</a:t>
            </a:r>
            <a:r>
              <a:rPr lang="en-US" i="1" dirty="0"/>
              <a:t>;</a:t>
            </a:r>
            <a:r>
              <a:rPr lang="en-US" i="1" baseline="30000" dirty="0"/>
              <a:t> 13</a:t>
            </a:r>
            <a:r>
              <a:rPr lang="en-US" i="1" dirty="0"/>
              <a:t> for it is God who works in you both to will and to do for His good pleasure.”</a:t>
            </a:r>
          </a:p>
          <a:p>
            <a:pPr marL="174708" indent="-174708">
              <a:buFont typeface="Arial" panose="020B0604020202020204" pitchFamily="34" charset="0"/>
              <a:buChar char="•"/>
            </a:pPr>
            <a:r>
              <a:rPr lang="en-US" b="1" dirty="0"/>
              <a:t>The concept of will indicates choice</a:t>
            </a:r>
          </a:p>
          <a:p>
            <a:pPr marL="640594" lvl="1" indent="-174708">
              <a:buFont typeface="Arial" panose="020B0604020202020204" pitchFamily="34" charset="0"/>
              <a:buChar char="•"/>
            </a:pPr>
            <a:r>
              <a:rPr lang="en-US" dirty="0"/>
              <a:t>We have to make the decision to obey!</a:t>
            </a:r>
          </a:p>
          <a:p>
            <a:r>
              <a:rPr lang="en-US" dirty="0"/>
              <a:t>(2 Peter 3:9), “The Lord is not slack concerning His promise, as some count slackness, but is longsuffering toward us, not willing that any should perish but that all should come to repentance.”</a:t>
            </a:r>
          </a:p>
          <a:p>
            <a:pPr marL="174708" indent="-174708">
              <a:buFont typeface="Arial" panose="020B0604020202020204" pitchFamily="34" charset="0"/>
              <a:buChar char="•"/>
            </a:pPr>
            <a:r>
              <a:rPr lang="en-US" b="1" dirty="0"/>
              <a:t>Christ desires that no one should perish</a:t>
            </a:r>
          </a:p>
          <a:p>
            <a:pPr marL="640594" lvl="1" indent="-174708">
              <a:buFont typeface="Arial" panose="020B0604020202020204" pitchFamily="34" charset="0"/>
              <a:buChar char="•"/>
            </a:pPr>
            <a:r>
              <a:rPr lang="en-US" dirty="0"/>
              <a:t>And yet, some will perish!</a:t>
            </a:r>
          </a:p>
          <a:p>
            <a:pPr marL="640594" lvl="1" indent="-174708">
              <a:buFont typeface="Arial" panose="020B0604020202020204" pitchFamily="34" charset="0"/>
              <a:buChar char="•"/>
            </a:pPr>
            <a:r>
              <a:rPr lang="en-US" dirty="0"/>
              <a:t>Why, because some will </a:t>
            </a:r>
            <a:r>
              <a:rPr lang="en-US" b="1" dirty="0"/>
              <a:t>choose</a:t>
            </a:r>
            <a:r>
              <a:rPr lang="en-US" dirty="0"/>
              <a:t> not to repent!</a:t>
            </a:r>
          </a:p>
          <a:p>
            <a:pPr marL="174708" indent="-174708">
              <a:buFont typeface="Arial" panose="020B0604020202020204" pitchFamily="34" charset="0"/>
              <a:buChar char="•"/>
            </a:pPr>
            <a:r>
              <a:rPr lang="en-US" b="1" dirty="0"/>
              <a:t>Our choice is between two things… Spiritual life, or spiritual death</a:t>
            </a:r>
          </a:p>
          <a:p>
            <a:r>
              <a:rPr lang="en-US" b="1" dirty="0"/>
              <a:t>(Deuteronomy 30:19-20) [Words to Israel from Moses], </a:t>
            </a:r>
            <a:r>
              <a:rPr lang="en-US" i="1" dirty="0"/>
              <a:t>“I call heaven and earth as witnesses today against you, that I have set before you life and death, blessing and cursing; therefore choose life, that both you and your descendants may live;</a:t>
            </a:r>
            <a:r>
              <a:rPr lang="en-US" i="1" baseline="30000" dirty="0"/>
              <a:t> 20</a:t>
            </a:r>
            <a:r>
              <a:rPr lang="en-US" i="1" dirty="0"/>
              <a:t> that you may love the Lord your God, that you may obey His voice, and that you may cling to Him, for He is your life and the length of your days; and that you may dwell in the land which the Lord swore to your fathers, to Abraham, Isaac, and Jacob, to give them.”</a:t>
            </a:r>
          </a:p>
          <a:p>
            <a:pPr marL="640594" lvl="1" indent="-174708">
              <a:buFont typeface="Arial" panose="020B0604020202020204" pitchFamily="34" charset="0"/>
              <a:buChar char="•"/>
            </a:pPr>
            <a:r>
              <a:rPr lang="en-US" dirty="0"/>
              <a:t>He wouldn’t tell us  to choose if we were not capable.</a:t>
            </a:r>
          </a:p>
          <a:p>
            <a:pPr marL="640594" lvl="1" indent="-174708">
              <a:buFont typeface="Arial" panose="020B0604020202020204" pitchFamily="34" charset="0"/>
              <a:buChar char="•"/>
            </a:pPr>
            <a:r>
              <a:rPr lang="en-US" dirty="0"/>
              <a:t>Consider the following choices we must make!</a:t>
            </a:r>
          </a:p>
        </p:txBody>
      </p:sp>
      <p:sp>
        <p:nvSpPr>
          <p:cNvPr id="4" name="Slide Number Placeholder 3"/>
          <p:cNvSpPr>
            <a:spLocks noGrp="1"/>
          </p:cNvSpPr>
          <p:nvPr>
            <p:ph type="sldNum" sz="quarter" idx="10"/>
          </p:nvPr>
        </p:nvSpPr>
        <p:spPr/>
        <p:txBody>
          <a:bodyPr/>
          <a:lstStyle/>
          <a:p>
            <a:fld id="{F0D2B0F2-85CF-4627-BD2B-29DBAA9E5F9F}" type="slidenum">
              <a:rPr lang="en-US" smtClean="0"/>
              <a:t>2</a:t>
            </a:fld>
            <a:endParaRPr lang="en-US"/>
          </a:p>
        </p:txBody>
      </p:sp>
    </p:spTree>
    <p:extLst>
      <p:ext uri="{BB962C8B-B14F-4D97-AF65-F5344CB8AC3E}">
        <p14:creationId xmlns:p14="http://schemas.microsoft.com/office/powerpoint/2010/main" val="393483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There is an obvious distinction between </a:t>
            </a:r>
            <a:r>
              <a:rPr lang="en-US" b="1" u="sng" dirty="0"/>
              <a:t>two</a:t>
            </a:r>
            <a:r>
              <a:rPr lang="en-US" b="1" dirty="0"/>
              <a:t> choices </a:t>
            </a:r>
            <a:r>
              <a:rPr lang="en-US" b="0" dirty="0"/>
              <a:t>(Always two; no other choice).</a:t>
            </a:r>
          </a:p>
          <a:p>
            <a:pPr marL="174708" indent="-174708">
              <a:buFont typeface="Arial" panose="020B0604020202020204" pitchFamily="34" charset="0"/>
              <a:buChar char="•"/>
            </a:pPr>
            <a:r>
              <a:rPr lang="en-US" b="1" dirty="0"/>
              <a:t>Light or Darkness</a:t>
            </a:r>
          </a:p>
          <a:p>
            <a:r>
              <a:rPr lang="en-US" b="1" dirty="0"/>
              <a:t>(John 8:12), </a:t>
            </a:r>
            <a:r>
              <a:rPr lang="en-US" i="1" dirty="0"/>
              <a:t>“Then Jesus spoke to them again, saying, “I am the light of the world. He who follows Me shall not walk in darkness, but have the light of life.”</a:t>
            </a:r>
          </a:p>
          <a:p>
            <a:r>
              <a:rPr lang="en-US" b="1" dirty="0"/>
              <a:t>(John 3:19), </a:t>
            </a:r>
            <a:r>
              <a:rPr lang="en-US" i="1" dirty="0"/>
              <a:t>“And this is the condemnation, that the light has come into the world, and men loved darkness rather than light, because their deeds were evil.”</a:t>
            </a:r>
          </a:p>
          <a:p>
            <a:pPr marL="174708" indent="-174708">
              <a:buFont typeface="Arial" panose="020B0604020202020204" pitchFamily="34" charset="0"/>
              <a:buChar char="•"/>
            </a:pPr>
            <a:r>
              <a:rPr lang="en-US" b="1" dirty="0"/>
              <a:t>[CLICK] Spirit or Flesh</a:t>
            </a:r>
          </a:p>
          <a:p>
            <a:r>
              <a:rPr lang="en-US" b="1" dirty="0"/>
              <a:t>(John 6:63), </a:t>
            </a:r>
            <a:r>
              <a:rPr lang="en-US" i="1" dirty="0"/>
              <a:t>“It is the Spirit who gives life; the flesh profits nothing. The words that I speak to you are spirit, and they are life.”</a:t>
            </a:r>
          </a:p>
          <a:p>
            <a:r>
              <a:rPr lang="en-US" b="1" dirty="0"/>
              <a:t>(Romans 8:1-11),</a:t>
            </a:r>
            <a:r>
              <a:rPr lang="en-US" dirty="0"/>
              <a:t> </a:t>
            </a:r>
            <a:r>
              <a:rPr lang="en-US" i="1" dirty="0"/>
              <a:t>“There is therefore now no condemnation to those who are in Christ Jesus, who do not walk according to the flesh, but according to the Spirit.”</a:t>
            </a:r>
          </a:p>
          <a:p>
            <a:r>
              <a:rPr lang="en-US" b="1" dirty="0"/>
              <a:t>(Romans 8:5-8), </a:t>
            </a:r>
            <a:r>
              <a:rPr lang="en-US" i="1" dirty="0"/>
              <a:t>“For those who live according to the flesh set their minds on the things of the flesh, but those who live according to the Spirit, the things of the Spirit.</a:t>
            </a:r>
            <a:r>
              <a:rPr lang="en-US" i="1" baseline="30000" dirty="0"/>
              <a:t> 6</a:t>
            </a:r>
            <a:r>
              <a:rPr lang="en-US" i="1" dirty="0"/>
              <a:t> For to be carnally minded is death, but to be spiritually minded is life and peace.</a:t>
            </a:r>
            <a:r>
              <a:rPr lang="en-US" i="1" baseline="30000" dirty="0"/>
              <a:t> 7</a:t>
            </a:r>
            <a:r>
              <a:rPr lang="en-US" i="1" dirty="0"/>
              <a:t> Because the carnal mind is enmity against God; for it is not subject to the law of God, nor indeed can be.</a:t>
            </a:r>
            <a:r>
              <a:rPr lang="en-US" i="1" baseline="30000" dirty="0"/>
              <a:t> 8</a:t>
            </a:r>
            <a:r>
              <a:rPr lang="en-US" i="1" dirty="0"/>
              <a:t> So then, those who are in the flesh cannot please God.”</a:t>
            </a:r>
          </a:p>
          <a:p>
            <a:pPr marL="174708" indent="-174708">
              <a:buFont typeface="Arial" panose="020B0604020202020204" pitchFamily="34" charset="0"/>
              <a:buChar char="•"/>
            </a:pPr>
            <a:r>
              <a:rPr lang="en-US" b="1" dirty="0"/>
              <a:t>[CLICK] Rock (Thy will) or Sand (My will)</a:t>
            </a:r>
          </a:p>
          <a:p>
            <a:r>
              <a:rPr lang="en-US" b="1" dirty="0"/>
              <a:t>(Matthew 7:24-27), </a:t>
            </a:r>
            <a:r>
              <a:rPr lang="en-US" i="1" dirty="0"/>
              <a:t>“Therefore whoever hears these sayings of Mine, and does them, I will liken him to a wise man who built his house on the rock:</a:t>
            </a:r>
            <a:r>
              <a:rPr lang="en-US" i="1" baseline="30000" dirty="0"/>
              <a:t> 25</a:t>
            </a:r>
            <a:r>
              <a:rPr lang="en-US" i="1" dirty="0"/>
              <a:t> and the rain descended, the floods came, and the winds blew and beat on that house; and it did not fall, for it was founded on the rock. </a:t>
            </a:r>
            <a:r>
              <a:rPr lang="en-US" i="1" baseline="30000" dirty="0"/>
              <a:t>26</a:t>
            </a:r>
            <a:r>
              <a:rPr lang="en-US" i="1" dirty="0"/>
              <a:t> “But everyone who hears these sayings of Mine, and does not do them, will be like a foolish man who built his house on the sand:</a:t>
            </a:r>
            <a:r>
              <a:rPr lang="en-US" i="1" baseline="30000" dirty="0"/>
              <a:t> 27</a:t>
            </a:r>
            <a:r>
              <a:rPr lang="en-US" i="1" dirty="0"/>
              <a:t> and the rain descended, the floods came, and the winds blew and beat on that house; and it fell. And great was its fall.”</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3</a:t>
            </a:fld>
            <a:endParaRPr lang="en-US"/>
          </a:p>
        </p:txBody>
      </p:sp>
    </p:spTree>
    <p:extLst>
      <p:ext uri="{BB962C8B-B14F-4D97-AF65-F5344CB8AC3E}">
        <p14:creationId xmlns:p14="http://schemas.microsoft.com/office/powerpoint/2010/main" val="6407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My Will or Thy Will.</a:t>
            </a:r>
          </a:p>
          <a:p>
            <a:r>
              <a:rPr lang="en-US" b="1" dirty="0"/>
              <a:t>Two Gardens</a:t>
            </a:r>
          </a:p>
          <a:p>
            <a:pPr marL="174708" indent="-174708">
              <a:buFont typeface="Arial" panose="020B0604020202020204" pitchFamily="34" charset="0"/>
              <a:buChar char="•"/>
            </a:pPr>
            <a:r>
              <a:rPr lang="en-US" b="1" dirty="0"/>
              <a:t>Garden of Eden </a:t>
            </a:r>
            <a:r>
              <a:rPr lang="en-US" dirty="0"/>
              <a:t>(Genesis 2:8-3:24)</a:t>
            </a:r>
          </a:p>
          <a:p>
            <a:pPr marL="640594" lvl="1" indent="-174708">
              <a:buFont typeface="Arial" panose="020B0604020202020204" pitchFamily="34" charset="0"/>
              <a:buChar char="•"/>
            </a:pPr>
            <a:r>
              <a:rPr lang="en-US" dirty="0"/>
              <a:t>Two choices (tree of life; tree of knowledge of good and evil).</a:t>
            </a:r>
          </a:p>
          <a:p>
            <a:pPr marL="640594" lvl="1" indent="-174708">
              <a:buFont typeface="Arial" panose="020B0604020202020204" pitchFamily="34" charset="0"/>
              <a:buChar char="•"/>
            </a:pPr>
            <a:r>
              <a:rPr lang="en-US" dirty="0"/>
              <a:t>(3:1-5) Serpent makes “My Will” seem appealing.</a:t>
            </a:r>
          </a:p>
          <a:p>
            <a:pPr marL="640594" lvl="1" indent="-174708">
              <a:buFont typeface="Arial" panose="020B0604020202020204" pitchFamily="34" charset="0"/>
              <a:buChar char="•"/>
            </a:pPr>
            <a:r>
              <a:rPr lang="en-US" dirty="0"/>
              <a:t>(3:6-7) Adam and Eve choose their will over God’s.</a:t>
            </a:r>
          </a:p>
          <a:p>
            <a:r>
              <a:rPr lang="en-US" b="1" dirty="0"/>
              <a:t>(Genesis 3:6), </a:t>
            </a:r>
            <a:r>
              <a:rPr lang="en-US" i="1" dirty="0"/>
              <a:t>“So when the woman saw that the tree was good for food, that it was pleasant to the eyes, and a tree desirable to make one wise, she took of its fruit and ate. She also gave to her husband with her, and he ate.”</a:t>
            </a:r>
          </a:p>
          <a:p>
            <a:pPr marL="174708" indent="-174708">
              <a:buFont typeface="Arial" panose="020B0604020202020204" pitchFamily="34" charset="0"/>
              <a:buChar char="•"/>
            </a:pPr>
            <a:r>
              <a:rPr lang="en-US" b="1" dirty="0"/>
              <a:t>Garden of Gethsemane</a:t>
            </a:r>
          </a:p>
          <a:p>
            <a:pPr marL="640594" lvl="1" indent="-174708">
              <a:buFont typeface="Arial" panose="020B0604020202020204" pitchFamily="34" charset="0"/>
              <a:buChar char="•"/>
            </a:pPr>
            <a:r>
              <a:rPr lang="en-US" dirty="0"/>
              <a:t>Jesus recognized two choices (I will or You will).</a:t>
            </a:r>
          </a:p>
          <a:p>
            <a:pPr marL="640594" lvl="1" indent="-174708">
              <a:buFont typeface="Arial" panose="020B0604020202020204" pitchFamily="34" charset="0"/>
              <a:buChar char="•"/>
            </a:pPr>
            <a:r>
              <a:rPr lang="en-US" dirty="0"/>
              <a:t>Jesus chose God’s will.</a:t>
            </a:r>
          </a:p>
          <a:p>
            <a:r>
              <a:rPr lang="en-US" b="1" dirty="0"/>
              <a:t>(Matthew 26:36-39), </a:t>
            </a:r>
            <a:r>
              <a:rPr lang="en-US" i="1" dirty="0"/>
              <a:t>“Then Jesus came with them to a place called Gethsemane, and said to the disciples, “Sit here while I go and pray over there.”</a:t>
            </a:r>
            <a:r>
              <a:rPr lang="en-US" i="1" baseline="30000" dirty="0"/>
              <a:t> 37</a:t>
            </a:r>
            <a:r>
              <a:rPr lang="en-US" i="1" dirty="0"/>
              <a:t> And He took with Him Peter and the two sons of Zebedee, and He began to be sorrowful and deeply distressed.</a:t>
            </a:r>
            <a:r>
              <a:rPr lang="en-US" i="1" baseline="30000" dirty="0"/>
              <a:t> 38</a:t>
            </a:r>
            <a:r>
              <a:rPr lang="en-US" i="1" dirty="0"/>
              <a:t> Then He said to them, “My soul is exceedingly sorrowful, even to death. Stay here and watch with Me.” </a:t>
            </a:r>
            <a:r>
              <a:rPr lang="en-US" i="1" baseline="30000" dirty="0"/>
              <a:t>39</a:t>
            </a:r>
            <a:r>
              <a:rPr lang="en-US" i="1" dirty="0"/>
              <a:t> He went a little farther and fell on His face, and prayed, saying, “O My Father, if it is possible, let this cup pass from Me; nevertheless, not as I will, but as You will.”</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4</a:t>
            </a:fld>
            <a:endParaRPr lang="en-US"/>
          </a:p>
        </p:txBody>
      </p:sp>
    </p:spTree>
    <p:extLst>
      <p:ext uri="{BB962C8B-B14F-4D97-AF65-F5344CB8AC3E}">
        <p14:creationId xmlns:p14="http://schemas.microsoft.com/office/powerpoint/2010/main" val="178451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There are consequences for both choices.</a:t>
            </a:r>
          </a:p>
          <a:p>
            <a:pPr marL="174708" indent="-174708">
              <a:buFont typeface="Arial" panose="020B0604020202020204" pitchFamily="34" charset="0"/>
              <a:buChar char="•"/>
            </a:pPr>
            <a:r>
              <a:rPr lang="en-US" b="1" dirty="0"/>
              <a:t>My Will</a:t>
            </a:r>
          </a:p>
          <a:p>
            <a:pPr marL="640594" lvl="1" indent="-174708">
              <a:buFont typeface="Arial" panose="020B0604020202020204" pitchFamily="34" charset="0"/>
              <a:buChar char="•"/>
            </a:pPr>
            <a:r>
              <a:rPr lang="en-US" dirty="0"/>
              <a:t>Temporal Pleasure</a:t>
            </a:r>
          </a:p>
          <a:p>
            <a:r>
              <a:rPr lang="en-US" b="1" dirty="0"/>
              <a:t>(Matthew 6:19), </a:t>
            </a:r>
            <a:r>
              <a:rPr lang="en-US" i="1" dirty="0"/>
              <a:t>“Do not lay up for yourselves </a:t>
            </a:r>
            <a:r>
              <a:rPr lang="en-US" i="1" u="sng" dirty="0"/>
              <a:t>treasures on earth</a:t>
            </a:r>
            <a:r>
              <a:rPr lang="en-US" i="1" dirty="0"/>
              <a:t>, where moth and rust destroy and where thieves break in and steal.”</a:t>
            </a:r>
          </a:p>
          <a:p>
            <a:pPr marL="640594" lvl="1" indent="-174708">
              <a:buFont typeface="Arial" panose="020B0604020202020204" pitchFamily="34" charset="0"/>
              <a:buChar char="•"/>
            </a:pPr>
            <a:r>
              <a:rPr lang="en-US" dirty="0"/>
              <a:t>Only temporal, all such pleasure derived will end at death</a:t>
            </a:r>
          </a:p>
          <a:p>
            <a:pPr marL="640594" lvl="1" indent="-174708">
              <a:buFont typeface="Arial" panose="020B0604020202020204" pitchFamily="34" charset="0"/>
              <a:buChar char="•"/>
            </a:pPr>
            <a:r>
              <a:rPr lang="en-US" dirty="0"/>
              <a:t>Eternal Agony</a:t>
            </a:r>
          </a:p>
          <a:p>
            <a:r>
              <a:rPr lang="en-US" b="1" dirty="0"/>
              <a:t>(Luke 12:20-21), [The end of the foolish rich man], </a:t>
            </a:r>
            <a:r>
              <a:rPr lang="en-US" i="1" dirty="0"/>
              <a:t>“But God said to him, ‘Fool! This night your soul will be required of you; then whose will those things be which you have provided?’ </a:t>
            </a:r>
            <a:r>
              <a:rPr lang="en-US" i="1" baseline="30000" dirty="0"/>
              <a:t>21</a:t>
            </a:r>
            <a:r>
              <a:rPr lang="en-US" i="1" dirty="0"/>
              <a:t> “So is he who lays up treasure for himself, and is not rich toward God.”</a:t>
            </a:r>
          </a:p>
          <a:p>
            <a:pPr marL="174708" indent="-174708">
              <a:buFont typeface="Arial" panose="020B0604020202020204" pitchFamily="34" charset="0"/>
              <a:buChar char="•"/>
            </a:pPr>
            <a:r>
              <a:rPr lang="en-US" b="1" dirty="0"/>
              <a:t>Thy Will</a:t>
            </a:r>
          </a:p>
          <a:p>
            <a:pPr marL="640594" lvl="1" indent="-174708">
              <a:buFont typeface="Arial" panose="020B0604020202020204" pitchFamily="34" charset="0"/>
              <a:buChar char="•"/>
            </a:pPr>
            <a:r>
              <a:rPr lang="en-US" dirty="0"/>
              <a:t>Temporal Suffering</a:t>
            </a:r>
          </a:p>
          <a:p>
            <a:pPr defTabSz="931774">
              <a:defRPr/>
            </a:pPr>
            <a:r>
              <a:rPr lang="en-US" b="1" dirty="0"/>
              <a:t>(2 Thessalonians 1:3-4) [Persecuted Christians in Thessalonica], </a:t>
            </a:r>
            <a:r>
              <a:rPr lang="en-US" i="1" dirty="0"/>
              <a:t>“We are bound to thank God always for you, brethren, as it is fitting, because your faith grows exceedingly, and the love of every one of you all abounds toward each other,</a:t>
            </a:r>
            <a:r>
              <a:rPr lang="en-US" i="1" baseline="30000" dirty="0"/>
              <a:t> 4</a:t>
            </a:r>
            <a:r>
              <a:rPr lang="en-US" i="1" dirty="0"/>
              <a:t> so that we ourselves boast of you among the churches of God for your patience and faith in all your persecutions and tribulations that you endure.”</a:t>
            </a:r>
          </a:p>
          <a:p>
            <a:pPr marL="640594" lvl="1" indent="-174708" defTabSz="931774">
              <a:buFont typeface="Arial" panose="020B0604020202020204" pitchFamily="34" charset="0"/>
              <a:buChar char="•"/>
              <a:defRPr/>
            </a:pPr>
            <a:r>
              <a:rPr lang="en-US" i="0" dirty="0"/>
              <a:t>Heavenly treasures are for eternity!</a:t>
            </a:r>
          </a:p>
          <a:p>
            <a:r>
              <a:rPr lang="en-US" b="1" dirty="0"/>
              <a:t>(Matthew 6:20), </a:t>
            </a:r>
            <a:r>
              <a:rPr lang="en-US" i="1" dirty="0"/>
              <a:t>“but lay up for yourselves treasures in heaven, where neither moth nor rust destroys and where thieves do not break in and steal.”</a:t>
            </a:r>
          </a:p>
          <a:p>
            <a:pPr marL="640594" lvl="1" indent="-174708">
              <a:buFont typeface="Arial" panose="020B0604020202020204" pitchFamily="34" charset="0"/>
              <a:buChar char="•"/>
            </a:pPr>
            <a:r>
              <a:rPr lang="en-US" dirty="0"/>
              <a:t>Eternal Salvation </a:t>
            </a:r>
          </a:p>
          <a:p>
            <a:r>
              <a:rPr lang="en-US" b="1" dirty="0"/>
              <a:t>(Luke 16:25) [Abraham’s words to the unrighteous rich man in Torment], </a:t>
            </a:r>
            <a:r>
              <a:rPr lang="en-US" i="1" dirty="0"/>
              <a:t>“But Abraham said, ‘Son, remember that in your lifetime you received your good things, and likewise Lazarus evil things; but now he is comforted and you are tormented.”</a:t>
            </a:r>
          </a:p>
          <a:p>
            <a:endParaRPr lang="en-US" i="1" dirty="0"/>
          </a:p>
          <a:p>
            <a:pPr algn="ctr"/>
            <a:r>
              <a:rPr lang="en-US" b="1" i="0" dirty="0"/>
              <a:t>What will you choose?!</a:t>
            </a:r>
          </a:p>
          <a:p>
            <a:endParaRPr lang="en-US" dirty="0"/>
          </a:p>
        </p:txBody>
      </p:sp>
      <p:sp>
        <p:nvSpPr>
          <p:cNvPr id="4" name="Slide Number Placeholder 3"/>
          <p:cNvSpPr>
            <a:spLocks noGrp="1"/>
          </p:cNvSpPr>
          <p:nvPr>
            <p:ph type="sldNum" sz="quarter" idx="10"/>
          </p:nvPr>
        </p:nvSpPr>
        <p:spPr/>
        <p:txBody>
          <a:bodyPr/>
          <a:lstStyle/>
          <a:p>
            <a:fld id="{F0D2B0F2-85CF-4627-BD2B-29DBAA9E5F9F}" type="slidenum">
              <a:rPr lang="en-US" smtClean="0"/>
              <a:t>5</a:t>
            </a:fld>
            <a:endParaRPr lang="en-US"/>
          </a:p>
        </p:txBody>
      </p:sp>
    </p:spTree>
    <p:extLst>
      <p:ext uri="{BB962C8B-B14F-4D97-AF65-F5344CB8AC3E}">
        <p14:creationId xmlns:p14="http://schemas.microsoft.com/office/powerpoint/2010/main" val="224888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0" y="1122363"/>
            <a:ext cx="9001463"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70" y="3602038"/>
            <a:ext cx="90014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6"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6"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2"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5"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7" y="4772163"/>
            <a:ext cx="3294259"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21"/>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21"/>
            <a:ext cx="5094155"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6"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5"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5"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5"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1"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7" y="609602"/>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3"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10/9/2022</a:t>
            </a:fld>
            <a:endParaRPr lang="en-US" dirty="0"/>
          </a:p>
        </p:txBody>
      </p:sp>
      <p:sp>
        <p:nvSpPr>
          <p:cNvPr id="5" name="Footer Placeholder 4"/>
          <p:cNvSpPr>
            <a:spLocks noGrp="1"/>
          </p:cNvSpPr>
          <p:nvPr>
            <p:ph type="ftr" sz="quarter" idx="3"/>
          </p:nvPr>
        </p:nvSpPr>
        <p:spPr>
          <a:xfrm>
            <a:off x="913796" y="5883277"/>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307" y="1070003"/>
            <a:ext cx="5173133" cy="1344089"/>
          </a:xfrm>
        </p:spPr>
        <p:txBody>
          <a:bodyPr>
            <a:noAutofit/>
          </a:bodyPr>
          <a:lstStyle/>
          <a:p>
            <a:r>
              <a:rPr lang="en-US" sz="7200" dirty="0">
                <a:solidFill>
                  <a:schemeClr val="accent2">
                    <a:lumMod val="40000"/>
                    <a:lumOff val="60000"/>
                  </a:schemeClr>
                </a:solidFill>
              </a:rPr>
              <a:t>My Will</a:t>
            </a:r>
          </a:p>
        </p:txBody>
      </p:sp>
      <p:sp>
        <p:nvSpPr>
          <p:cNvPr id="3" name="Subtitle 2"/>
          <p:cNvSpPr>
            <a:spLocks noGrp="1"/>
          </p:cNvSpPr>
          <p:nvPr>
            <p:ph type="subTitle" idx="1"/>
          </p:nvPr>
        </p:nvSpPr>
        <p:spPr>
          <a:xfrm>
            <a:off x="6482080" y="406400"/>
            <a:ext cx="5354319" cy="6172199"/>
          </a:xfrm>
        </p:spPr>
        <p:txBody>
          <a:bodyPr>
            <a:noAutofit/>
          </a:bodyPr>
          <a:lstStyle/>
          <a:p>
            <a:pPr algn="l"/>
            <a:r>
              <a:rPr lang="en-US" sz="4000" i="1" dirty="0"/>
              <a:t>     “There are two kinds of people:  those who say to God, ‘Thy will be done,’ and those to whom God says, ‘All right, then, have it your way.’”</a:t>
            </a:r>
          </a:p>
          <a:p>
            <a:pPr algn="r"/>
            <a:r>
              <a:rPr lang="en-US" sz="3600" i="1" dirty="0"/>
              <a:t> – </a:t>
            </a:r>
            <a:r>
              <a:rPr lang="en-US" sz="3600" dirty="0"/>
              <a:t>C.S Lewis</a:t>
            </a:r>
          </a:p>
        </p:txBody>
      </p:sp>
      <p:sp>
        <p:nvSpPr>
          <p:cNvPr id="4" name="Title 1"/>
          <p:cNvSpPr txBox="1">
            <a:spLocks/>
          </p:cNvSpPr>
          <p:nvPr/>
        </p:nvSpPr>
        <p:spPr>
          <a:xfrm>
            <a:off x="760306" y="3758180"/>
            <a:ext cx="5173134" cy="12168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7200" dirty="0">
                <a:solidFill>
                  <a:schemeClr val="accent2">
                    <a:lumMod val="40000"/>
                    <a:lumOff val="60000"/>
                  </a:schemeClr>
                </a:solidFill>
              </a:rPr>
              <a:t>Thy Will</a:t>
            </a:r>
          </a:p>
        </p:txBody>
      </p:sp>
      <p:sp>
        <p:nvSpPr>
          <p:cNvPr id="5" name="Title 1"/>
          <p:cNvSpPr txBox="1">
            <a:spLocks/>
          </p:cNvSpPr>
          <p:nvPr/>
        </p:nvSpPr>
        <p:spPr>
          <a:xfrm>
            <a:off x="760307" y="2414091"/>
            <a:ext cx="5173133" cy="12168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6000" b="0" dirty="0"/>
              <a:t>VS</a:t>
            </a:r>
          </a:p>
        </p:txBody>
      </p:sp>
    </p:spTree>
    <p:extLst>
      <p:ext uri="{BB962C8B-B14F-4D97-AF65-F5344CB8AC3E}">
        <p14:creationId xmlns:p14="http://schemas.microsoft.com/office/powerpoint/2010/main" val="381497109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1" y="660402"/>
            <a:ext cx="10353761" cy="1326321"/>
          </a:xfrm>
        </p:spPr>
        <p:txBody>
          <a:bodyPr>
            <a:normAutofit/>
          </a:bodyPr>
          <a:lstStyle/>
          <a:p>
            <a:r>
              <a:rPr lang="en-US" sz="5400" dirty="0">
                <a:solidFill>
                  <a:schemeClr val="accent2">
                    <a:lumMod val="40000"/>
                    <a:lumOff val="60000"/>
                  </a:schemeClr>
                </a:solidFill>
                <a:effectLst>
                  <a:outerShdw blurRad="38100" dist="38100" dir="2700000" algn="tl">
                    <a:srgbClr val="000000">
                      <a:alpha val="43137"/>
                    </a:srgbClr>
                  </a:outerShdw>
                </a:effectLst>
              </a:rPr>
              <a:t>Man Has Free Will</a:t>
            </a:r>
          </a:p>
        </p:txBody>
      </p:sp>
      <p:sp>
        <p:nvSpPr>
          <p:cNvPr id="3" name="Content Placeholder 2"/>
          <p:cNvSpPr>
            <a:spLocks noGrp="1"/>
          </p:cNvSpPr>
          <p:nvPr>
            <p:ph idx="1"/>
          </p:nvPr>
        </p:nvSpPr>
        <p:spPr>
          <a:xfrm>
            <a:off x="1921933" y="2447545"/>
            <a:ext cx="8348133" cy="3004988"/>
          </a:xfrm>
        </p:spPr>
        <p:txBody>
          <a:bodyPr>
            <a:normAutofit/>
          </a:bodyPr>
          <a:lstStyle/>
          <a:p>
            <a:pPr marL="0" indent="0" algn="ctr">
              <a:buNone/>
            </a:pPr>
            <a:r>
              <a:rPr lang="en-US" sz="4400" dirty="0"/>
              <a:t>1 Corinthians 10:13</a:t>
            </a:r>
          </a:p>
          <a:p>
            <a:pPr marL="0" indent="0" algn="ctr">
              <a:buNone/>
            </a:pPr>
            <a:r>
              <a:rPr lang="en-US" sz="4400" dirty="0"/>
              <a:t>Philippians 2:12-13</a:t>
            </a:r>
          </a:p>
          <a:p>
            <a:pPr marL="0" indent="0" algn="ctr">
              <a:buNone/>
            </a:pPr>
            <a:r>
              <a:rPr lang="en-US" sz="4400" dirty="0"/>
              <a:t>2 Peter 3:9</a:t>
            </a:r>
          </a:p>
        </p:txBody>
      </p:sp>
    </p:spTree>
    <p:extLst>
      <p:ext uri="{BB962C8B-B14F-4D97-AF65-F5344CB8AC3E}">
        <p14:creationId xmlns:p14="http://schemas.microsoft.com/office/powerpoint/2010/main" val="100973399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339" y="186743"/>
            <a:ext cx="7765321" cy="1276297"/>
          </a:xfrm>
        </p:spPr>
        <p:txBody>
          <a:bodyPr>
            <a:normAutofit/>
          </a:bodyPr>
          <a:lstStyle/>
          <a:p>
            <a:r>
              <a:rPr lang="en-US" sz="5400" dirty="0">
                <a:solidFill>
                  <a:schemeClr val="accent2">
                    <a:lumMod val="40000"/>
                    <a:lumOff val="60000"/>
                  </a:schemeClr>
                </a:solidFill>
              </a:rPr>
              <a:t>Two Choices</a:t>
            </a:r>
          </a:p>
        </p:txBody>
      </p:sp>
      <p:sp>
        <p:nvSpPr>
          <p:cNvPr id="3" name="Content Placeholder 2"/>
          <p:cNvSpPr>
            <a:spLocks noGrp="1"/>
          </p:cNvSpPr>
          <p:nvPr>
            <p:ph idx="1"/>
          </p:nvPr>
        </p:nvSpPr>
        <p:spPr>
          <a:xfrm>
            <a:off x="650240" y="1320800"/>
            <a:ext cx="10911840" cy="5394960"/>
          </a:xfrm>
        </p:spPr>
        <p:txBody>
          <a:bodyPr>
            <a:normAutofit/>
          </a:bodyPr>
          <a:lstStyle/>
          <a:p>
            <a:pPr marL="0" indent="0">
              <a:lnSpc>
                <a:spcPct val="100000"/>
              </a:lnSpc>
              <a:spcBef>
                <a:spcPts val="0"/>
              </a:spcBef>
              <a:spcAft>
                <a:spcPts val="400"/>
              </a:spcAft>
              <a:buNone/>
            </a:pPr>
            <a:r>
              <a:rPr lang="en-US" sz="4800" b="1" dirty="0"/>
              <a:t>Light or Darkness</a:t>
            </a:r>
          </a:p>
          <a:p>
            <a:pPr marL="0" indent="0">
              <a:lnSpc>
                <a:spcPct val="100000"/>
              </a:lnSpc>
              <a:spcBef>
                <a:spcPts val="0"/>
              </a:spcBef>
              <a:spcAft>
                <a:spcPts val="400"/>
              </a:spcAft>
              <a:buNone/>
            </a:pPr>
            <a:r>
              <a:rPr lang="en-US" sz="4600" dirty="0">
                <a:solidFill>
                  <a:srgbClr val="FFFF00"/>
                </a:solidFill>
              </a:rPr>
              <a:t>John 8:12; John 3:19</a:t>
            </a:r>
          </a:p>
          <a:p>
            <a:pPr marL="0" indent="0" algn="ctr">
              <a:lnSpc>
                <a:spcPct val="100000"/>
              </a:lnSpc>
              <a:spcBef>
                <a:spcPts val="0"/>
              </a:spcBef>
              <a:spcAft>
                <a:spcPts val="400"/>
              </a:spcAft>
              <a:buNone/>
            </a:pPr>
            <a:endParaRPr lang="en-US" sz="1200" dirty="0">
              <a:solidFill>
                <a:srgbClr val="FFFF00"/>
              </a:solidFill>
            </a:endParaRPr>
          </a:p>
          <a:p>
            <a:pPr marL="0" indent="0" algn="ctr">
              <a:lnSpc>
                <a:spcPct val="100000"/>
              </a:lnSpc>
              <a:spcBef>
                <a:spcPts val="0"/>
              </a:spcBef>
              <a:spcAft>
                <a:spcPts val="400"/>
              </a:spcAft>
              <a:buNone/>
            </a:pPr>
            <a:r>
              <a:rPr lang="en-US" sz="4800" b="1" dirty="0"/>
              <a:t>Spirit or Flesh</a:t>
            </a:r>
          </a:p>
          <a:p>
            <a:pPr marL="0" indent="0" algn="ctr">
              <a:lnSpc>
                <a:spcPct val="100000"/>
              </a:lnSpc>
              <a:spcBef>
                <a:spcPts val="0"/>
              </a:spcBef>
              <a:spcAft>
                <a:spcPts val="400"/>
              </a:spcAft>
              <a:buNone/>
            </a:pPr>
            <a:r>
              <a:rPr lang="en-US" sz="4600" dirty="0">
                <a:solidFill>
                  <a:srgbClr val="FFFF00"/>
                </a:solidFill>
              </a:rPr>
              <a:t>John 6:63; Romans 8:1-8</a:t>
            </a:r>
          </a:p>
          <a:p>
            <a:pPr marL="0" indent="0" algn="ctr">
              <a:lnSpc>
                <a:spcPct val="100000"/>
              </a:lnSpc>
              <a:spcBef>
                <a:spcPts val="0"/>
              </a:spcBef>
              <a:spcAft>
                <a:spcPts val="400"/>
              </a:spcAft>
              <a:buNone/>
            </a:pPr>
            <a:endParaRPr lang="en-US" sz="1200" dirty="0">
              <a:solidFill>
                <a:srgbClr val="FFFF00"/>
              </a:solidFill>
            </a:endParaRPr>
          </a:p>
          <a:p>
            <a:pPr marL="0" indent="0" algn="r">
              <a:lnSpc>
                <a:spcPct val="100000"/>
              </a:lnSpc>
              <a:spcBef>
                <a:spcPts val="0"/>
              </a:spcBef>
              <a:spcAft>
                <a:spcPts val="400"/>
              </a:spcAft>
              <a:buNone/>
            </a:pPr>
            <a:r>
              <a:rPr lang="en-US" sz="4800" b="1" dirty="0"/>
              <a:t>Rock or Sand</a:t>
            </a:r>
          </a:p>
          <a:p>
            <a:pPr marL="0" indent="0" algn="r">
              <a:lnSpc>
                <a:spcPct val="100000"/>
              </a:lnSpc>
              <a:spcBef>
                <a:spcPts val="0"/>
              </a:spcBef>
              <a:spcAft>
                <a:spcPts val="400"/>
              </a:spcAft>
              <a:buNone/>
            </a:pPr>
            <a:r>
              <a:rPr lang="en-US" sz="4600" dirty="0">
                <a:solidFill>
                  <a:srgbClr val="FFFF00"/>
                </a:solidFill>
              </a:rPr>
              <a:t>Matthew 7:24-27</a:t>
            </a:r>
          </a:p>
        </p:txBody>
      </p:sp>
    </p:spTree>
    <p:extLst>
      <p:ext uri="{BB962C8B-B14F-4D97-AF65-F5344CB8AC3E}">
        <p14:creationId xmlns:p14="http://schemas.microsoft.com/office/powerpoint/2010/main" val="327089729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223520"/>
            <a:ext cx="10769600" cy="1158240"/>
          </a:xfrm>
        </p:spPr>
        <p:txBody>
          <a:bodyPr>
            <a:normAutofit/>
          </a:bodyPr>
          <a:lstStyle/>
          <a:p>
            <a:r>
              <a:rPr lang="en-US" sz="5400" dirty="0">
                <a:solidFill>
                  <a:schemeClr val="accent2">
                    <a:lumMod val="40000"/>
                    <a:lumOff val="60000"/>
                  </a:schemeClr>
                </a:solidFill>
              </a:rPr>
              <a:t>My Will or Thy Will</a:t>
            </a:r>
          </a:p>
        </p:txBody>
      </p:sp>
      <p:sp>
        <p:nvSpPr>
          <p:cNvPr id="4" name="Content Placeholder 3"/>
          <p:cNvSpPr>
            <a:spLocks noGrp="1"/>
          </p:cNvSpPr>
          <p:nvPr>
            <p:ph sz="half" idx="1"/>
          </p:nvPr>
        </p:nvSpPr>
        <p:spPr>
          <a:xfrm>
            <a:off x="650240" y="1767017"/>
            <a:ext cx="5507545" cy="4024185"/>
          </a:xfrm>
        </p:spPr>
        <p:txBody>
          <a:bodyPr/>
          <a:lstStyle/>
          <a:p>
            <a:pPr marL="0" indent="0" algn="ctr">
              <a:buNone/>
            </a:pPr>
            <a:r>
              <a:rPr lang="en-US" sz="4800" b="1" dirty="0"/>
              <a:t>Garden of Eden</a:t>
            </a:r>
          </a:p>
          <a:p>
            <a:pPr marL="0" indent="0" algn="ctr">
              <a:buNone/>
            </a:pPr>
            <a:r>
              <a:rPr lang="en-US" sz="4000" i="1" dirty="0">
                <a:solidFill>
                  <a:srgbClr val="FFFF00"/>
                </a:solidFill>
              </a:rPr>
              <a:t>(Genesis 2:8-3:24)</a:t>
            </a:r>
          </a:p>
          <a:p>
            <a:pPr marL="0" indent="0">
              <a:buNone/>
            </a:pPr>
            <a:endParaRPr lang="en-US" dirty="0"/>
          </a:p>
        </p:txBody>
      </p:sp>
      <p:sp>
        <p:nvSpPr>
          <p:cNvPr id="5" name="Content Placeholder 4"/>
          <p:cNvSpPr>
            <a:spLocks noGrp="1"/>
          </p:cNvSpPr>
          <p:nvPr>
            <p:ph sz="half" idx="2"/>
          </p:nvPr>
        </p:nvSpPr>
        <p:spPr>
          <a:xfrm>
            <a:off x="6058930" y="1556952"/>
            <a:ext cx="5507545" cy="4234251"/>
          </a:xfrm>
        </p:spPr>
        <p:txBody>
          <a:bodyPr/>
          <a:lstStyle/>
          <a:p>
            <a:pPr marL="0" indent="0" algn="ctr">
              <a:buNone/>
            </a:pPr>
            <a:r>
              <a:rPr lang="en-US" sz="4800" b="1" dirty="0"/>
              <a:t>Garden of Gethsemane </a:t>
            </a:r>
          </a:p>
          <a:p>
            <a:pPr marL="0" indent="0" algn="ctr">
              <a:buNone/>
            </a:pPr>
            <a:r>
              <a:rPr lang="en-US" sz="4000" i="1" dirty="0">
                <a:solidFill>
                  <a:srgbClr val="FFFF00"/>
                </a:solidFill>
              </a:rPr>
              <a:t>(Matthew 26:36-46)</a:t>
            </a:r>
          </a:p>
          <a:p>
            <a:pPr marL="0" indent="0" algn="ctr">
              <a:buNone/>
            </a:pPr>
            <a:endParaRPr lang="en-US" sz="2800" i="1" dirty="0"/>
          </a:p>
        </p:txBody>
      </p:sp>
    </p:spTree>
    <p:extLst>
      <p:ext uri="{BB962C8B-B14F-4D97-AF65-F5344CB8AC3E}">
        <p14:creationId xmlns:p14="http://schemas.microsoft.com/office/powerpoint/2010/main" val="118176384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48" y="107899"/>
            <a:ext cx="7765321" cy="1360634"/>
          </a:xfrm>
        </p:spPr>
        <p:txBody>
          <a:bodyPr>
            <a:normAutofit/>
          </a:bodyPr>
          <a:lstStyle/>
          <a:p>
            <a:r>
              <a:rPr lang="en-US" sz="5400" dirty="0">
                <a:solidFill>
                  <a:schemeClr val="accent2">
                    <a:lumMod val="40000"/>
                    <a:lumOff val="60000"/>
                  </a:schemeClr>
                </a:solidFill>
              </a:rPr>
              <a:t>Conclusion</a:t>
            </a:r>
          </a:p>
        </p:txBody>
      </p:sp>
      <p:sp>
        <p:nvSpPr>
          <p:cNvPr id="3" name="Content Placeholder 2"/>
          <p:cNvSpPr>
            <a:spLocks noGrp="1"/>
          </p:cNvSpPr>
          <p:nvPr>
            <p:ph idx="1"/>
          </p:nvPr>
        </p:nvSpPr>
        <p:spPr>
          <a:xfrm>
            <a:off x="487680" y="1468533"/>
            <a:ext cx="11176000" cy="5119008"/>
          </a:xfrm>
        </p:spPr>
        <p:txBody>
          <a:bodyPr>
            <a:normAutofit/>
          </a:bodyPr>
          <a:lstStyle/>
          <a:p>
            <a:pPr marL="0" indent="0" algn="ctr">
              <a:buNone/>
            </a:pPr>
            <a:r>
              <a:rPr lang="en-US" sz="4400" dirty="0"/>
              <a:t>The choice of “My” will versus “Thy” will is significant with regard to the </a:t>
            </a:r>
            <a:r>
              <a:rPr lang="en-US" sz="4400" u="sng" dirty="0"/>
              <a:t>consequence</a:t>
            </a:r>
            <a:r>
              <a:rPr lang="en-US" sz="4400" dirty="0"/>
              <a:t> of the choice made!</a:t>
            </a:r>
          </a:p>
          <a:p>
            <a:pPr marL="0" indent="0" algn="ctr">
              <a:buNone/>
            </a:pPr>
            <a:endParaRPr lang="en-US" sz="1200" dirty="0"/>
          </a:p>
          <a:p>
            <a:pPr marL="0" indent="0" algn="ctr">
              <a:buNone/>
            </a:pPr>
            <a:r>
              <a:rPr lang="en-US" sz="4000" dirty="0">
                <a:solidFill>
                  <a:srgbClr val="FFFF00"/>
                </a:solidFill>
              </a:rPr>
              <a:t>My Will (Matthew 6:19)</a:t>
            </a:r>
          </a:p>
          <a:p>
            <a:pPr marL="0" indent="0" algn="ctr">
              <a:buNone/>
            </a:pPr>
            <a:r>
              <a:rPr lang="en-US" sz="4000" dirty="0">
                <a:solidFill>
                  <a:srgbClr val="FFFF00"/>
                </a:solidFill>
              </a:rPr>
              <a:t>Thy Will (Matthew 6:20)</a:t>
            </a:r>
          </a:p>
        </p:txBody>
      </p:sp>
    </p:spTree>
    <p:extLst>
      <p:ext uri="{BB962C8B-B14F-4D97-AF65-F5344CB8AC3E}">
        <p14:creationId xmlns:p14="http://schemas.microsoft.com/office/powerpoint/2010/main" val="248075234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204</TotalTime>
  <Words>1488</Words>
  <Application>Microsoft Office PowerPoint</Application>
  <PresentationFormat>Widescreen</PresentationFormat>
  <Paragraphs>87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Rockwell</vt:lpstr>
      <vt:lpstr>Bookman Old Style</vt:lpstr>
      <vt:lpstr>Calibri</vt:lpstr>
      <vt:lpstr>Damask</vt:lpstr>
      <vt:lpstr>My Will</vt:lpstr>
      <vt:lpstr>Man Has Free Will</vt:lpstr>
      <vt:lpstr>Two Choices</vt:lpstr>
      <vt:lpstr>My Will or Thy Will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Will</dc:title>
  <dc:creator>Jeremiah Cox</dc:creator>
  <cp:lastModifiedBy>Stan Cox</cp:lastModifiedBy>
  <cp:revision>19</cp:revision>
  <cp:lastPrinted>2022-10-09T12:41:14Z</cp:lastPrinted>
  <dcterms:created xsi:type="dcterms:W3CDTF">2013-12-13T23:14:19Z</dcterms:created>
  <dcterms:modified xsi:type="dcterms:W3CDTF">2022-10-09T12:41:23Z</dcterms:modified>
</cp:coreProperties>
</file>