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56" r:id="rId3"/>
    <p:sldId id="257" r:id="rId4"/>
    <p:sldId id="258"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AA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FD92F7-E743-4FBD-A907-A80731104A01}" v="50" dt="2020-06-07T05:14:14.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3" autoAdjust="0"/>
    <p:restoredTop sz="55723" autoAdjust="0"/>
  </p:normalViewPr>
  <p:slideViewPr>
    <p:cSldViewPr snapToGrid="0">
      <p:cViewPr varScale="1">
        <p:scale>
          <a:sx n="44" d="100"/>
          <a:sy n="44" d="100"/>
        </p:scale>
        <p:origin x="188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C6FD92F7-E743-4FBD-A907-A80731104A01}"/>
    <pc:docChg chg="undo custSel addSld delSld modSld modShowInfo">
      <pc:chgData name="Stan Cox" userId="9376f276357bfffd" providerId="LiveId" clId="{C6FD92F7-E743-4FBD-A907-A80731104A01}" dt="2020-06-07T18:34:58.870" v="4652" actId="2744"/>
      <pc:docMkLst>
        <pc:docMk/>
      </pc:docMkLst>
      <pc:sldChg chg="addSp delSp modSp mod modTransition modNotesTx">
        <pc:chgData name="Stan Cox" userId="9376f276357bfffd" providerId="LiveId" clId="{C6FD92F7-E743-4FBD-A907-A80731104A01}" dt="2020-06-07T04:30:07.311" v="2430" actId="6549"/>
        <pc:sldMkLst>
          <pc:docMk/>
          <pc:sldMk cId="2627228514" sldId="256"/>
        </pc:sldMkLst>
        <pc:spChg chg="add mod">
          <ac:chgData name="Stan Cox" userId="9376f276357bfffd" providerId="LiveId" clId="{C6FD92F7-E743-4FBD-A907-A80731104A01}" dt="2020-06-07T03:57:04.570" v="1118" actId="14100"/>
          <ac:spMkLst>
            <pc:docMk/>
            <pc:sldMk cId="2627228514" sldId="256"/>
            <ac:spMk id="8" creationId="{12D6F60C-6B11-4B8A-A23E-FACDB29D8248}"/>
          </ac:spMkLst>
        </pc:spChg>
        <pc:spChg chg="add mod">
          <ac:chgData name="Stan Cox" userId="9376f276357bfffd" providerId="LiveId" clId="{C6FD92F7-E743-4FBD-A907-A80731104A01}" dt="2020-06-07T03:57:10.330" v="1134" actId="1035"/>
          <ac:spMkLst>
            <pc:docMk/>
            <pc:sldMk cId="2627228514" sldId="256"/>
            <ac:spMk id="9" creationId="{CDFE0671-291C-414A-9B03-26C58BF6835B}"/>
          </ac:spMkLst>
        </pc:spChg>
        <pc:picChg chg="del">
          <ac:chgData name="Stan Cox" userId="9376f276357bfffd" providerId="LiveId" clId="{C6FD92F7-E743-4FBD-A907-A80731104A01}" dt="2020-06-07T03:52:08.395" v="1039" actId="478"/>
          <ac:picMkLst>
            <pc:docMk/>
            <pc:sldMk cId="2627228514" sldId="256"/>
            <ac:picMk id="7" creationId="{6CC48E18-7C76-4766-819E-E1855D812D7D}"/>
          </ac:picMkLst>
        </pc:picChg>
      </pc:sldChg>
      <pc:sldChg chg="addSp delSp modSp add mod modTransition modNotesTx">
        <pc:chgData name="Stan Cox" userId="9376f276357bfffd" providerId="LiveId" clId="{C6FD92F7-E743-4FBD-A907-A80731104A01}" dt="2020-06-07T04:49:26.646" v="3179" actId="114"/>
        <pc:sldMkLst>
          <pc:docMk/>
          <pc:sldMk cId="1403353565" sldId="257"/>
        </pc:sldMkLst>
        <pc:spChg chg="mod">
          <ac:chgData name="Stan Cox" userId="9376f276357bfffd" providerId="LiveId" clId="{C6FD92F7-E743-4FBD-A907-A80731104A01}" dt="2020-06-04T20:07:09.521" v="701" actId="1076"/>
          <ac:spMkLst>
            <pc:docMk/>
            <pc:sldMk cId="1403353565" sldId="257"/>
            <ac:spMk id="2" creationId="{026FD3DF-DDD2-4819-962A-5B55317DBDCF}"/>
          </ac:spMkLst>
        </pc:spChg>
        <pc:spChg chg="mod">
          <ac:chgData name="Stan Cox" userId="9376f276357bfffd" providerId="LiveId" clId="{C6FD92F7-E743-4FBD-A907-A80731104A01}" dt="2020-06-07T04:48:37.824" v="3130" actId="20577"/>
          <ac:spMkLst>
            <pc:docMk/>
            <pc:sldMk cId="1403353565" sldId="257"/>
            <ac:spMk id="3" creationId="{55419124-F28B-416F-BF7D-236FED89A80E}"/>
          </ac:spMkLst>
        </pc:spChg>
        <pc:spChg chg="add mod">
          <ac:chgData name="Stan Cox" userId="9376f276357bfffd" providerId="LiveId" clId="{C6FD92F7-E743-4FBD-A907-A80731104A01}" dt="2020-06-07T03:57:48.849" v="1138"/>
          <ac:spMkLst>
            <pc:docMk/>
            <pc:sldMk cId="1403353565" sldId="257"/>
            <ac:spMk id="5" creationId="{9F91F2F0-69BD-4279-967E-223DDEA55B02}"/>
          </ac:spMkLst>
        </pc:spChg>
        <pc:spChg chg="add mod">
          <ac:chgData name="Stan Cox" userId="9376f276357bfffd" providerId="LiveId" clId="{C6FD92F7-E743-4FBD-A907-A80731104A01}" dt="2020-06-07T03:57:48.849" v="1138"/>
          <ac:spMkLst>
            <pc:docMk/>
            <pc:sldMk cId="1403353565" sldId="257"/>
            <ac:spMk id="6" creationId="{7328AA5A-D2CD-4410-9B85-6102F48C58F7}"/>
          </ac:spMkLst>
        </pc:spChg>
        <pc:picChg chg="del">
          <ac:chgData name="Stan Cox" userId="9376f276357bfffd" providerId="LiveId" clId="{C6FD92F7-E743-4FBD-A907-A80731104A01}" dt="2020-06-07T03:57:23.259" v="1135" actId="478"/>
          <ac:picMkLst>
            <pc:docMk/>
            <pc:sldMk cId="1403353565" sldId="257"/>
            <ac:picMk id="7" creationId="{6CC48E18-7C76-4766-819E-E1855D812D7D}"/>
          </ac:picMkLst>
        </pc:picChg>
      </pc:sldChg>
      <pc:sldChg chg="add del setBg">
        <pc:chgData name="Stan Cox" userId="9376f276357bfffd" providerId="LiveId" clId="{C6FD92F7-E743-4FBD-A907-A80731104A01}" dt="2020-06-04T20:06:54.735" v="699"/>
        <pc:sldMkLst>
          <pc:docMk/>
          <pc:sldMk cId="3836283069" sldId="257"/>
        </pc:sldMkLst>
      </pc:sldChg>
      <pc:sldChg chg="addSp delSp modSp add mod modTransition modNotesTx">
        <pc:chgData name="Stan Cox" userId="9376f276357bfffd" providerId="LiveId" clId="{C6FD92F7-E743-4FBD-A907-A80731104A01}" dt="2020-06-07T04:57:28.597" v="3576" actId="6549"/>
        <pc:sldMkLst>
          <pc:docMk/>
          <pc:sldMk cId="2194233083" sldId="258"/>
        </pc:sldMkLst>
        <pc:spChg chg="mod">
          <ac:chgData name="Stan Cox" userId="9376f276357bfffd" providerId="LiveId" clId="{C6FD92F7-E743-4FBD-A907-A80731104A01}" dt="2020-06-07T04:57:20.968" v="3575" actId="6549"/>
          <ac:spMkLst>
            <pc:docMk/>
            <pc:sldMk cId="2194233083" sldId="258"/>
            <ac:spMk id="3" creationId="{55419124-F28B-416F-BF7D-236FED89A80E}"/>
          </ac:spMkLst>
        </pc:spChg>
        <pc:spChg chg="add mod">
          <ac:chgData name="Stan Cox" userId="9376f276357bfffd" providerId="LiveId" clId="{C6FD92F7-E743-4FBD-A907-A80731104A01}" dt="2020-06-07T03:57:53.913" v="1139"/>
          <ac:spMkLst>
            <pc:docMk/>
            <pc:sldMk cId="2194233083" sldId="258"/>
            <ac:spMk id="5" creationId="{78D1BDAB-1F00-4453-9CFB-20960EBDC813}"/>
          </ac:spMkLst>
        </pc:spChg>
        <pc:spChg chg="add mod">
          <ac:chgData name="Stan Cox" userId="9376f276357bfffd" providerId="LiveId" clId="{C6FD92F7-E743-4FBD-A907-A80731104A01}" dt="2020-06-07T03:57:53.913" v="1139"/>
          <ac:spMkLst>
            <pc:docMk/>
            <pc:sldMk cId="2194233083" sldId="258"/>
            <ac:spMk id="6" creationId="{D70B0CBF-E61C-429F-9641-2661897B213F}"/>
          </ac:spMkLst>
        </pc:spChg>
        <pc:picChg chg="del">
          <ac:chgData name="Stan Cox" userId="9376f276357bfffd" providerId="LiveId" clId="{C6FD92F7-E743-4FBD-A907-A80731104A01}" dt="2020-06-07T03:57:25.951" v="1136" actId="478"/>
          <ac:picMkLst>
            <pc:docMk/>
            <pc:sldMk cId="2194233083" sldId="258"/>
            <ac:picMk id="7" creationId="{6CC48E18-7C76-4766-819E-E1855D812D7D}"/>
          </ac:picMkLst>
        </pc:picChg>
      </pc:sldChg>
      <pc:sldChg chg="add del setBg">
        <pc:chgData name="Stan Cox" userId="9376f276357bfffd" providerId="LiveId" clId="{C6FD92F7-E743-4FBD-A907-A80731104A01}" dt="2020-06-04T20:09:47.461" v="791"/>
        <pc:sldMkLst>
          <pc:docMk/>
          <pc:sldMk cId="3683771112" sldId="258"/>
        </pc:sldMkLst>
      </pc:sldChg>
      <pc:sldChg chg="add del setBg">
        <pc:chgData name="Stan Cox" userId="9376f276357bfffd" providerId="LiveId" clId="{C6FD92F7-E743-4FBD-A907-A80731104A01}" dt="2020-06-04T20:11:20.735" v="847"/>
        <pc:sldMkLst>
          <pc:docMk/>
          <pc:sldMk cId="963694659" sldId="259"/>
        </pc:sldMkLst>
      </pc:sldChg>
      <pc:sldChg chg="addSp delSp modSp add mod modTransition modNotesTx">
        <pc:chgData name="Stan Cox" userId="9376f276357bfffd" providerId="LiveId" clId="{C6FD92F7-E743-4FBD-A907-A80731104A01}" dt="2020-06-07T05:08:46.360" v="4225" actId="14"/>
        <pc:sldMkLst>
          <pc:docMk/>
          <pc:sldMk cId="2262714731" sldId="259"/>
        </pc:sldMkLst>
        <pc:spChg chg="mod">
          <ac:chgData name="Stan Cox" userId="9376f276357bfffd" providerId="LiveId" clId="{C6FD92F7-E743-4FBD-A907-A80731104A01}" dt="2020-06-07T05:08:35.457" v="4223" actId="20577"/>
          <ac:spMkLst>
            <pc:docMk/>
            <pc:sldMk cId="2262714731" sldId="259"/>
            <ac:spMk id="3" creationId="{55419124-F28B-416F-BF7D-236FED89A80E}"/>
          </ac:spMkLst>
        </pc:spChg>
        <pc:spChg chg="add mod">
          <ac:chgData name="Stan Cox" userId="9376f276357bfffd" providerId="LiveId" clId="{C6FD92F7-E743-4FBD-A907-A80731104A01}" dt="2020-06-07T03:57:58.427" v="1140"/>
          <ac:spMkLst>
            <pc:docMk/>
            <pc:sldMk cId="2262714731" sldId="259"/>
            <ac:spMk id="5" creationId="{093B68CA-B2FD-4C45-82B2-B73F0D9E4FE1}"/>
          </ac:spMkLst>
        </pc:spChg>
        <pc:spChg chg="add mod">
          <ac:chgData name="Stan Cox" userId="9376f276357bfffd" providerId="LiveId" clId="{C6FD92F7-E743-4FBD-A907-A80731104A01}" dt="2020-06-07T03:57:58.427" v="1140"/>
          <ac:spMkLst>
            <pc:docMk/>
            <pc:sldMk cId="2262714731" sldId="259"/>
            <ac:spMk id="6" creationId="{66089DFC-05CB-4A00-8448-2DD4777AC30E}"/>
          </ac:spMkLst>
        </pc:spChg>
        <pc:picChg chg="del">
          <ac:chgData name="Stan Cox" userId="9376f276357bfffd" providerId="LiveId" clId="{C6FD92F7-E743-4FBD-A907-A80731104A01}" dt="2020-06-07T03:57:30.096" v="1137" actId="478"/>
          <ac:picMkLst>
            <pc:docMk/>
            <pc:sldMk cId="2262714731" sldId="259"/>
            <ac:picMk id="7" creationId="{6CC48E18-7C76-4766-819E-E1855D812D7D}"/>
          </ac:picMkLst>
        </pc:picChg>
      </pc:sldChg>
      <pc:sldChg chg="add del setBg">
        <pc:chgData name="Stan Cox" userId="9376f276357bfffd" providerId="LiveId" clId="{C6FD92F7-E743-4FBD-A907-A80731104A01}" dt="2020-06-07T03:51:52.797" v="1037"/>
        <pc:sldMkLst>
          <pc:docMk/>
          <pc:sldMk cId="1197472671" sldId="260"/>
        </pc:sldMkLst>
      </pc:sldChg>
      <pc:sldChg chg="add modNotesTx">
        <pc:chgData name="Stan Cox" userId="9376f276357bfffd" providerId="LiveId" clId="{C6FD92F7-E743-4FBD-A907-A80731104A01}" dt="2020-06-07T04:05:17.069" v="1141" actId="6549"/>
        <pc:sldMkLst>
          <pc:docMk/>
          <pc:sldMk cId="1770429101" sldId="260"/>
        </pc:sldMkLst>
      </pc:sldChg>
      <pc:sldChg chg="modSp add mod modNotesTx">
        <pc:chgData name="Stan Cox" userId="9376f276357bfffd" providerId="LiveId" clId="{C6FD92F7-E743-4FBD-A907-A80731104A01}" dt="2020-06-07T05:11:18.766" v="4457" actId="15"/>
        <pc:sldMkLst>
          <pc:docMk/>
          <pc:sldMk cId="2375549924" sldId="261"/>
        </pc:sldMkLst>
        <pc:spChg chg="mod">
          <ac:chgData name="Stan Cox" userId="9376f276357bfffd" providerId="LiveId" clId="{C6FD92F7-E743-4FBD-A907-A80731104A01}" dt="2020-06-07T05:10:41.416" v="4430" actId="14100"/>
          <ac:spMkLst>
            <pc:docMk/>
            <pc:sldMk cId="2375549924" sldId="261"/>
            <ac:spMk id="2" creationId="{026FD3DF-DDD2-4819-962A-5B55317DBDCF}"/>
          </ac:spMkLst>
        </pc:spChg>
        <pc:spChg chg="mod">
          <ac:chgData name="Stan Cox" userId="9376f276357bfffd" providerId="LiveId" clId="{C6FD92F7-E743-4FBD-A907-A80731104A01}" dt="2020-06-07T05:10:44.032" v="4432" actId="27636"/>
          <ac:spMkLst>
            <pc:docMk/>
            <pc:sldMk cId="2375549924" sldId="261"/>
            <ac:spMk id="3" creationId="{55419124-F28B-416F-BF7D-236FED89A80E}"/>
          </ac:spMkLst>
        </pc:spChg>
      </pc:sldChg>
      <pc:sldChg chg="add del setBg">
        <pc:chgData name="Stan Cox" userId="9376f276357bfffd" providerId="LiveId" clId="{C6FD92F7-E743-4FBD-A907-A80731104A01}" dt="2020-06-07T04:34:15.060" v="2488"/>
        <pc:sldMkLst>
          <pc:docMk/>
          <pc:sldMk cId="2908281060" sldId="261"/>
        </pc:sldMkLst>
      </pc:sldChg>
      <pc:sldChg chg="delSp modSp add mod">
        <pc:chgData name="Stan Cox" userId="9376f276357bfffd" providerId="LiveId" clId="{C6FD92F7-E743-4FBD-A907-A80731104A01}" dt="2020-06-07T05:14:03.371" v="4651" actId="255"/>
        <pc:sldMkLst>
          <pc:docMk/>
          <pc:sldMk cId="1797395813" sldId="262"/>
        </pc:sldMkLst>
        <pc:spChg chg="mod">
          <ac:chgData name="Stan Cox" userId="9376f276357bfffd" providerId="LiveId" clId="{C6FD92F7-E743-4FBD-A907-A80731104A01}" dt="2020-06-07T05:12:44.305" v="4495" actId="20577"/>
          <ac:spMkLst>
            <pc:docMk/>
            <pc:sldMk cId="1797395813" sldId="262"/>
            <ac:spMk id="2" creationId="{026FD3DF-DDD2-4819-962A-5B55317DBDCF}"/>
          </ac:spMkLst>
        </pc:spChg>
        <pc:spChg chg="mod">
          <ac:chgData name="Stan Cox" userId="9376f276357bfffd" providerId="LiveId" clId="{C6FD92F7-E743-4FBD-A907-A80731104A01}" dt="2020-06-07T05:14:03.371" v="4651" actId="255"/>
          <ac:spMkLst>
            <pc:docMk/>
            <pc:sldMk cId="1797395813" sldId="262"/>
            <ac:spMk id="3" creationId="{55419124-F28B-416F-BF7D-236FED89A80E}"/>
          </ac:spMkLst>
        </pc:spChg>
        <pc:spChg chg="del">
          <ac:chgData name="Stan Cox" userId="9376f276357bfffd" providerId="LiveId" clId="{C6FD92F7-E743-4FBD-A907-A80731104A01}" dt="2020-06-07T05:12:27.523" v="4461" actId="478"/>
          <ac:spMkLst>
            <pc:docMk/>
            <pc:sldMk cId="1797395813" sldId="262"/>
            <ac:spMk id="8" creationId="{12D6F60C-6B11-4B8A-A23E-FACDB29D8248}"/>
          </ac:spMkLst>
        </pc:spChg>
        <pc:spChg chg="del">
          <ac:chgData name="Stan Cox" userId="9376f276357bfffd" providerId="LiveId" clId="{C6FD92F7-E743-4FBD-A907-A80731104A01}" dt="2020-06-07T05:12:29.717" v="4462" actId="478"/>
          <ac:spMkLst>
            <pc:docMk/>
            <pc:sldMk cId="1797395813" sldId="262"/>
            <ac:spMk id="9" creationId="{CDFE0671-291C-414A-9B03-26C58BF6835B}"/>
          </ac:spMkLst>
        </pc:spChg>
      </pc:sldChg>
      <pc:sldChg chg="add del setBg">
        <pc:chgData name="Stan Cox" userId="9376f276357bfffd" providerId="LiveId" clId="{C6FD92F7-E743-4FBD-A907-A80731104A01}" dt="2020-06-07T05:12:24.496" v="4459"/>
        <pc:sldMkLst>
          <pc:docMk/>
          <pc:sldMk cId="2018968351"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52322-BF65-4CE1-AD07-8EF50E1EEDEC}" type="datetimeFigureOut">
              <a:rPr lang="en-US" smtClean="0"/>
              <a:t>6/7/2020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2F8FE-898B-42F2-AECA-4196607C90B3}" type="slidenum">
              <a:rPr lang="en-US" smtClean="0"/>
              <a:t>‹#›</a:t>
            </a:fld>
            <a:endParaRPr lang="en-US"/>
          </a:p>
        </p:txBody>
      </p:sp>
    </p:spTree>
    <p:extLst>
      <p:ext uri="{BB962C8B-B14F-4D97-AF65-F5344CB8AC3E}">
        <p14:creationId xmlns:p14="http://schemas.microsoft.com/office/powerpoint/2010/main" val="50677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A2F8FE-898B-42F2-AECA-4196607C90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86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Nehemiah – A man for his time.</a:t>
            </a:r>
          </a:p>
          <a:p>
            <a:pPr marL="171450" indent="-171450">
              <a:buFont typeface="Arial" panose="020B0604020202020204" pitchFamily="34" charset="0"/>
              <a:buChar char="•"/>
            </a:pPr>
            <a:r>
              <a:rPr lang="en-US" b="0" dirty="0"/>
              <a:t>The events of Nehemiah chapter 1 took place during the reign of </a:t>
            </a:r>
            <a:r>
              <a:rPr lang="en-US" b="0" dirty="0" err="1"/>
              <a:t>Artexerxes</a:t>
            </a:r>
            <a:r>
              <a:rPr lang="en-US" b="0" dirty="0"/>
              <a:t>, king of Persia (around 445 BC).</a:t>
            </a:r>
          </a:p>
          <a:p>
            <a:pPr marL="171450" indent="-171450">
              <a:buFont typeface="Arial" panose="020B0604020202020204" pitchFamily="34" charset="0"/>
              <a:buChar char="•"/>
            </a:pPr>
            <a:r>
              <a:rPr lang="en-US" b="0" dirty="0"/>
              <a:t>An earlier attempt to rebuild the wall of Jerusalem had been stopped (cf. Ezra 4:12-24) and it still remained in ruins.</a:t>
            </a:r>
          </a:p>
          <a:p>
            <a:pPr marL="171450" indent="-171450">
              <a:buFont typeface="Arial" panose="020B0604020202020204" pitchFamily="34" charset="0"/>
              <a:buChar char="•"/>
            </a:pPr>
            <a:r>
              <a:rPr lang="en-US" b="0" dirty="0" err="1"/>
              <a:t>Artexerxes</a:t>
            </a:r>
            <a:r>
              <a:rPr lang="en-US" b="0" dirty="0"/>
              <a:t> had received an accusation against the Jews, and because he believed it, had by </a:t>
            </a:r>
            <a:r>
              <a:rPr lang="en-US" b="0" i="1" dirty="0"/>
              <a:t>“force of arms made them cease” </a:t>
            </a:r>
            <a:r>
              <a:rPr lang="en-US" b="1" dirty="0"/>
              <a:t>[with the work of rebuilding the walls and city, vs. 23].  </a:t>
            </a:r>
            <a:r>
              <a:rPr lang="en-US" b="0" i="1" dirty="0"/>
              <a:t>“Thus the work of the house of God which is at Jerusalem ceased…” </a:t>
            </a:r>
            <a:r>
              <a:rPr lang="en-US" b="1" dirty="0"/>
              <a:t>(vs. 24).</a:t>
            </a:r>
          </a:p>
          <a:p>
            <a:pPr marL="171450" indent="-171450">
              <a:buFont typeface="Arial" panose="020B0604020202020204" pitchFamily="34" charset="0"/>
              <a:buChar char="•"/>
            </a:pPr>
            <a:r>
              <a:rPr lang="en-US" b="1" dirty="0"/>
              <a:t>This was the cause of the nature of the report Nehemiah received in verse 3 of our text:</a:t>
            </a:r>
          </a:p>
          <a:p>
            <a:pPr marL="171450" indent="-171450">
              <a:buFont typeface="Arial" panose="020B0604020202020204" pitchFamily="34" charset="0"/>
              <a:buChar char="•"/>
            </a:pPr>
            <a:endParaRPr lang="en-US" b="1" dirty="0"/>
          </a:p>
          <a:p>
            <a:r>
              <a:rPr lang="en-US" b="1" dirty="0"/>
              <a:t>(Nehemiah 1),</a:t>
            </a:r>
            <a:r>
              <a:rPr lang="en-US" dirty="0"/>
              <a:t> </a:t>
            </a:r>
            <a:r>
              <a:rPr lang="en-US" i="1" dirty="0"/>
              <a:t>“The words of Nehemiah the son of </a:t>
            </a:r>
            <a:r>
              <a:rPr lang="en-US" i="1" dirty="0" err="1"/>
              <a:t>Hachaliah</a:t>
            </a:r>
            <a:r>
              <a:rPr lang="en-US" i="1" dirty="0"/>
              <a:t>.</a:t>
            </a:r>
            <a:br>
              <a:rPr lang="en-US" i="1" dirty="0"/>
            </a:br>
            <a:endParaRPr lang="en-US" i="1" dirty="0"/>
          </a:p>
          <a:p>
            <a:r>
              <a:rPr lang="en-US" i="1" dirty="0"/>
              <a:t>“It came to pass in the month of Chislev, in the twentieth year, as I was in Shushan the citadel,</a:t>
            </a:r>
            <a:r>
              <a:rPr lang="en-US" i="1" baseline="30000" dirty="0"/>
              <a:t> 2</a:t>
            </a:r>
            <a:r>
              <a:rPr lang="en-US" i="1" dirty="0"/>
              <a:t> that </a:t>
            </a:r>
            <a:r>
              <a:rPr lang="en-US" i="1" dirty="0" err="1"/>
              <a:t>Hanani</a:t>
            </a:r>
            <a:r>
              <a:rPr lang="en-US" i="1" dirty="0"/>
              <a:t> one of my brethren came with men from Judah; and </a:t>
            </a:r>
            <a:r>
              <a:rPr lang="en-US" b="1" i="1" dirty="0"/>
              <a:t>I asked them </a:t>
            </a:r>
            <a:r>
              <a:rPr lang="en-US" i="1" dirty="0"/>
              <a:t>concerning the Jews who had escaped, who had survived the captivity, and concerning Jerusalem.</a:t>
            </a:r>
            <a:r>
              <a:rPr lang="en-US" i="1" baseline="30000" dirty="0"/>
              <a:t> 3</a:t>
            </a:r>
            <a:r>
              <a:rPr lang="en-US" i="1" dirty="0"/>
              <a:t> And they said to me, “The survivors who are left from the captivity in the province are there in great distress and reproach. The wall of Jerusalem is also broken down, and its gates are burned with fire.”</a:t>
            </a:r>
            <a:br>
              <a:rPr lang="en-US" i="1" dirty="0"/>
            </a:br>
            <a:endParaRPr lang="en-US" i="1" dirty="0"/>
          </a:p>
          <a:p>
            <a:r>
              <a:rPr lang="en-US" i="1" baseline="30000" dirty="0"/>
              <a:t>“4</a:t>
            </a:r>
            <a:r>
              <a:rPr lang="en-US" i="1" dirty="0"/>
              <a:t> So it was, when I heard these words, that </a:t>
            </a:r>
            <a:r>
              <a:rPr lang="en-US" b="1" i="1" dirty="0"/>
              <a:t>I sat down and wept, and mourned for many days</a:t>
            </a:r>
            <a:r>
              <a:rPr lang="en-US" i="1" dirty="0"/>
              <a:t>; I was fasting and praying before the God of heaven.</a:t>
            </a:r>
            <a:br>
              <a:rPr lang="en-US" i="1" dirty="0"/>
            </a:br>
            <a:endParaRPr lang="en-US" i="1" dirty="0"/>
          </a:p>
          <a:p>
            <a:r>
              <a:rPr lang="en-US" i="1" baseline="30000" dirty="0"/>
              <a:t>“5</a:t>
            </a:r>
            <a:r>
              <a:rPr lang="en-US" i="1" dirty="0"/>
              <a:t> And I said: “</a:t>
            </a:r>
            <a:r>
              <a:rPr lang="en-US" b="1" i="1" dirty="0"/>
              <a:t>I pray, Lord God of heaven</a:t>
            </a:r>
            <a:r>
              <a:rPr lang="en-US" i="1" dirty="0"/>
              <a:t>, O great and awesome God, You who keep Your covenant and mercy with those who love You and observe Your commandments,</a:t>
            </a:r>
            <a:r>
              <a:rPr lang="en-US" i="1" baseline="30000" dirty="0"/>
              <a:t> 6</a:t>
            </a:r>
            <a:r>
              <a:rPr lang="en-US" i="1" dirty="0"/>
              <a:t> please let Your ear be attentive and Your eyes open, that You may hear the prayer of Your servant which I pray before You now, day and night, for the children of Israel Your servants, and confess the sins of the children of Israel which we have sinned against You. Both my father's house and I have sinned.</a:t>
            </a:r>
            <a:r>
              <a:rPr lang="en-US" i="1" baseline="30000" dirty="0"/>
              <a:t> 7</a:t>
            </a:r>
            <a:r>
              <a:rPr lang="en-US" i="1" dirty="0"/>
              <a:t> We have acted very corruptly against You, and have not kept the commandments, the statutes, nor the ordinances which You commanded Your servant Moses.</a:t>
            </a:r>
            <a:r>
              <a:rPr lang="en-US" i="1" baseline="30000" dirty="0"/>
              <a:t> 8</a:t>
            </a:r>
            <a:r>
              <a:rPr lang="en-US" i="1" dirty="0"/>
              <a:t> Remember, I pray, the word that You commanded Your servant Moses, saying, ‘If you are unfaithful, I will scatter you among the nations;</a:t>
            </a:r>
            <a:r>
              <a:rPr lang="en-US" i="1" baseline="30000" dirty="0"/>
              <a:t> 9</a:t>
            </a:r>
            <a:r>
              <a:rPr lang="en-US" i="1" dirty="0"/>
              <a:t> but if you return to Me, and keep My commandments and do them, though some of you were cast out to the farthest part of the heavens, yet I will gather them from there, and bring them to the place which I have chosen as a dwelling for My name.’</a:t>
            </a:r>
            <a:r>
              <a:rPr lang="en-US" i="1" baseline="30000" dirty="0"/>
              <a:t> 10</a:t>
            </a:r>
            <a:r>
              <a:rPr lang="en-US" i="1" dirty="0"/>
              <a:t> Now these are Your servants and Your people, whom You have redeemed by Your great power, and by Your strong hand.</a:t>
            </a:r>
            <a:r>
              <a:rPr lang="en-US" i="1" baseline="30000" dirty="0"/>
              <a:t> 11</a:t>
            </a:r>
            <a:r>
              <a:rPr lang="en-US" i="1" dirty="0"/>
              <a:t> O Lord, I pray, please let Your ear be attentive to the prayer of Your servant, and to the prayer of Your servants who desire to fear Your name; and </a:t>
            </a:r>
            <a:r>
              <a:rPr lang="en-US" b="1" i="1" dirty="0"/>
              <a:t>let Your servant prosper this day, I pray, and grant him mercy in the sight of this man</a:t>
            </a:r>
            <a:r>
              <a:rPr lang="en-US" i="1" dirty="0"/>
              <a:t>.”</a:t>
            </a:r>
            <a:br>
              <a:rPr lang="en-US" i="1" dirty="0"/>
            </a:br>
            <a:endParaRPr lang="en-US" i="1" dirty="0"/>
          </a:p>
          <a:p>
            <a:r>
              <a:rPr lang="en-US" i="1" dirty="0"/>
              <a:t>“</a:t>
            </a:r>
            <a:r>
              <a:rPr lang="en-US" b="1" i="1" dirty="0"/>
              <a:t>For I was the king's cupbearer</a:t>
            </a:r>
            <a:r>
              <a:rPr lang="en-US" i="1" dirty="0"/>
              <a:t>.”</a:t>
            </a:r>
          </a:p>
          <a:p>
            <a:endParaRPr lang="en-US" i="1" dirty="0"/>
          </a:p>
          <a:p>
            <a:r>
              <a:rPr lang="en-US" b="1" i="0" dirty="0"/>
              <a:t>There are three points I want to take from this text, which put Nehemiah in a very good light.</a:t>
            </a:r>
          </a:p>
          <a:p>
            <a:pPr marL="628650" lvl="1" indent="-171450">
              <a:buFont typeface="Arial" panose="020B0604020202020204" pitchFamily="34" charset="0"/>
              <a:buChar char="•"/>
            </a:pPr>
            <a:r>
              <a:rPr lang="en-US" b="0" i="0" dirty="0"/>
              <a:t>He was obviously a special individual</a:t>
            </a:r>
          </a:p>
          <a:p>
            <a:pPr marL="628650" lvl="1" indent="-171450">
              <a:buFont typeface="Arial" panose="020B0604020202020204" pitchFamily="34" charset="0"/>
              <a:buChar char="•"/>
            </a:pPr>
            <a:r>
              <a:rPr lang="en-US" b="1" i="0" dirty="0"/>
              <a:t>He had risen to a very important position of trust in the Persian court</a:t>
            </a:r>
          </a:p>
          <a:p>
            <a:pPr marL="1085850" lvl="2" indent="-171450">
              <a:buFont typeface="Arial" panose="020B0604020202020204" pitchFamily="34" charset="0"/>
              <a:buChar char="•"/>
            </a:pPr>
            <a:r>
              <a:rPr lang="en-US" i="0" dirty="0"/>
              <a:t>Consider these simple quotes from the Wikipedia article on “cupbearer”</a:t>
            </a:r>
          </a:p>
          <a:p>
            <a:pPr marL="0" lvl="0" indent="0">
              <a:buFont typeface="Arial" panose="020B0604020202020204" pitchFamily="34" charset="0"/>
              <a:buNone/>
            </a:pPr>
            <a:r>
              <a:rPr lang="en-US" i="0" dirty="0"/>
              <a:t>“A cup-bearer was an officer of high rank in royal courts whose duty it was to serve the drinks at the royal table. On account of the constant fear of plots and intrigues, a person must be regarded as thoroughly trustworthy to hold the position. He must guard against poison in the king's cup and was sometimes required to swallow some of the drink before serving it. His confidential relations with the king often gave him a position of great influence. The position of cup-bearer is greatly valued and given only to a select few throughout history.</a:t>
            </a:r>
          </a:p>
          <a:p>
            <a:pPr marL="0" lvl="0" indent="0">
              <a:buFont typeface="Arial" panose="020B0604020202020204" pitchFamily="34" charset="0"/>
              <a:buNone/>
            </a:pPr>
            <a:endParaRPr lang="en-US" i="0" dirty="0"/>
          </a:p>
          <a:p>
            <a:pPr marL="0" lvl="0" indent="0">
              <a:buFont typeface="Arial" panose="020B0604020202020204" pitchFamily="34" charset="0"/>
              <a:buNone/>
            </a:pPr>
            <a:r>
              <a:rPr lang="en-US" i="0" dirty="0"/>
              <a:t>“In the Post-exilic period, Nehemiah rose to the high ranking palace position of cup-bearer to King Artaxerxes, the sixth King of the Medio/Persian Empire. The position placed his life on the line every day yet gave Nehemiah authority and high pay, and was held in high esteem by him, as the record shows. His financial ability (Nehemiah 5:8,10,14,17) would indicate that the office was a lucrative one.”</a:t>
            </a:r>
          </a:p>
          <a:p>
            <a:pPr marL="628650" lvl="1" indent="-171450">
              <a:buFont typeface="Arial" panose="020B0604020202020204" pitchFamily="34" charset="0"/>
              <a:buChar char="•"/>
            </a:pPr>
            <a:r>
              <a:rPr lang="en-US" b="1" i="0" dirty="0"/>
              <a:t>Through his leadership the wall surrounding Jerusalem was defended, the building was completed, and the wall was dedicated.</a:t>
            </a:r>
          </a:p>
          <a:p>
            <a:pPr marL="628650" lvl="1" indent="-171450">
              <a:buFont typeface="Arial" panose="020B0604020202020204" pitchFamily="34" charset="0"/>
              <a:buChar char="•"/>
            </a:pPr>
            <a:r>
              <a:rPr lang="en-US" i="0" dirty="0"/>
              <a:t>He was personally generous with his wealth, and by example and entreaty influenced the wealthy among the remnant to treat others fairly  with generosity.</a:t>
            </a:r>
          </a:p>
          <a:p>
            <a:pPr marL="628650" lvl="1" indent="-171450">
              <a:buFont typeface="Arial" panose="020B0604020202020204" pitchFamily="34" charset="0"/>
              <a:buChar char="•"/>
            </a:pPr>
            <a:r>
              <a:rPr lang="en-US" b="1" i="0" dirty="0"/>
              <a:t>He and Ezra led the people to a penitent heart and renewal of their covenant with the Lord</a:t>
            </a:r>
          </a:p>
          <a:p>
            <a:pPr marL="628650" lvl="1" indent="-171450">
              <a:buFont typeface="Arial" panose="020B0604020202020204" pitchFamily="34" charset="0"/>
              <a:buChar char="•"/>
            </a:pPr>
            <a:r>
              <a:rPr lang="en-US" b="0" i="0" dirty="0"/>
              <a:t>He reformed the practices of the people, bringing them in line with the ordinances of God (including Sabbath observances)</a:t>
            </a:r>
          </a:p>
          <a:p>
            <a:pPr marL="628650" lvl="1" indent="-171450">
              <a:buFont typeface="Arial" panose="020B0604020202020204" pitchFamily="34" charset="0"/>
              <a:buChar char="•"/>
            </a:pPr>
            <a:r>
              <a:rPr lang="en-US" b="1" i="0" dirty="0"/>
              <a:t>The Concluding words of the book:</a:t>
            </a:r>
          </a:p>
          <a:p>
            <a:pPr marL="0" lvl="0" indent="0">
              <a:buFont typeface="Arial" panose="020B0604020202020204" pitchFamily="34" charset="0"/>
              <a:buNone/>
            </a:pPr>
            <a:r>
              <a:rPr lang="en-US" b="1" i="0" dirty="0"/>
              <a:t>(Nehemiah 13:30-31), </a:t>
            </a:r>
            <a:r>
              <a:rPr lang="en-US" b="0" i="1" dirty="0"/>
              <a:t>“</a:t>
            </a:r>
            <a:r>
              <a:rPr lang="en-US" i="1" dirty="0"/>
              <a:t>Thus I cleansed them of everything pagan. I also assigned duties to the priests and the Levites, each to his service,</a:t>
            </a:r>
            <a:r>
              <a:rPr lang="en-US" i="1" baseline="30000" dirty="0"/>
              <a:t> 31</a:t>
            </a:r>
            <a:r>
              <a:rPr lang="en-US" i="1" dirty="0"/>
              <a:t> and to bringing the wood offering and the </a:t>
            </a:r>
            <a:r>
              <a:rPr lang="en-US" i="1" dirty="0" err="1"/>
              <a:t>firstfruits</a:t>
            </a:r>
            <a:r>
              <a:rPr lang="en-US" i="1" dirty="0"/>
              <a:t> at appointed times. Remember me, O my God, for good!”</a:t>
            </a:r>
          </a:p>
          <a:p>
            <a:pPr marL="628650" lvl="1" indent="-171450">
              <a:buFont typeface="Arial" panose="020B0604020202020204" pitchFamily="34" charset="0"/>
              <a:buChar char="•"/>
            </a:pPr>
            <a:r>
              <a:rPr lang="en-US" b="1" i="0" dirty="0"/>
              <a:t>Nehemiah was certainly the man that God needed for the time in which he lived.</a:t>
            </a:r>
          </a:p>
          <a:p>
            <a:pPr marL="1085850" lvl="2" indent="-171450">
              <a:buFont typeface="Arial" panose="020B0604020202020204" pitchFamily="34" charset="0"/>
              <a:buChar char="•"/>
            </a:pPr>
            <a:r>
              <a:rPr lang="en-US" b="1" i="0" dirty="0"/>
              <a:t>Consider these three attributes, learned from the first few verses of the book.</a:t>
            </a:r>
          </a:p>
        </p:txBody>
      </p:sp>
      <p:sp>
        <p:nvSpPr>
          <p:cNvPr id="4" name="Slide Number Placeholder 3"/>
          <p:cNvSpPr>
            <a:spLocks noGrp="1"/>
          </p:cNvSpPr>
          <p:nvPr>
            <p:ph type="sldNum" sz="quarter" idx="5"/>
          </p:nvPr>
        </p:nvSpPr>
        <p:spPr/>
        <p:txBody>
          <a:bodyPr/>
          <a:lstStyle/>
          <a:p>
            <a:fld id="{A7A2F8FE-898B-42F2-AECA-4196607C90B3}" type="slidenum">
              <a:rPr lang="en-US" smtClean="0"/>
              <a:t>2</a:t>
            </a:fld>
            <a:endParaRPr lang="en-US"/>
          </a:p>
        </p:txBody>
      </p:sp>
    </p:spTree>
    <p:extLst>
      <p:ext uri="{BB962C8B-B14F-4D97-AF65-F5344CB8AC3E}">
        <p14:creationId xmlns:p14="http://schemas.microsoft.com/office/powerpoint/2010/main" val="3729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A heart of compassion and concern</a:t>
            </a:r>
          </a:p>
          <a:p>
            <a:r>
              <a:rPr lang="en-US" b="1" dirty="0"/>
              <a:t>(Nehemiah 1:1-4),</a:t>
            </a:r>
            <a:r>
              <a:rPr lang="en-US" dirty="0"/>
              <a:t> </a:t>
            </a:r>
            <a:r>
              <a:rPr lang="en-US" i="1" dirty="0"/>
              <a:t>“The words of Nehemiah the son of </a:t>
            </a:r>
            <a:r>
              <a:rPr lang="en-US" i="1" dirty="0" err="1"/>
              <a:t>Hachaliah</a:t>
            </a:r>
            <a:r>
              <a:rPr lang="en-US" i="1" dirty="0"/>
              <a:t>. “It came to pass in the month of Chislev, in the twentieth year, as I was in Shushan the citadel,</a:t>
            </a:r>
            <a:r>
              <a:rPr lang="en-US" i="1" baseline="30000" dirty="0"/>
              <a:t> 2</a:t>
            </a:r>
            <a:r>
              <a:rPr lang="en-US" i="1" dirty="0"/>
              <a:t> that </a:t>
            </a:r>
            <a:r>
              <a:rPr lang="en-US" i="1" dirty="0" err="1"/>
              <a:t>Hanani</a:t>
            </a:r>
            <a:r>
              <a:rPr lang="en-US" i="1" dirty="0"/>
              <a:t> one of my brethren came with men from Judah; and </a:t>
            </a:r>
            <a:r>
              <a:rPr lang="en-US" b="1" i="1" dirty="0"/>
              <a:t>I asked them </a:t>
            </a:r>
            <a:r>
              <a:rPr lang="en-US" i="1" dirty="0"/>
              <a:t>concerning the Jews who had escaped, who had survived the captivity, and concerning Jerusalem.</a:t>
            </a:r>
            <a:r>
              <a:rPr lang="en-US" i="1" baseline="30000" dirty="0"/>
              <a:t> 3</a:t>
            </a:r>
            <a:r>
              <a:rPr lang="en-US" i="1" dirty="0"/>
              <a:t> And they said to me, “The survivors who are left from the captivity in the province are there in great distress and reproach. The wall of Jerusalem is also broken down, and its gates are burned with fire.” </a:t>
            </a:r>
            <a:r>
              <a:rPr lang="en-US" i="1" baseline="30000" dirty="0"/>
              <a:t>“4</a:t>
            </a:r>
            <a:r>
              <a:rPr lang="en-US" i="1" dirty="0"/>
              <a:t> So it was, when I heard these words, that </a:t>
            </a:r>
            <a:r>
              <a:rPr lang="en-US" b="1" i="1" dirty="0"/>
              <a:t>I sat down and wept, and mourned for many days</a:t>
            </a:r>
            <a:r>
              <a:rPr lang="en-US" i="1" dirty="0"/>
              <a:t>; I was fasting and praying before the God of heaven.”</a:t>
            </a:r>
          </a:p>
          <a:p>
            <a:pPr marL="628650" lvl="1" indent="-171450">
              <a:buFont typeface="Arial" panose="020B0604020202020204" pitchFamily="34" charset="0"/>
              <a:buChar char="•"/>
            </a:pPr>
            <a:r>
              <a:rPr lang="en-US" b="1" i="0" dirty="0"/>
              <a:t>We should be impacted by the plight of our fellow man</a:t>
            </a:r>
          </a:p>
          <a:p>
            <a:pPr marL="628650" lvl="1" indent="-171450">
              <a:buFont typeface="Arial" panose="020B0604020202020204" pitchFamily="34" charset="0"/>
              <a:buChar char="•"/>
            </a:pPr>
            <a:r>
              <a:rPr lang="en-US" i="0" dirty="0"/>
              <a:t>(The present protests, regardless of the rioting and lawlessness that accompany them, have arisen because of such compassion)</a:t>
            </a:r>
          </a:p>
          <a:p>
            <a:pPr marL="628650" lvl="1" indent="-171450">
              <a:buFont typeface="Arial" panose="020B0604020202020204" pitchFamily="34" charset="0"/>
              <a:buChar char="•"/>
            </a:pPr>
            <a:r>
              <a:rPr lang="en-US" b="1" i="0" dirty="0"/>
              <a:t>Those who are touched (even if the circumstances do not impact them personally) are expressing a special heart of compassion…</a:t>
            </a:r>
          </a:p>
          <a:p>
            <a:pPr marL="0" lvl="0" indent="0">
              <a:buFont typeface="Arial" panose="020B0604020202020204" pitchFamily="34" charset="0"/>
              <a:buNone/>
            </a:pPr>
            <a:r>
              <a:rPr lang="en-US" b="1" i="0" dirty="0"/>
              <a:t>(Matthew 10:42), </a:t>
            </a:r>
            <a:r>
              <a:rPr lang="en-US" b="0" i="1" dirty="0"/>
              <a:t>“And whoever gives one of these little ones only a cup of cold water in the name of a disciple, assuredly, I say to you, he shall by no means lose his reward.”</a:t>
            </a:r>
          </a:p>
          <a:p>
            <a:pPr marL="0" lvl="0" indent="0">
              <a:buFont typeface="Arial" panose="020B0604020202020204" pitchFamily="34" charset="0"/>
              <a:buNone/>
            </a:pPr>
            <a:r>
              <a:rPr lang="en-US" b="1" i="0" dirty="0"/>
              <a:t>(Matthew 25:34-40), </a:t>
            </a:r>
            <a:r>
              <a:rPr lang="en-US" i="1" dirty="0"/>
              <a:t>“Then the King will say to those on His right hand, ‘Come, you blessed of My Father, inherit the kingdom prepared for you from the foundation of the world:</a:t>
            </a:r>
            <a:r>
              <a:rPr lang="en-US" i="1" baseline="30000" dirty="0"/>
              <a:t> 35</a:t>
            </a:r>
            <a:r>
              <a:rPr lang="en-US" i="1" dirty="0"/>
              <a:t> for I was hungry and you gave Me food; I was thirsty and you gave Me drink; I was a stranger and you took Me in;</a:t>
            </a:r>
            <a:r>
              <a:rPr lang="en-US" i="1" baseline="30000" dirty="0"/>
              <a:t> 36</a:t>
            </a:r>
            <a:r>
              <a:rPr lang="en-US" i="1" dirty="0"/>
              <a:t> I was naked and you clothed Me; I was sick and you visited Me; I was in prison and you came to Me.’ </a:t>
            </a:r>
            <a:r>
              <a:rPr lang="en-US" i="1" baseline="30000" dirty="0"/>
              <a:t>37</a:t>
            </a:r>
            <a:r>
              <a:rPr lang="en-US" i="1" dirty="0"/>
              <a:t> “Then the righteous will answer Him, saying, ‘Lord, when did we see You hungry and feed You, or thirsty and give You drink?</a:t>
            </a:r>
            <a:r>
              <a:rPr lang="en-US" i="1" baseline="30000" dirty="0"/>
              <a:t> 38</a:t>
            </a:r>
            <a:r>
              <a:rPr lang="en-US" i="1" dirty="0"/>
              <a:t> When did we see You a stranger and take You in, or naked and clothe You?</a:t>
            </a:r>
            <a:r>
              <a:rPr lang="en-US" i="1" baseline="30000" dirty="0"/>
              <a:t> 39</a:t>
            </a:r>
            <a:r>
              <a:rPr lang="en-US" i="1" dirty="0"/>
              <a:t> Or when did we see You sick, or in prison, and come to You?’</a:t>
            </a:r>
            <a:r>
              <a:rPr lang="en-US" i="1" baseline="30000" dirty="0"/>
              <a:t> 40</a:t>
            </a:r>
            <a:r>
              <a:rPr lang="en-US" i="1" dirty="0"/>
              <a:t> And the King will answer and say to them, ‘Assuredly, I say to you, inasmuch as you did it to one of the least of these My brethren, you did it to Me.’”</a:t>
            </a:r>
          </a:p>
          <a:p>
            <a:pPr marL="628650" lvl="1" indent="-171450">
              <a:buFont typeface="Arial" panose="020B0604020202020204" pitchFamily="34" charset="0"/>
              <a:buChar char="•"/>
            </a:pPr>
            <a:r>
              <a:rPr lang="en-US" b="1" i="0" dirty="0"/>
              <a:t>We should especially have compassion and concern for our brethren</a:t>
            </a:r>
          </a:p>
          <a:p>
            <a:pPr marL="0" lvl="0" indent="0">
              <a:buFont typeface="Arial" panose="020B0604020202020204" pitchFamily="34" charset="0"/>
              <a:buNone/>
            </a:pPr>
            <a:r>
              <a:rPr lang="en-US" b="1" i="0" dirty="0"/>
              <a:t>(Acts 11:27-30), </a:t>
            </a:r>
            <a:r>
              <a:rPr lang="en-US" i="1" dirty="0"/>
              <a:t>“And in these days prophets came from Jerusalem to Antioch.</a:t>
            </a:r>
            <a:r>
              <a:rPr lang="en-US" i="1" baseline="30000" dirty="0"/>
              <a:t> 28</a:t>
            </a:r>
            <a:r>
              <a:rPr lang="en-US" i="1" dirty="0"/>
              <a:t> Then one of them, named Agabus, stood up and showed by the Spirit that there was going to be a great famine throughout all the world, which also happened in the days of Claudius Caesar.</a:t>
            </a:r>
            <a:r>
              <a:rPr lang="en-US" i="1" baseline="30000" dirty="0"/>
              <a:t> 29</a:t>
            </a:r>
            <a:r>
              <a:rPr lang="en-US" i="1" dirty="0"/>
              <a:t> Then the disciples, each according to his ability, determined to send relief to the brethren dwelling in Judea.</a:t>
            </a:r>
            <a:r>
              <a:rPr lang="en-US" i="1" baseline="30000" dirty="0"/>
              <a:t> 30</a:t>
            </a:r>
            <a:r>
              <a:rPr lang="en-US" i="1" dirty="0"/>
              <a:t> This they also did, and sent it to the elders by the hands of Barnabas and Saul.”</a:t>
            </a:r>
          </a:p>
          <a:p>
            <a:pPr marL="0" lvl="0" indent="0">
              <a:buFont typeface="Arial" panose="020B0604020202020204" pitchFamily="34" charset="0"/>
              <a:buNone/>
            </a:pPr>
            <a:r>
              <a:rPr lang="en-US" b="1" i="0" dirty="0"/>
              <a:t>(2 Corinthians 1:3-4), </a:t>
            </a:r>
            <a:r>
              <a:rPr lang="en-US" i="1" dirty="0"/>
              <a:t>“Blessed be the God and Father of our Lord Jesus Christ, the Father of mercies and God of all comfort,</a:t>
            </a:r>
            <a:r>
              <a:rPr lang="en-US" i="1" baseline="30000" dirty="0"/>
              <a:t> 4</a:t>
            </a:r>
            <a:r>
              <a:rPr lang="en-US" i="1" dirty="0"/>
              <a:t> who comforts us in all our tribulation, that we may be able to comfort those who are in any trouble, with the comfort with which we ourselves are comforted by God.”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A2F8FE-898B-42F2-AECA-4196607C90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48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confidence in the power of prayer</a:t>
            </a:r>
          </a:p>
          <a:p>
            <a:pPr marL="171450" indent="-171450">
              <a:buFont typeface="Arial" panose="020B0604020202020204" pitchFamily="34" charset="0"/>
              <a:buChar char="•"/>
            </a:pPr>
            <a:endParaRPr lang="en-US" b="1" dirty="0"/>
          </a:p>
          <a:p>
            <a:r>
              <a:rPr lang="en-US" b="1" dirty="0"/>
              <a:t>(Nehemiah 1:4, 5-7),</a:t>
            </a:r>
            <a:r>
              <a:rPr lang="en-US" dirty="0"/>
              <a:t> </a:t>
            </a:r>
            <a:r>
              <a:rPr lang="en-US" i="1" baseline="30000" dirty="0"/>
              <a:t>“4</a:t>
            </a:r>
            <a:r>
              <a:rPr lang="en-US" i="1" dirty="0"/>
              <a:t> So it was, when I heard these words, that </a:t>
            </a:r>
            <a:r>
              <a:rPr lang="en-US" b="0" i="1" dirty="0"/>
              <a:t>I sat down and wept, and mourned for many days; </a:t>
            </a:r>
            <a:r>
              <a:rPr lang="en-US" b="1" i="1" dirty="0"/>
              <a:t>I was fasting and praying before the God of heaven</a:t>
            </a:r>
            <a:r>
              <a:rPr lang="en-US" i="1" dirty="0"/>
              <a:t>.</a:t>
            </a:r>
            <a:br>
              <a:rPr lang="en-US" i="1" dirty="0"/>
            </a:br>
            <a:endParaRPr lang="en-US" i="1" dirty="0"/>
          </a:p>
          <a:p>
            <a:r>
              <a:rPr lang="en-US" i="1" baseline="30000" dirty="0"/>
              <a:t>“5</a:t>
            </a:r>
            <a:r>
              <a:rPr lang="en-US" i="1" dirty="0"/>
              <a:t> And I said: “</a:t>
            </a:r>
            <a:r>
              <a:rPr lang="en-US" b="1" i="1" dirty="0"/>
              <a:t>I pray, Lord God of heaven</a:t>
            </a:r>
            <a:r>
              <a:rPr lang="en-US" i="1" dirty="0"/>
              <a:t>, O great and awesome God, You who keep Your covenant and mercy with those who love You and observe Your commandments,</a:t>
            </a:r>
            <a:r>
              <a:rPr lang="en-US" i="1" baseline="30000" dirty="0"/>
              <a:t> 6</a:t>
            </a:r>
            <a:r>
              <a:rPr lang="en-US" i="1" dirty="0"/>
              <a:t> please let Your ear be attentive and Your eyes open, that You may hear the prayer of Your servant which I pray before You now, day and night, for the children of Israel Your servants, and confess the sins of the children of Israel which we have sinned against You. Both my father's house and I have sinned.</a:t>
            </a:r>
            <a:r>
              <a:rPr lang="en-US" i="1" baseline="30000" dirty="0"/>
              <a:t> 7</a:t>
            </a:r>
            <a:r>
              <a:rPr lang="en-US" i="1" dirty="0"/>
              <a:t> We have acted very corruptly against You, and have not kept the commandments, the statutes, nor the ordinances which You commanded Your servant Moses.”</a:t>
            </a:r>
            <a:endParaRPr lang="en-US" i="1" baseline="30000" dirty="0"/>
          </a:p>
          <a:p>
            <a:pPr marL="628650" lvl="1" indent="-171450">
              <a:buFont typeface="Arial" panose="020B0604020202020204" pitchFamily="34" charset="0"/>
              <a:buChar char="•"/>
            </a:pPr>
            <a:r>
              <a:rPr lang="en-US" b="1" i="0" baseline="0" dirty="0"/>
              <a:t>Nehemiah’s great work began with a petition made to God</a:t>
            </a:r>
          </a:p>
          <a:p>
            <a:pPr marL="0" lvl="0" indent="0">
              <a:buFont typeface="Arial" panose="020B0604020202020204" pitchFamily="34" charset="0"/>
              <a:buNone/>
            </a:pPr>
            <a:r>
              <a:rPr lang="en-US" b="1" i="0" baseline="0" dirty="0"/>
              <a:t>(Nehemiah 2:1-5), </a:t>
            </a:r>
            <a:r>
              <a:rPr lang="en-US" b="0" i="1" baseline="0" dirty="0"/>
              <a:t>“</a:t>
            </a:r>
            <a:r>
              <a:rPr lang="en-US" b="0" i="1" dirty="0"/>
              <a:t>And it came to pass in the month of Nisan, in the twentieth year of King Artaxerxes, when wine was before him, that I took the wine and gave it to the king. Now I had never been sad in his presence before.</a:t>
            </a:r>
            <a:r>
              <a:rPr lang="en-US" b="0" i="1" baseline="30000" dirty="0"/>
              <a:t> 2</a:t>
            </a:r>
            <a:r>
              <a:rPr lang="en-US" b="0" i="1" dirty="0"/>
              <a:t> Therefore the king said to me, “Why is your face sad, since you are not sick? This is nothing but sorrow of heart.”</a:t>
            </a:r>
            <a:br>
              <a:rPr lang="en-US" b="0" i="1" dirty="0"/>
            </a:br>
            <a:r>
              <a:rPr lang="en-US" b="0" i="1" dirty="0"/>
              <a:t>So I became dreadfully afraid,</a:t>
            </a:r>
            <a:r>
              <a:rPr lang="en-US" b="0" i="1" baseline="30000" dirty="0"/>
              <a:t> 3</a:t>
            </a:r>
            <a:r>
              <a:rPr lang="en-US" b="0" i="1" dirty="0"/>
              <a:t> and said to the king, “May the king live forever! Why should my face not be sad, when the city, the place of my fathers’ tombs, lies waste, and its gates are burned with fire?” </a:t>
            </a:r>
            <a:r>
              <a:rPr lang="en-US" b="0" i="1" baseline="30000" dirty="0"/>
              <a:t>4</a:t>
            </a:r>
            <a:r>
              <a:rPr lang="en-US" b="0" i="1" dirty="0"/>
              <a:t> Then the king said to me, “What do you request?” </a:t>
            </a:r>
            <a:r>
              <a:rPr lang="en-US" b="1" i="1" dirty="0"/>
              <a:t>So I prayed to the God of heaven</a:t>
            </a:r>
            <a:r>
              <a:rPr lang="en-US" b="0" i="1" dirty="0"/>
              <a:t>.</a:t>
            </a:r>
            <a:r>
              <a:rPr lang="en-US" b="0" i="1" baseline="30000" dirty="0"/>
              <a:t> 5</a:t>
            </a:r>
            <a:r>
              <a:rPr lang="en-US" b="0" i="1" dirty="0"/>
              <a:t> And I said to the king, “If it pleases the king, and if your servant has found favor in your sight, I ask that you send me to Judah, to the city of my fathers’ tombs, that I may rebuild it.”</a:t>
            </a:r>
          </a:p>
          <a:p>
            <a:pPr marL="628650" lvl="1" indent="-171450">
              <a:buFont typeface="Arial" panose="020B0604020202020204" pitchFamily="34" charset="0"/>
              <a:buChar char="•"/>
            </a:pPr>
            <a:r>
              <a:rPr lang="en-US" b="1" i="0" baseline="0" dirty="0"/>
              <a:t>Jesus’ promise to His disciples</a:t>
            </a:r>
          </a:p>
          <a:p>
            <a:pPr marL="0" lvl="0" indent="0">
              <a:buFont typeface="Arial" panose="020B0604020202020204" pitchFamily="34" charset="0"/>
              <a:buNone/>
            </a:pPr>
            <a:r>
              <a:rPr lang="en-US" b="1" dirty="0"/>
              <a:t>(John 14:12-14), </a:t>
            </a:r>
            <a:r>
              <a:rPr lang="en-US" i="1" dirty="0"/>
              <a:t>“Most assuredly, I say to you, he who believes in Me, the works that I do he will do also; and greater works than these he will do, because I go to My Father.</a:t>
            </a:r>
            <a:r>
              <a:rPr lang="en-US" i="1" baseline="30000" dirty="0"/>
              <a:t> 13</a:t>
            </a:r>
            <a:r>
              <a:rPr lang="en-US" i="1" dirty="0"/>
              <a:t> And whatever you ask in My name, that I will do, that the Father may be glorified in the Son.</a:t>
            </a:r>
            <a:r>
              <a:rPr lang="en-US" i="1" baseline="30000" dirty="0"/>
              <a:t> 14</a:t>
            </a:r>
            <a:r>
              <a:rPr lang="en-US" i="1" dirty="0"/>
              <a:t> If you ask anything in My name, I will do it.”</a:t>
            </a:r>
          </a:p>
          <a:p>
            <a:pPr marL="628650" lvl="1" indent="-171450">
              <a:buFont typeface="Arial" panose="020B0604020202020204" pitchFamily="34" charset="0"/>
              <a:buChar char="•"/>
            </a:pPr>
            <a:r>
              <a:rPr lang="en-US" b="1" i="0" baseline="0" dirty="0"/>
              <a:t>We too can have confidence in the prayers we offer to the Father</a:t>
            </a:r>
          </a:p>
          <a:p>
            <a:pPr marL="0" lvl="0" indent="0">
              <a:buFont typeface="Arial" panose="020B0604020202020204" pitchFamily="34" charset="0"/>
              <a:buNone/>
            </a:pPr>
            <a:r>
              <a:rPr lang="en-US" b="1" i="0" baseline="0" dirty="0"/>
              <a:t>(James 5:16), </a:t>
            </a:r>
            <a:r>
              <a:rPr lang="en-US" b="0" i="1" baseline="0" dirty="0"/>
              <a:t>“</a:t>
            </a:r>
            <a:r>
              <a:rPr lang="en-US" b="0" i="1" dirty="0"/>
              <a:t>Confess your trespasses to one another, and pray for one another, that you may be healed. The effective, fervent prayer of a righteous man avails much.”</a:t>
            </a:r>
            <a:endParaRPr lang="en-US" b="0" i="1"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A2F8FE-898B-42F2-AECA-4196607C90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05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 awareness of his own abilities</a:t>
            </a:r>
          </a:p>
          <a:p>
            <a:pPr marL="171450" indent="-171450">
              <a:buFont typeface="Arial" panose="020B0604020202020204" pitchFamily="34" charset="0"/>
              <a:buChar char="•"/>
            </a:pPr>
            <a:endParaRPr lang="en-US" b="1" dirty="0"/>
          </a:p>
          <a:p>
            <a:r>
              <a:rPr lang="en-US" b="1" dirty="0"/>
              <a:t>(Nehemiah 1:11),</a:t>
            </a:r>
            <a:r>
              <a:rPr lang="en-US" dirty="0"/>
              <a:t> </a:t>
            </a:r>
            <a:r>
              <a:rPr lang="en-US" i="1" dirty="0"/>
              <a:t>“O Lord, I pray, please let Your ear be attentive to the prayer of Your servant, and to the prayer of Your servants who desire to fear Your name; and </a:t>
            </a:r>
            <a:r>
              <a:rPr lang="en-US" b="0" i="1" dirty="0"/>
              <a:t>let Your servant prosper this day, I pray, and grant him mercy in the sight of this man.” </a:t>
            </a:r>
            <a:r>
              <a:rPr lang="en-US" i="1" dirty="0"/>
              <a:t>“</a:t>
            </a:r>
            <a:r>
              <a:rPr lang="en-US" b="1" i="1" dirty="0"/>
              <a:t>For I was the king's cupbearer</a:t>
            </a:r>
            <a:r>
              <a:rPr lang="en-US" i="1" dirty="0"/>
              <a:t>.”</a:t>
            </a:r>
          </a:p>
          <a:p>
            <a:pPr marL="628650" lvl="1" indent="-171450">
              <a:buFont typeface="Arial" panose="020B0604020202020204" pitchFamily="34" charset="0"/>
              <a:buChar char="•"/>
            </a:pPr>
            <a:r>
              <a:rPr lang="en-US" b="1" i="0" dirty="0"/>
              <a:t>This was not arrogance or pride.  It was simply an awareness of what he could do, leading to a willingness to do it!</a:t>
            </a:r>
          </a:p>
          <a:p>
            <a:pPr marL="1085850" lvl="2" indent="-171450">
              <a:buFont typeface="Arial" panose="020B0604020202020204" pitchFamily="34" charset="0"/>
              <a:buChar char="•"/>
            </a:pPr>
            <a:r>
              <a:rPr lang="en-US" i="0" dirty="0"/>
              <a:t>No doubt, Nehemiah was a special individual.  As were Moses, Elijah, Peter, John, Paul, Barnabas, etc., etc., etc.</a:t>
            </a:r>
          </a:p>
          <a:p>
            <a:pPr marL="1085850" lvl="2" indent="-171450">
              <a:buFont typeface="Arial" panose="020B0604020202020204" pitchFamily="34" charset="0"/>
              <a:buChar char="•"/>
            </a:pPr>
            <a:r>
              <a:rPr lang="en-US" i="0" dirty="0"/>
              <a:t>However, the main thing that makes people special is their faith!</a:t>
            </a:r>
          </a:p>
          <a:p>
            <a:pPr marL="0" lvl="0" indent="0">
              <a:buFont typeface="Arial" panose="020B0604020202020204" pitchFamily="34" charset="0"/>
              <a:buNone/>
            </a:pPr>
            <a:r>
              <a:rPr lang="en-US" b="1" i="0" dirty="0"/>
              <a:t>(Matthew 11:11), </a:t>
            </a:r>
            <a:r>
              <a:rPr lang="en-US" i="1" dirty="0"/>
              <a:t>“Assuredly, I say to you, among those born of women there has not risen one greater than John the Baptist; but he who is least in the kingdom of heaven is greater than he.”</a:t>
            </a:r>
          </a:p>
          <a:p>
            <a:pPr marL="0" lvl="0" indent="0">
              <a:buFont typeface="Arial" panose="020B0604020202020204" pitchFamily="34" charset="0"/>
              <a:buNone/>
            </a:pPr>
            <a:r>
              <a:rPr lang="en-US" b="1" i="0" dirty="0"/>
              <a:t>(Hebrews 11:13-16), </a:t>
            </a:r>
            <a:r>
              <a:rPr lang="en-US" i="1" dirty="0"/>
              <a:t>“These all died in faith, not having received the promises, but having seen them afar off were assured of them, embraced them and confessed that they were strangers and pilgrims on the earth.</a:t>
            </a:r>
            <a:r>
              <a:rPr lang="en-US" i="1" baseline="30000" dirty="0"/>
              <a:t> 14</a:t>
            </a:r>
            <a:r>
              <a:rPr lang="en-US" i="1" dirty="0"/>
              <a:t> For those who say such things declare plainly that they seek a homeland.</a:t>
            </a:r>
            <a:r>
              <a:rPr lang="en-US" i="1" baseline="30000" dirty="0"/>
              <a:t> 15</a:t>
            </a:r>
            <a:r>
              <a:rPr lang="en-US" i="1" dirty="0"/>
              <a:t> And truly if they had called to mind that country from which they had come out, they would have had opportunity to return.</a:t>
            </a:r>
            <a:r>
              <a:rPr lang="en-US" i="1" baseline="30000" dirty="0"/>
              <a:t> 16</a:t>
            </a:r>
            <a:r>
              <a:rPr lang="en-US" i="1" dirty="0"/>
              <a:t> But now they desire a better, that is, a heavenly country. Therefore God is not ashamed to be called their God, for He has prepared a city for them.”</a:t>
            </a:r>
          </a:p>
          <a:p>
            <a:pPr marL="628650" lvl="1" indent="-171450">
              <a:buFont typeface="Arial" panose="020B0604020202020204" pitchFamily="34" charset="0"/>
              <a:buChar char="•"/>
            </a:pPr>
            <a:r>
              <a:rPr lang="en-US" b="1" i="0" dirty="0"/>
              <a:t>We too should identify our abilities, and have a willingness to use them to God’s glory!</a:t>
            </a:r>
          </a:p>
          <a:p>
            <a:pPr marL="0" lvl="0" indent="0">
              <a:buFont typeface="Arial" panose="020B0604020202020204" pitchFamily="34" charset="0"/>
              <a:buNone/>
            </a:pPr>
            <a:r>
              <a:rPr lang="en-US" b="1" i="0" dirty="0"/>
              <a:t>(Ephesians 4:11-12, 16), </a:t>
            </a:r>
            <a:r>
              <a:rPr lang="en-US" b="0" i="1" dirty="0"/>
              <a:t>“And He Himself gave some to be apostles, some prophets, some evangelists, and some pastors and teachers,</a:t>
            </a:r>
            <a:r>
              <a:rPr lang="en-US" b="0" i="1" baseline="30000" dirty="0"/>
              <a:t> 12</a:t>
            </a:r>
            <a:r>
              <a:rPr lang="en-US" b="0" i="1" dirty="0"/>
              <a:t> for the equipping of the saints for the work of ministry, for the edifying of the body of Christ,…</a:t>
            </a:r>
            <a:r>
              <a:rPr lang="en-US" b="0" i="1" baseline="30000" dirty="0"/>
              <a:t> 16</a:t>
            </a:r>
            <a:r>
              <a:rPr lang="en-US" b="0" i="1" dirty="0"/>
              <a:t> from whom the whole body, joined and knit together by what every joint supplies, according to the effective working by which every part does its share, causes growth of the body for the edifying of itself in love. “</a:t>
            </a:r>
          </a:p>
          <a:p>
            <a:pPr marL="0" lvl="0" indent="0">
              <a:buFont typeface="Arial" panose="020B0604020202020204" pitchFamily="34" charset="0"/>
              <a:buNone/>
            </a:pP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A2F8FE-898B-42F2-AECA-4196607C90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4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Conclusion:</a:t>
            </a:r>
          </a:p>
          <a:p>
            <a:pPr marL="628650" lvl="1" indent="-171450">
              <a:buFont typeface="Arial" panose="020B0604020202020204" pitchFamily="34" charset="0"/>
              <a:buChar char="•"/>
            </a:pPr>
            <a:r>
              <a:rPr lang="en-US" b="1" i="0" dirty="0"/>
              <a:t>Can it be said that we are the types of men and women needed in our time?</a:t>
            </a:r>
          </a:p>
          <a:p>
            <a:pPr marL="628650" lvl="1" indent="-171450">
              <a:buFont typeface="Arial" panose="020B0604020202020204" pitchFamily="34" charset="0"/>
              <a:buChar char="•"/>
            </a:pPr>
            <a:r>
              <a:rPr lang="en-US" b="1" i="0" dirty="0"/>
              <a:t>It takes compassion, prayer, faith and a willingness to do what we can!</a:t>
            </a:r>
          </a:p>
          <a:p>
            <a:endParaRPr lang="en-US" b="1"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A2F8FE-898B-42F2-AECA-4196607C90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821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Conclusion:</a:t>
            </a:r>
          </a:p>
          <a:p>
            <a:pPr marL="628650" lvl="1" indent="-171450">
              <a:buFont typeface="Arial" panose="020B0604020202020204" pitchFamily="34" charset="0"/>
              <a:buChar char="•"/>
            </a:pPr>
            <a:r>
              <a:rPr lang="en-US" b="1" i="0" dirty="0"/>
              <a:t>Can it be said that we are the types of men and women needed in our time?</a:t>
            </a:r>
          </a:p>
          <a:p>
            <a:pPr marL="628650" lvl="1" indent="-171450">
              <a:buFont typeface="Arial" panose="020B0604020202020204" pitchFamily="34" charset="0"/>
              <a:buChar char="•"/>
            </a:pPr>
            <a:r>
              <a:rPr lang="en-US" b="1" i="0" dirty="0"/>
              <a:t>It takes compassion, prayer, faith and a willingness to do what we can!</a:t>
            </a:r>
          </a:p>
          <a:p>
            <a:endParaRPr lang="en-US" b="1"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A2F8FE-898B-42F2-AECA-4196607C90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07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6EAFE-820E-4AF6-8E3A-C8C44A9C7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A5FC4C-E2A2-45B8-9C94-C2F96109F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88E9BC-B76D-4E3B-B07E-03AEC8CD5448}"/>
              </a:ext>
            </a:extLst>
          </p:cNvPr>
          <p:cNvSpPr>
            <a:spLocks noGrp="1"/>
          </p:cNvSpPr>
          <p:nvPr>
            <p:ph type="dt" sz="half" idx="10"/>
          </p:nvPr>
        </p:nvSpPr>
        <p:spPr/>
        <p:txBody>
          <a:bodyPr/>
          <a:lstStyle/>
          <a:p>
            <a:fld id="{B1A7E18A-CCD1-43F4-A400-4ECF54BFA9E7}" type="datetimeFigureOut">
              <a:rPr lang="en-US" smtClean="0"/>
              <a:t>6/7/2020</a:t>
            </a:fld>
            <a:endParaRPr lang="en-US"/>
          </a:p>
        </p:txBody>
      </p:sp>
      <p:sp>
        <p:nvSpPr>
          <p:cNvPr id="5" name="Footer Placeholder 4">
            <a:extLst>
              <a:ext uri="{FF2B5EF4-FFF2-40B4-BE49-F238E27FC236}">
                <a16:creationId xmlns:a16="http://schemas.microsoft.com/office/drawing/2014/main" id="{DE4973CF-7B4E-410C-9B8B-02BA4119D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DA8CB-93F3-4380-B21F-AFD75942B7B6}"/>
              </a:ext>
            </a:extLst>
          </p:cNvPr>
          <p:cNvSpPr>
            <a:spLocks noGrp="1"/>
          </p:cNvSpPr>
          <p:nvPr>
            <p:ph type="sldNum" sz="quarter" idx="12"/>
          </p:nvPr>
        </p:nvSpPr>
        <p:spPr/>
        <p:txBody>
          <a:bodyPr/>
          <a:lstStyle/>
          <a:p>
            <a:fld id="{86C8D2BB-FBA8-4051-BD13-38DBFB29A75A}" type="slidenum">
              <a:rPr lang="en-US" smtClean="0"/>
              <a:t>‹#›</a:t>
            </a:fld>
            <a:endParaRPr lang="en-US"/>
          </a:p>
        </p:txBody>
      </p:sp>
    </p:spTree>
    <p:extLst>
      <p:ext uri="{BB962C8B-B14F-4D97-AF65-F5344CB8AC3E}">
        <p14:creationId xmlns:p14="http://schemas.microsoft.com/office/powerpoint/2010/main" val="86781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4688-82C2-4495-9CDD-2699F7114B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18FA4B-A201-43F9-A8A9-6995132F3D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411F7-3933-4EC4-B965-2508E2FBEEEC}"/>
              </a:ext>
            </a:extLst>
          </p:cNvPr>
          <p:cNvSpPr>
            <a:spLocks noGrp="1"/>
          </p:cNvSpPr>
          <p:nvPr>
            <p:ph type="dt" sz="half" idx="10"/>
          </p:nvPr>
        </p:nvSpPr>
        <p:spPr/>
        <p:txBody>
          <a:bodyPr/>
          <a:lstStyle/>
          <a:p>
            <a:fld id="{B1A7E18A-CCD1-43F4-A400-4ECF54BFA9E7}" type="datetimeFigureOut">
              <a:rPr lang="en-US" smtClean="0"/>
              <a:t>6/7/2020</a:t>
            </a:fld>
            <a:endParaRPr lang="en-US"/>
          </a:p>
        </p:txBody>
      </p:sp>
      <p:sp>
        <p:nvSpPr>
          <p:cNvPr id="5" name="Footer Placeholder 4">
            <a:extLst>
              <a:ext uri="{FF2B5EF4-FFF2-40B4-BE49-F238E27FC236}">
                <a16:creationId xmlns:a16="http://schemas.microsoft.com/office/drawing/2014/main" id="{A1155EA6-0D28-4860-A7B6-2E05D3612E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D1AAA-3E63-4E73-B5CA-DE004B48D822}"/>
              </a:ext>
            </a:extLst>
          </p:cNvPr>
          <p:cNvSpPr>
            <a:spLocks noGrp="1"/>
          </p:cNvSpPr>
          <p:nvPr>
            <p:ph type="sldNum" sz="quarter" idx="12"/>
          </p:nvPr>
        </p:nvSpPr>
        <p:spPr/>
        <p:txBody>
          <a:bodyPr/>
          <a:lstStyle/>
          <a:p>
            <a:fld id="{86C8D2BB-FBA8-4051-BD13-38DBFB29A75A}" type="slidenum">
              <a:rPr lang="en-US" smtClean="0"/>
              <a:t>‹#›</a:t>
            </a:fld>
            <a:endParaRPr lang="en-US"/>
          </a:p>
        </p:txBody>
      </p:sp>
    </p:spTree>
    <p:extLst>
      <p:ext uri="{BB962C8B-B14F-4D97-AF65-F5344CB8AC3E}">
        <p14:creationId xmlns:p14="http://schemas.microsoft.com/office/powerpoint/2010/main" val="16017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19C244-1CFE-47BF-945A-575CABE1E2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E98914-56FA-459B-B7BA-78D2668FAE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E6C2-B3B1-4FF4-8FE2-46CCBDA27AA0}"/>
              </a:ext>
            </a:extLst>
          </p:cNvPr>
          <p:cNvSpPr>
            <a:spLocks noGrp="1"/>
          </p:cNvSpPr>
          <p:nvPr>
            <p:ph type="dt" sz="half" idx="10"/>
          </p:nvPr>
        </p:nvSpPr>
        <p:spPr/>
        <p:txBody>
          <a:bodyPr/>
          <a:lstStyle/>
          <a:p>
            <a:fld id="{B1A7E18A-CCD1-43F4-A400-4ECF54BFA9E7}" type="datetimeFigureOut">
              <a:rPr lang="en-US" smtClean="0"/>
              <a:t>6/7/2020</a:t>
            </a:fld>
            <a:endParaRPr lang="en-US"/>
          </a:p>
        </p:txBody>
      </p:sp>
      <p:sp>
        <p:nvSpPr>
          <p:cNvPr id="5" name="Footer Placeholder 4">
            <a:extLst>
              <a:ext uri="{FF2B5EF4-FFF2-40B4-BE49-F238E27FC236}">
                <a16:creationId xmlns:a16="http://schemas.microsoft.com/office/drawing/2014/main" id="{20F369D7-DF09-4F6D-9E96-782D04D1E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B4783-00A5-49E9-9C63-A97C767CDC64}"/>
              </a:ext>
            </a:extLst>
          </p:cNvPr>
          <p:cNvSpPr>
            <a:spLocks noGrp="1"/>
          </p:cNvSpPr>
          <p:nvPr>
            <p:ph type="sldNum" sz="quarter" idx="12"/>
          </p:nvPr>
        </p:nvSpPr>
        <p:spPr/>
        <p:txBody>
          <a:bodyPr/>
          <a:lstStyle/>
          <a:p>
            <a:fld id="{86C8D2BB-FBA8-4051-BD13-38DBFB29A75A}" type="slidenum">
              <a:rPr lang="en-US" smtClean="0"/>
              <a:t>‹#›</a:t>
            </a:fld>
            <a:endParaRPr lang="en-US"/>
          </a:p>
        </p:txBody>
      </p:sp>
    </p:spTree>
    <p:extLst>
      <p:ext uri="{BB962C8B-B14F-4D97-AF65-F5344CB8AC3E}">
        <p14:creationId xmlns:p14="http://schemas.microsoft.com/office/powerpoint/2010/main" val="58114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E59D-1DC5-453F-9A3F-B803B24EB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D8007C-BCCB-4502-839F-C4FE15B47B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F0690-A2E7-4D8E-979F-81BF4681FBD4}"/>
              </a:ext>
            </a:extLst>
          </p:cNvPr>
          <p:cNvSpPr>
            <a:spLocks noGrp="1"/>
          </p:cNvSpPr>
          <p:nvPr>
            <p:ph type="dt" sz="half" idx="10"/>
          </p:nvPr>
        </p:nvSpPr>
        <p:spPr/>
        <p:txBody>
          <a:bodyPr/>
          <a:lstStyle/>
          <a:p>
            <a:fld id="{B1A7E18A-CCD1-43F4-A400-4ECF54BFA9E7}" type="datetimeFigureOut">
              <a:rPr lang="en-US" smtClean="0"/>
              <a:t>6/7/2020</a:t>
            </a:fld>
            <a:endParaRPr lang="en-US"/>
          </a:p>
        </p:txBody>
      </p:sp>
      <p:sp>
        <p:nvSpPr>
          <p:cNvPr id="5" name="Footer Placeholder 4">
            <a:extLst>
              <a:ext uri="{FF2B5EF4-FFF2-40B4-BE49-F238E27FC236}">
                <a16:creationId xmlns:a16="http://schemas.microsoft.com/office/drawing/2014/main" id="{11E2436F-6B79-4A3A-B95A-B7AE5EEE4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1F538-0BFE-4F7B-A7A6-EECA10C5C324}"/>
              </a:ext>
            </a:extLst>
          </p:cNvPr>
          <p:cNvSpPr>
            <a:spLocks noGrp="1"/>
          </p:cNvSpPr>
          <p:nvPr>
            <p:ph type="sldNum" sz="quarter" idx="12"/>
          </p:nvPr>
        </p:nvSpPr>
        <p:spPr/>
        <p:txBody>
          <a:bodyPr/>
          <a:lstStyle/>
          <a:p>
            <a:fld id="{86C8D2BB-FBA8-4051-BD13-38DBFB29A75A}" type="slidenum">
              <a:rPr lang="en-US" smtClean="0"/>
              <a:t>‹#›</a:t>
            </a:fld>
            <a:endParaRPr lang="en-US"/>
          </a:p>
        </p:txBody>
      </p:sp>
    </p:spTree>
    <p:extLst>
      <p:ext uri="{BB962C8B-B14F-4D97-AF65-F5344CB8AC3E}">
        <p14:creationId xmlns:p14="http://schemas.microsoft.com/office/powerpoint/2010/main" val="233093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6455-734B-4736-B9D3-B883A3CF62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338B9E-5B79-4595-BF30-A9D133FC81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5E2116-F72C-41CE-B65B-323B6CD02053}"/>
              </a:ext>
            </a:extLst>
          </p:cNvPr>
          <p:cNvSpPr>
            <a:spLocks noGrp="1"/>
          </p:cNvSpPr>
          <p:nvPr>
            <p:ph type="dt" sz="half" idx="10"/>
          </p:nvPr>
        </p:nvSpPr>
        <p:spPr/>
        <p:txBody>
          <a:bodyPr/>
          <a:lstStyle/>
          <a:p>
            <a:fld id="{B1A7E18A-CCD1-43F4-A400-4ECF54BFA9E7}" type="datetimeFigureOut">
              <a:rPr lang="en-US" smtClean="0"/>
              <a:t>6/7/2020</a:t>
            </a:fld>
            <a:endParaRPr lang="en-US"/>
          </a:p>
        </p:txBody>
      </p:sp>
      <p:sp>
        <p:nvSpPr>
          <p:cNvPr id="5" name="Footer Placeholder 4">
            <a:extLst>
              <a:ext uri="{FF2B5EF4-FFF2-40B4-BE49-F238E27FC236}">
                <a16:creationId xmlns:a16="http://schemas.microsoft.com/office/drawing/2014/main" id="{20AE592F-1917-4CD2-A3EC-B6DC69AB7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3B0EE-57A3-424D-99BC-B4E8CC105144}"/>
              </a:ext>
            </a:extLst>
          </p:cNvPr>
          <p:cNvSpPr>
            <a:spLocks noGrp="1"/>
          </p:cNvSpPr>
          <p:nvPr>
            <p:ph type="sldNum" sz="quarter" idx="12"/>
          </p:nvPr>
        </p:nvSpPr>
        <p:spPr/>
        <p:txBody>
          <a:bodyPr/>
          <a:lstStyle/>
          <a:p>
            <a:fld id="{86C8D2BB-FBA8-4051-BD13-38DBFB29A75A}" type="slidenum">
              <a:rPr lang="en-US" smtClean="0"/>
              <a:t>‹#›</a:t>
            </a:fld>
            <a:endParaRPr lang="en-US"/>
          </a:p>
        </p:txBody>
      </p:sp>
    </p:spTree>
    <p:extLst>
      <p:ext uri="{BB962C8B-B14F-4D97-AF65-F5344CB8AC3E}">
        <p14:creationId xmlns:p14="http://schemas.microsoft.com/office/powerpoint/2010/main" val="286879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F7DF-9366-4E42-869D-5837E74B31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5BF12-41C3-4841-8E03-E27D31E41E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854E48-DEA1-4A6E-8D0D-4FFADAC90C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AE842-F0E1-45A1-99F2-66C0D5168DF1}"/>
              </a:ext>
            </a:extLst>
          </p:cNvPr>
          <p:cNvSpPr>
            <a:spLocks noGrp="1"/>
          </p:cNvSpPr>
          <p:nvPr>
            <p:ph type="dt" sz="half" idx="10"/>
          </p:nvPr>
        </p:nvSpPr>
        <p:spPr/>
        <p:txBody>
          <a:bodyPr/>
          <a:lstStyle/>
          <a:p>
            <a:fld id="{B1A7E18A-CCD1-43F4-A400-4ECF54BFA9E7}" type="datetimeFigureOut">
              <a:rPr lang="en-US" smtClean="0"/>
              <a:t>6/7/2020</a:t>
            </a:fld>
            <a:endParaRPr lang="en-US"/>
          </a:p>
        </p:txBody>
      </p:sp>
      <p:sp>
        <p:nvSpPr>
          <p:cNvPr id="6" name="Footer Placeholder 5">
            <a:extLst>
              <a:ext uri="{FF2B5EF4-FFF2-40B4-BE49-F238E27FC236}">
                <a16:creationId xmlns:a16="http://schemas.microsoft.com/office/drawing/2014/main" id="{188111B3-EED6-4937-B0EC-25BCAA7E3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C3E91-8E14-4205-ADA1-A577A0DB2B7F}"/>
              </a:ext>
            </a:extLst>
          </p:cNvPr>
          <p:cNvSpPr>
            <a:spLocks noGrp="1"/>
          </p:cNvSpPr>
          <p:nvPr>
            <p:ph type="sldNum" sz="quarter" idx="12"/>
          </p:nvPr>
        </p:nvSpPr>
        <p:spPr/>
        <p:txBody>
          <a:bodyPr/>
          <a:lstStyle/>
          <a:p>
            <a:fld id="{86C8D2BB-FBA8-4051-BD13-38DBFB29A75A}" type="slidenum">
              <a:rPr lang="en-US" smtClean="0"/>
              <a:t>‹#›</a:t>
            </a:fld>
            <a:endParaRPr lang="en-US"/>
          </a:p>
        </p:txBody>
      </p:sp>
    </p:spTree>
    <p:extLst>
      <p:ext uri="{BB962C8B-B14F-4D97-AF65-F5344CB8AC3E}">
        <p14:creationId xmlns:p14="http://schemas.microsoft.com/office/powerpoint/2010/main" val="365610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FE2F-F9C0-498A-B980-664A78A54A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9DFD80-0FB5-43E2-8897-1025DD683E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A1B3E-13E4-49D9-B8F1-78047092B5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7253C-A251-4E58-B725-C5880F8B8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299984-FD15-459C-8ED3-8163071C28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A53DD7-FBCA-4EB7-8F73-7E4CE9F83C07}"/>
              </a:ext>
            </a:extLst>
          </p:cNvPr>
          <p:cNvSpPr>
            <a:spLocks noGrp="1"/>
          </p:cNvSpPr>
          <p:nvPr>
            <p:ph type="dt" sz="half" idx="10"/>
          </p:nvPr>
        </p:nvSpPr>
        <p:spPr/>
        <p:txBody>
          <a:bodyPr/>
          <a:lstStyle/>
          <a:p>
            <a:fld id="{B1A7E18A-CCD1-43F4-A400-4ECF54BFA9E7}" type="datetimeFigureOut">
              <a:rPr lang="en-US" smtClean="0"/>
              <a:t>6/7/2020</a:t>
            </a:fld>
            <a:endParaRPr lang="en-US"/>
          </a:p>
        </p:txBody>
      </p:sp>
      <p:sp>
        <p:nvSpPr>
          <p:cNvPr id="8" name="Footer Placeholder 7">
            <a:extLst>
              <a:ext uri="{FF2B5EF4-FFF2-40B4-BE49-F238E27FC236}">
                <a16:creationId xmlns:a16="http://schemas.microsoft.com/office/drawing/2014/main" id="{58F8FD9A-B5A4-4F11-9274-BA28197AA5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EDD37A-E22D-4F57-96F2-719B1B0651AE}"/>
              </a:ext>
            </a:extLst>
          </p:cNvPr>
          <p:cNvSpPr>
            <a:spLocks noGrp="1"/>
          </p:cNvSpPr>
          <p:nvPr>
            <p:ph type="sldNum" sz="quarter" idx="12"/>
          </p:nvPr>
        </p:nvSpPr>
        <p:spPr/>
        <p:txBody>
          <a:bodyPr/>
          <a:lstStyle/>
          <a:p>
            <a:fld id="{86C8D2BB-FBA8-4051-BD13-38DBFB29A75A}" type="slidenum">
              <a:rPr lang="en-US" smtClean="0"/>
              <a:t>‹#›</a:t>
            </a:fld>
            <a:endParaRPr lang="en-US"/>
          </a:p>
        </p:txBody>
      </p:sp>
    </p:spTree>
    <p:extLst>
      <p:ext uri="{BB962C8B-B14F-4D97-AF65-F5344CB8AC3E}">
        <p14:creationId xmlns:p14="http://schemas.microsoft.com/office/powerpoint/2010/main" val="364916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80954-CF09-42D1-A7C8-EA489743F5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828341-A5FB-46B2-B9D3-798509A5A071}"/>
              </a:ext>
            </a:extLst>
          </p:cNvPr>
          <p:cNvSpPr>
            <a:spLocks noGrp="1"/>
          </p:cNvSpPr>
          <p:nvPr>
            <p:ph type="dt" sz="half" idx="10"/>
          </p:nvPr>
        </p:nvSpPr>
        <p:spPr/>
        <p:txBody>
          <a:bodyPr/>
          <a:lstStyle/>
          <a:p>
            <a:fld id="{B1A7E18A-CCD1-43F4-A400-4ECF54BFA9E7}" type="datetimeFigureOut">
              <a:rPr lang="en-US" smtClean="0"/>
              <a:t>6/7/2020</a:t>
            </a:fld>
            <a:endParaRPr lang="en-US"/>
          </a:p>
        </p:txBody>
      </p:sp>
      <p:sp>
        <p:nvSpPr>
          <p:cNvPr id="4" name="Footer Placeholder 3">
            <a:extLst>
              <a:ext uri="{FF2B5EF4-FFF2-40B4-BE49-F238E27FC236}">
                <a16:creationId xmlns:a16="http://schemas.microsoft.com/office/drawing/2014/main" id="{5E8607F3-BD0E-4709-A96A-51A5D38A69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0645E9-F22A-42A0-AF68-9AB48CB1078A}"/>
              </a:ext>
            </a:extLst>
          </p:cNvPr>
          <p:cNvSpPr>
            <a:spLocks noGrp="1"/>
          </p:cNvSpPr>
          <p:nvPr>
            <p:ph type="sldNum" sz="quarter" idx="12"/>
          </p:nvPr>
        </p:nvSpPr>
        <p:spPr/>
        <p:txBody>
          <a:bodyPr/>
          <a:lstStyle/>
          <a:p>
            <a:fld id="{86C8D2BB-FBA8-4051-BD13-38DBFB29A75A}" type="slidenum">
              <a:rPr lang="en-US" smtClean="0"/>
              <a:t>‹#›</a:t>
            </a:fld>
            <a:endParaRPr lang="en-US"/>
          </a:p>
        </p:txBody>
      </p:sp>
    </p:spTree>
    <p:extLst>
      <p:ext uri="{BB962C8B-B14F-4D97-AF65-F5344CB8AC3E}">
        <p14:creationId xmlns:p14="http://schemas.microsoft.com/office/powerpoint/2010/main" val="155222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0A9BF4-6FEB-42B4-818A-9A19A25AACF3}"/>
              </a:ext>
            </a:extLst>
          </p:cNvPr>
          <p:cNvSpPr>
            <a:spLocks noGrp="1"/>
          </p:cNvSpPr>
          <p:nvPr>
            <p:ph type="dt" sz="half" idx="10"/>
          </p:nvPr>
        </p:nvSpPr>
        <p:spPr/>
        <p:txBody>
          <a:bodyPr/>
          <a:lstStyle/>
          <a:p>
            <a:fld id="{B1A7E18A-CCD1-43F4-A400-4ECF54BFA9E7}" type="datetimeFigureOut">
              <a:rPr lang="en-US" smtClean="0"/>
              <a:t>6/7/2020</a:t>
            </a:fld>
            <a:endParaRPr lang="en-US"/>
          </a:p>
        </p:txBody>
      </p:sp>
      <p:sp>
        <p:nvSpPr>
          <p:cNvPr id="3" name="Footer Placeholder 2">
            <a:extLst>
              <a:ext uri="{FF2B5EF4-FFF2-40B4-BE49-F238E27FC236}">
                <a16:creationId xmlns:a16="http://schemas.microsoft.com/office/drawing/2014/main" id="{52371E1E-F353-4F7B-8677-36903F1FAB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7B2059-6028-492C-94F1-E46FF2081E33}"/>
              </a:ext>
            </a:extLst>
          </p:cNvPr>
          <p:cNvSpPr>
            <a:spLocks noGrp="1"/>
          </p:cNvSpPr>
          <p:nvPr>
            <p:ph type="sldNum" sz="quarter" idx="12"/>
          </p:nvPr>
        </p:nvSpPr>
        <p:spPr/>
        <p:txBody>
          <a:bodyPr/>
          <a:lstStyle/>
          <a:p>
            <a:fld id="{86C8D2BB-FBA8-4051-BD13-38DBFB29A75A}" type="slidenum">
              <a:rPr lang="en-US" smtClean="0"/>
              <a:t>‹#›</a:t>
            </a:fld>
            <a:endParaRPr lang="en-US"/>
          </a:p>
        </p:txBody>
      </p:sp>
    </p:spTree>
    <p:extLst>
      <p:ext uri="{BB962C8B-B14F-4D97-AF65-F5344CB8AC3E}">
        <p14:creationId xmlns:p14="http://schemas.microsoft.com/office/powerpoint/2010/main" val="28758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1C9A-C541-4FB3-B204-5DF0F2C74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3720BF-0CA5-4280-9151-3D5E20C1AD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0214C-E859-48ED-9F37-654F30BEF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A374F-2B48-427B-904F-8F3ECFBE6906}"/>
              </a:ext>
            </a:extLst>
          </p:cNvPr>
          <p:cNvSpPr>
            <a:spLocks noGrp="1"/>
          </p:cNvSpPr>
          <p:nvPr>
            <p:ph type="dt" sz="half" idx="10"/>
          </p:nvPr>
        </p:nvSpPr>
        <p:spPr/>
        <p:txBody>
          <a:bodyPr/>
          <a:lstStyle/>
          <a:p>
            <a:fld id="{B1A7E18A-CCD1-43F4-A400-4ECF54BFA9E7}" type="datetimeFigureOut">
              <a:rPr lang="en-US" smtClean="0"/>
              <a:t>6/7/2020</a:t>
            </a:fld>
            <a:endParaRPr lang="en-US"/>
          </a:p>
        </p:txBody>
      </p:sp>
      <p:sp>
        <p:nvSpPr>
          <p:cNvPr id="6" name="Footer Placeholder 5">
            <a:extLst>
              <a:ext uri="{FF2B5EF4-FFF2-40B4-BE49-F238E27FC236}">
                <a16:creationId xmlns:a16="http://schemas.microsoft.com/office/drawing/2014/main" id="{96681DCC-C19B-41E2-B4AE-637B8EAF2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204E3-50D2-48D7-97BC-3745CE9BBA06}"/>
              </a:ext>
            </a:extLst>
          </p:cNvPr>
          <p:cNvSpPr>
            <a:spLocks noGrp="1"/>
          </p:cNvSpPr>
          <p:nvPr>
            <p:ph type="sldNum" sz="quarter" idx="12"/>
          </p:nvPr>
        </p:nvSpPr>
        <p:spPr/>
        <p:txBody>
          <a:bodyPr/>
          <a:lstStyle/>
          <a:p>
            <a:fld id="{86C8D2BB-FBA8-4051-BD13-38DBFB29A75A}" type="slidenum">
              <a:rPr lang="en-US" smtClean="0"/>
              <a:t>‹#›</a:t>
            </a:fld>
            <a:endParaRPr lang="en-US"/>
          </a:p>
        </p:txBody>
      </p:sp>
    </p:spTree>
    <p:extLst>
      <p:ext uri="{BB962C8B-B14F-4D97-AF65-F5344CB8AC3E}">
        <p14:creationId xmlns:p14="http://schemas.microsoft.com/office/powerpoint/2010/main" val="320843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759D-EF28-43A5-8BCD-9DBB70085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A3781E-58D4-43C8-8435-67BFE1DF83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7342D6-996C-458B-ADA3-B64E56338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A80B6-7030-4A7A-88F3-8695FF01AF87}"/>
              </a:ext>
            </a:extLst>
          </p:cNvPr>
          <p:cNvSpPr>
            <a:spLocks noGrp="1"/>
          </p:cNvSpPr>
          <p:nvPr>
            <p:ph type="dt" sz="half" idx="10"/>
          </p:nvPr>
        </p:nvSpPr>
        <p:spPr/>
        <p:txBody>
          <a:bodyPr/>
          <a:lstStyle/>
          <a:p>
            <a:fld id="{B1A7E18A-CCD1-43F4-A400-4ECF54BFA9E7}" type="datetimeFigureOut">
              <a:rPr lang="en-US" smtClean="0"/>
              <a:t>6/7/2020</a:t>
            </a:fld>
            <a:endParaRPr lang="en-US"/>
          </a:p>
        </p:txBody>
      </p:sp>
      <p:sp>
        <p:nvSpPr>
          <p:cNvPr id="6" name="Footer Placeholder 5">
            <a:extLst>
              <a:ext uri="{FF2B5EF4-FFF2-40B4-BE49-F238E27FC236}">
                <a16:creationId xmlns:a16="http://schemas.microsoft.com/office/drawing/2014/main" id="{BC93276F-64F7-4DD3-8BC6-702797C95A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C93161-755B-483B-92A3-F0EB143DA190}"/>
              </a:ext>
            </a:extLst>
          </p:cNvPr>
          <p:cNvSpPr>
            <a:spLocks noGrp="1"/>
          </p:cNvSpPr>
          <p:nvPr>
            <p:ph type="sldNum" sz="quarter" idx="12"/>
          </p:nvPr>
        </p:nvSpPr>
        <p:spPr/>
        <p:txBody>
          <a:bodyPr/>
          <a:lstStyle/>
          <a:p>
            <a:fld id="{86C8D2BB-FBA8-4051-BD13-38DBFB29A75A}" type="slidenum">
              <a:rPr lang="en-US" smtClean="0"/>
              <a:t>‹#›</a:t>
            </a:fld>
            <a:endParaRPr lang="en-US"/>
          </a:p>
        </p:txBody>
      </p:sp>
    </p:spTree>
    <p:extLst>
      <p:ext uri="{BB962C8B-B14F-4D97-AF65-F5344CB8AC3E}">
        <p14:creationId xmlns:p14="http://schemas.microsoft.com/office/powerpoint/2010/main" val="41548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B07500-EA9E-47D1-A874-D88B00302C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04083-01D4-4232-B257-E805DEF13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60229-9595-4AF9-A530-D2C88132F9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7E18A-CCD1-43F4-A400-4ECF54BFA9E7}" type="datetimeFigureOut">
              <a:rPr lang="en-US" smtClean="0"/>
              <a:t>6/7/2020</a:t>
            </a:fld>
            <a:endParaRPr lang="en-US"/>
          </a:p>
        </p:txBody>
      </p:sp>
      <p:sp>
        <p:nvSpPr>
          <p:cNvPr id="5" name="Footer Placeholder 4">
            <a:extLst>
              <a:ext uri="{FF2B5EF4-FFF2-40B4-BE49-F238E27FC236}">
                <a16:creationId xmlns:a16="http://schemas.microsoft.com/office/drawing/2014/main" id="{55DC79A1-4FEA-4F56-A391-F8DED20D7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AC2F00-371E-4971-9211-FFDD8050A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8D2BB-FBA8-4051-BD13-38DBFB29A75A}" type="slidenum">
              <a:rPr lang="en-US" smtClean="0"/>
              <a:t>‹#›</a:t>
            </a:fld>
            <a:endParaRPr lang="en-US"/>
          </a:p>
        </p:txBody>
      </p:sp>
    </p:spTree>
    <p:extLst>
      <p:ext uri="{BB962C8B-B14F-4D97-AF65-F5344CB8AC3E}">
        <p14:creationId xmlns:p14="http://schemas.microsoft.com/office/powerpoint/2010/main" val="1378177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D3DF-DDD2-4819-962A-5B55317DBDCF}"/>
              </a:ext>
            </a:extLst>
          </p:cNvPr>
          <p:cNvSpPr>
            <a:spLocks noGrp="1"/>
          </p:cNvSpPr>
          <p:nvPr>
            <p:ph type="ctrTitle"/>
          </p:nvPr>
        </p:nvSpPr>
        <p:spPr>
          <a:xfrm>
            <a:off x="882866" y="775522"/>
            <a:ext cx="5391807" cy="1736451"/>
          </a:xfrm>
        </p:spPr>
        <p:txBody>
          <a:bodyPr>
            <a:normAutofit/>
          </a:bodyPr>
          <a:lstStyle/>
          <a:p>
            <a:r>
              <a:rPr lang="en-US" sz="9600" dirty="0">
                <a:latin typeface="Blackadder ITC" panose="04020505051007020D02" pitchFamily="82" charset="0"/>
              </a:rPr>
              <a:t>Nehemiah</a:t>
            </a:r>
          </a:p>
        </p:txBody>
      </p:sp>
      <p:sp>
        <p:nvSpPr>
          <p:cNvPr id="3" name="Subtitle 2">
            <a:extLst>
              <a:ext uri="{FF2B5EF4-FFF2-40B4-BE49-F238E27FC236}">
                <a16:creationId xmlns:a16="http://schemas.microsoft.com/office/drawing/2014/main" id="{55419124-F28B-416F-BF7D-236FED89A80E}"/>
              </a:ext>
            </a:extLst>
          </p:cNvPr>
          <p:cNvSpPr>
            <a:spLocks noGrp="1"/>
          </p:cNvSpPr>
          <p:nvPr>
            <p:ph type="subTitle" idx="1"/>
          </p:nvPr>
        </p:nvSpPr>
        <p:spPr>
          <a:xfrm>
            <a:off x="882866" y="2267224"/>
            <a:ext cx="5391807" cy="3815254"/>
          </a:xfrm>
        </p:spPr>
        <p:txBody>
          <a:bodyPr>
            <a:normAutofit/>
          </a:bodyPr>
          <a:lstStyle/>
          <a:p>
            <a:r>
              <a:rPr lang="en-US" sz="4800" b="1" dirty="0"/>
              <a:t>A Man for His Time</a:t>
            </a:r>
            <a:endParaRPr lang="en-US" sz="1050" b="1" dirty="0"/>
          </a:p>
          <a:p>
            <a:endParaRPr lang="en-US" sz="1800" dirty="0"/>
          </a:p>
          <a:p>
            <a:r>
              <a:rPr lang="en-US" sz="6000" dirty="0">
                <a:latin typeface="Milwich" panose="04000500000000000000" pitchFamily="82" charset="0"/>
              </a:rPr>
              <a:t>“For I was the king’s cupbearer.” </a:t>
            </a:r>
          </a:p>
          <a:p>
            <a:pPr algn="r"/>
            <a:r>
              <a:rPr lang="en-US" sz="3600" dirty="0">
                <a:latin typeface="Milwich" panose="04000500000000000000" pitchFamily="82" charset="0"/>
              </a:rPr>
              <a:t>(Nehemiah 1:11)</a:t>
            </a:r>
          </a:p>
        </p:txBody>
      </p:sp>
      <p:pic>
        <p:nvPicPr>
          <p:cNvPr id="7" name="Picture 6" descr="A picture containing text, photo, sitting, white&#10;&#10;Description automatically generated">
            <a:extLst>
              <a:ext uri="{FF2B5EF4-FFF2-40B4-BE49-F238E27FC236}">
                <a16:creationId xmlns:a16="http://schemas.microsoft.com/office/drawing/2014/main" id="{6CC48E18-7C76-4766-819E-E1855D812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582" y="275157"/>
            <a:ext cx="4527688" cy="6398911"/>
          </a:xfrm>
          <a:prstGeom prst="rect">
            <a:avLst/>
          </a:prstGeom>
        </p:spPr>
      </p:pic>
    </p:spTree>
    <p:extLst>
      <p:ext uri="{BB962C8B-B14F-4D97-AF65-F5344CB8AC3E}">
        <p14:creationId xmlns:p14="http://schemas.microsoft.com/office/powerpoint/2010/main" val="17704291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D3DF-DDD2-4819-962A-5B55317DBDCF}"/>
              </a:ext>
            </a:extLst>
          </p:cNvPr>
          <p:cNvSpPr>
            <a:spLocks noGrp="1"/>
          </p:cNvSpPr>
          <p:nvPr>
            <p:ph type="ctrTitle"/>
          </p:nvPr>
        </p:nvSpPr>
        <p:spPr>
          <a:xfrm>
            <a:off x="882866" y="775522"/>
            <a:ext cx="5391807" cy="1736451"/>
          </a:xfrm>
        </p:spPr>
        <p:txBody>
          <a:bodyPr>
            <a:normAutofit/>
          </a:bodyPr>
          <a:lstStyle/>
          <a:p>
            <a:r>
              <a:rPr lang="en-US" sz="9600" dirty="0">
                <a:latin typeface="Blackadder ITC" panose="04020505051007020D02" pitchFamily="82" charset="0"/>
              </a:rPr>
              <a:t>Nehemiah</a:t>
            </a:r>
          </a:p>
        </p:txBody>
      </p:sp>
      <p:sp>
        <p:nvSpPr>
          <p:cNvPr id="3" name="Subtitle 2">
            <a:extLst>
              <a:ext uri="{FF2B5EF4-FFF2-40B4-BE49-F238E27FC236}">
                <a16:creationId xmlns:a16="http://schemas.microsoft.com/office/drawing/2014/main" id="{55419124-F28B-416F-BF7D-236FED89A80E}"/>
              </a:ext>
            </a:extLst>
          </p:cNvPr>
          <p:cNvSpPr>
            <a:spLocks noGrp="1"/>
          </p:cNvSpPr>
          <p:nvPr>
            <p:ph type="subTitle" idx="1"/>
          </p:nvPr>
        </p:nvSpPr>
        <p:spPr>
          <a:xfrm>
            <a:off x="882866" y="2267224"/>
            <a:ext cx="5391807" cy="3815254"/>
          </a:xfrm>
        </p:spPr>
        <p:txBody>
          <a:bodyPr>
            <a:normAutofit/>
          </a:bodyPr>
          <a:lstStyle/>
          <a:p>
            <a:r>
              <a:rPr lang="en-US" sz="4800" b="1" dirty="0"/>
              <a:t>A Man for His Time</a:t>
            </a:r>
            <a:endParaRPr lang="en-US" sz="1050" b="1" dirty="0"/>
          </a:p>
          <a:p>
            <a:endParaRPr lang="en-US" sz="1800" dirty="0"/>
          </a:p>
          <a:p>
            <a:r>
              <a:rPr lang="en-US" sz="6000" dirty="0">
                <a:latin typeface="Milwich" panose="04000500000000000000" pitchFamily="82" charset="0"/>
              </a:rPr>
              <a:t>“For I was the king’s cupbearer.” </a:t>
            </a:r>
          </a:p>
          <a:p>
            <a:pPr algn="r"/>
            <a:r>
              <a:rPr lang="en-US" sz="3600" dirty="0">
                <a:latin typeface="Milwich" panose="04000500000000000000" pitchFamily="82" charset="0"/>
              </a:rPr>
              <a:t>(Nehemiah 1:11)</a:t>
            </a:r>
          </a:p>
        </p:txBody>
      </p:sp>
      <p:sp>
        <p:nvSpPr>
          <p:cNvPr id="8" name="Rectangle: Rounded Corners 7">
            <a:extLst>
              <a:ext uri="{FF2B5EF4-FFF2-40B4-BE49-F238E27FC236}">
                <a16:creationId xmlns:a16="http://schemas.microsoft.com/office/drawing/2014/main" id="{12D6F60C-6B11-4B8A-A23E-FACDB29D8248}"/>
              </a:ext>
            </a:extLst>
          </p:cNvPr>
          <p:cNvSpPr/>
          <p:nvPr/>
        </p:nvSpPr>
        <p:spPr>
          <a:xfrm>
            <a:off x="7156580" y="775521"/>
            <a:ext cx="4451220" cy="4684437"/>
          </a:xfrm>
          <a:prstGeom prst="round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bbon: Tilted Up 8">
            <a:extLst>
              <a:ext uri="{FF2B5EF4-FFF2-40B4-BE49-F238E27FC236}">
                <a16:creationId xmlns:a16="http://schemas.microsoft.com/office/drawing/2014/main" id="{CDFE0671-291C-414A-9B03-26C58BF6835B}"/>
              </a:ext>
            </a:extLst>
          </p:cNvPr>
          <p:cNvSpPr/>
          <p:nvPr/>
        </p:nvSpPr>
        <p:spPr>
          <a:xfrm>
            <a:off x="7156580" y="5550886"/>
            <a:ext cx="4451220" cy="764592"/>
          </a:xfrm>
          <a:prstGeom prst="ribbon2">
            <a:avLst>
              <a:gd name="adj1" fmla="val 16667"/>
              <a:gd name="adj2" fmla="val 72542"/>
            </a:avLst>
          </a:prstGeom>
          <a:solidFill>
            <a:srgbClr val="B8AA9E">
              <a:alpha val="69804"/>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Stan Cox – Evangelist</a:t>
            </a:r>
          </a:p>
          <a:p>
            <a:pPr algn="ctr"/>
            <a:r>
              <a:rPr lang="en-US" sz="1400" dirty="0">
                <a:solidFill>
                  <a:schemeClr val="tx1"/>
                </a:solidFill>
              </a:rPr>
              <a:t>West Side church of Christ</a:t>
            </a:r>
          </a:p>
        </p:txBody>
      </p:sp>
    </p:spTree>
    <p:extLst>
      <p:ext uri="{BB962C8B-B14F-4D97-AF65-F5344CB8AC3E}">
        <p14:creationId xmlns:p14="http://schemas.microsoft.com/office/powerpoint/2010/main" val="26272285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D3DF-DDD2-4819-962A-5B55317DBDCF}"/>
              </a:ext>
            </a:extLst>
          </p:cNvPr>
          <p:cNvSpPr>
            <a:spLocks noGrp="1"/>
          </p:cNvSpPr>
          <p:nvPr>
            <p:ph type="ctrTitle"/>
          </p:nvPr>
        </p:nvSpPr>
        <p:spPr>
          <a:xfrm>
            <a:off x="882866" y="275157"/>
            <a:ext cx="5391807" cy="1736451"/>
          </a:xfrm>
        </p:spPr>
        <p:txBody>
          <a:bodyPr>
            <a:normAutofit/>
          </a:bodyPr>
          <a:lstStyle/>
          <a:p>
            <a:r>
              <a:rPr lang="en-US" sz="9600" dirty="0">
                <a:latin typeface="Blackadder ITC" panose="04020505051007020D02" pitchFamily="82" charset="0"/>
              </a:rPr>
              <a:t>Nehemiah</a:t>
            </a:r>
          </a:p>
        </p:txBody>
      </p:sp>
      <p:sp>
        <p:nvSpPr>
          <p:cNvPr id="3" name="Subtitle 2">
            <a:extLst>
              <a:ext uri="{FF2B5EF4-FFF2-40B4-BE49-F238E27FC236}">
                <a16:creationId xmlns:a16="http://schemas.microsoft.com/office/drawing/2014/main" id="{55419124-F28B-416F-BF7D-236FED89A80E}"/>
              </a:ext>
            </a:extLst>
          </p:cNvPr>
          <p:cNvSpPr>
            <a:spLocks noGrp="1"/>
          </p:cNvSpPr>
          <p:nvPr>
            <p:ph type="subTitle" idx="1"/>
          </p:nvPr>
        </p:nvSpPr>
        <p:spPr>
          <a:xfrm>
            <a:off x="609600" y="2011609"/>
            <a:ext cx="6045200" cy="4571234"/>
          </a:xfrm>
        </p:spPr>
        <p:txBody>
          <a:bodyPr>
            <a:normAutofit/>
          </a:bodyPr>
          <a:lstStyle/>
          <a:p>
            <a:r>
              <a:rPr lang="en-US" sz="4800" b="1" dirty="0"/>
              <a:t>A heart of compassion and concern</a:t>
            </a:r>
          </a:p>
          <a:p>
            <a:r>
              <a:rPr lang="en-US" sz="4800" dirty="0"/>
              <a:t>(verse 2-4)</a:t>
            </a:r>
            <a:endParaRPr lang="en-US" sz="1200" dirty="0"/>
          </a:p>
          <a:p>
            <a:endParaRPr lang="en-US" sz="1200" dirty="0"/>
          </a:p>
          <a:p>
            <a:r>
              <a:rPr lang="en-US" sz="4400" dirty="0"/>
              <a:t>Matt. 10:42; 25:34-40</a:t>
            </a:r>
          </a:p>
          <a:p>
            <a:r>
              <a:rPr lang="en-US" sz="4400" dirty="0"/>
              <a:t>Acts 11:30; 2 Cor. 1:3-4</a:t>
            </a:r>
          </a:p>
        </p:txBody>
      </p:sp>
      <p:sp>
        <p:nvSpPr>
          <p:cNvPr id="5" name="Rectangle: Rounded Corners 4">
            <a:extLst>
              <a:ext uri="{FF2B5EF4-FFF2-40B4-BE49-F238E27FC236}">
                <a16:creationId xmlns:a16="http://schemas.microsoft.com/office/drawing/2014/main" id="{9F91F2F0-69BD-4279-967E-223DDEA55B02}"/>
              </a:ext>
            </a:extLst>
          </p:cNvPr>
          <p:cNvSpPr/>
          <p:nvPr/>
        </p:nvSpPr>
        <p:spPr>
          <a:xfrm>
            <a:off x="7156580" y="775521"/>
            <a:ext cx="4451220" cy="4684437"/>
          </a:xfrm>
          <a:prstGeom prst="round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bbon: Tilted Up 5">
            <a:extLst>
              <a:ext uri="{FF2B5EF4-FFF2-40B4-BE49-F238E27FC236}">
                <a16:creationId xmlns:a16="http://schemas.microsoft.com/office/drawing/2014/main" id="{7328AA5A-D2CD-4410-9B85-6102F48C58F7}"/>
              </a:ext>
            </a:extLst>
          </p:cNvPr>
          <p:cNvSpPr/>
          <p:nvPr/>
        </p:nvSpPr>
        <p:spPr>
          <a:xfrm>
            <a:off x="7156580" y="5550886"/>
            <a:ext cx="4451220" cy="764592"/>
          </a:xfrm>
          <a:prstGeom prst="ribbon2">
            <a:avLst>
              <a:gd name="adj1" fmla="val 16667"/>
              <a:gd name="adj2" fmla="val 72542"/>
            </a:avLst>
          </a:prstGeom>
          <a:solidFill>
            <a:srgbClr val="B8AA9E">
              <a:alpha val="69804"/>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Stan Cox – Evangelist</a:t>
            </a:r>
          </a:p>
          <a:p>
            <a:pPr algn="ctr"/>
            <a:r>
              <a:rPr lang="en-US" sz="1400" dirty="0">
                <a:solidFill>
                  <a:schemeClr val="tx1"/>
                </a:solidFill>
              </a:rPr>
              <a:t>West Side church of Christ</a:t>
            </a:r>
          </a:p>
        </p:txBody>
      </p:sp>
    </p:spTree>
    <p:extLst>
      <p:ext uri="{BB962C8B-B14F-4D97-AF65-F5344CB8AC3E}">
        <p14:creationId xmlns:p14="http://schemas.microsoft.com/office/powerpoint/2010/main" val="140335356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D3DF-DDD2-4819-962A-5B55317DBDCF}"/>
              </a:ext>
            </a:extLst>
          </p:cNvPr>
          <p:cNvSpPr>
            <a:spLocks noGrp="1"/>
          </p:cNvSpPr>
          <p:nvPr>
            <p:ph type="ctrTitle"/>
          </p:nvPr>
        </p:nvSpPr>
        <p:spPr>
          <a:xfrm>
            <a:off x="882866" y="275157"/>
            <a:ext cx="5391807" cy="1736451"/>
          </a:xfrm>
        </p:spPr>
        <p:txBody>
          <a:bodyPr>
            <a:normAutofit/>
          </a:bodyPr>
          <a:lstStyle/>
          <a:p>
            <a:r>
              <a:rPr lang="en-US" sz="9600" dirty="0">
                <a:latin typeface="Blackadder ITC" panose="04020505051007020D02" pitchFamily="82" charset="0"/>
              </a:rPr>
              <a:t>Nehemiah</a:t>
            </a:r>
          </a:p>
        </p:txBody>
      </p:sp>
      <p:sp>
        <p:nvSpPr>
          <p:cNvPr id="3" name="Subtitle 2">
            <a:extLst>
              <a:ext uri="{FF2B5EF4-FFF2-40B4-BE49-F238E27FC236}">
                <a16:creationId xmlns:a16="http://schemas.microsoft.com/office/drawing/2014/main" id="{55419124-F28B-416F-BF7D-236FED89A80E}"/>
              </a:ext>
            </a:extLst>
          </p:cNvPr>
          <p:cNvSpPr>
            <a:spLocks noGrp="1"/>
          </p:cNvSpPr>
          <p:nvPr>
            <p:ph type="subTitle" idx="1"/>
          </p:nvPr>
        </p:nvSpPr>
        <p:spPr>
          <a:xfrm>
            <a:off x="609600" y="2011609"/>
            <a:ext cx="6045200" cy="4571234"/>
          </a:xfrm>
        </p:spPr>
        <p:txBody>
          <a:bodyPr>
            <a:normAutofit/>
          </a:bodyPr>
          <a:lstStyle/>
          <a:p>
            <a:r>
              <a:rPr lang="en-US" sz="4800" b="1" dirty="0"/>
              <a:t>A confidence in prayer’s power</a:t>
            </a:r>
          </a:p>
          <a:p>
            <a:r>
              <a:rPr lang="en-US" sz="4800" dirty="0"/>
              <a:t>(verse 4, 5-11)</a:t>
            </a:r>
            <a:endParaRPr lang="en-US" sz="1200" dirty="0"/>
          </a:p>
          <a:p>
            <a:endParaRPr lang="en-US" sz="1200" dirty="0"/>
          </a:p>
          <a:p>
            <a:r>
              <a:rPr lang="en-US" sz="4400" dirty="0"/>
              <a:t>Nehemiah 2:1-5</a:t>
            </a:r>
          </a:p>
          <a:p>
            <a:r>
              <a:rPr lang="en-US" sz="4400" dirty="0"/>
              <a:t>John 14:12-14; Jas. 5:16</a:t>
            </a:r>
          </a:p>
        </p:txBody>
      </p:sp>
      <p:sp>
        <p:nvSpPr>
          <p:cNvPr id="5" name="Rectangle: Rounded Corners 4">
            <a:extLst>
              <a:ext uri="{FF2B5EF4-FFF2-40B4-BE49-F238E27FC236}">
                <a16:creationId xmlns:a16="http://schemas.microsoft.com/office/drawing/2014/main" id="{78D1BDAB-1F00-4453-9CFB-20960EBDC813}"/>
              </a:ext>
            </a:extLst>
          </p:cNvPr>
          <p:cNvSpPr/>
          <p:nvPr/>
        </p:nvSpPr>
        <p:spPr>
          <a:xfrm>
            <a:off x="7156580" y="775521"/>
            <a:ext cx="4451220" cy="4684437"/>
          </a:xfrm>
          <a:prstGeom prst="round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bbon: Tilted Up 5">
            <a:extLst>
              <a:ext uri="{FF2B5EF4-FFF2-40B4-BE49-F238E27FC236}">
                <a16:creationId xmlns:a16="http://schemas.microsoft.com/office/drawing/2014/main" id="{D70B0CBF-E61C-429F-9641-2661897B213F}"/>
              </a:ext>
            </a:extLst>
          </p:cNvPr>
          <p:cNvSpPr/>
          <p:nvPr/>
        </p:nvSpPr>
        <p:spPr>
          <a:xfrm>
            <a:off x="7156580" y="5550886"/>
            <a:ext cx="4451220" cy="764592"/>
          </a:xfrm>
          <a:prstGeom prst="ribbon2">
            <a:avLst>
              <a:gd name="adj1" fmla="val 16667"/>
              <a:gd name="adj2" fmla="val 72542"/>
            </a:avLst>
          </a:prstGeom>
          <a:solidFill>
            <a:srgbClr val="B8AA9E">
              <a:alpha val="69804"/>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Stan Cox – Evangelist</a:t>
            </a:r>
          </a:p>
          <a:p>
            <a:pPr algn="ctr"/>
            <a:r>
              <a:rPr lang="en-US" sz="1400" dirty="0">
                <a:solidFill>
                  <a:schemeClr val="tx1"/>
                </a:solidFill>
              </a:rPr>
              <a:t>West Side church of Christ</a:t>
            </a:r>
          </a:p>
        </p:txBody>
      </p:sp>
    </p:spTree>
    <p:extLst>
      <p:ext uri="{BB962C8B-B14F-4D97-AF65-F5344CB8AC3E}">
        <p14:creationId xmlns:p14="http://schemas.microsoft.com/office/powerpoint/2010/main" val="219423308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D3DF-DDD2-4819-962A-5B55317DBDCF}"/>
              </a:ext>
            </a:extLst>
          </p:cNvPr>
          <p:cNvSpPr>
            <a:spLocks noGrp="1"/>
          </p:cNvSpPr>
          <p:nvPr>
            <p:ph type="ctrTitle"/>
          </p:nvPr>
        </p:nvSpPr>
        <p:spPr>
          <a:xfrm>
            <a:off x="882866" y="275157"/>
            <a:ext cx="5391807" cy="1736451"/>
          </a:xfrm>
        </p:spPr>
        <p:txBody>
          <a:bodyPr>
            <a:normAutofit/>
          </a:bodyPr>
          <a:lstStyle/>
          <a:p>
            <a:r>
              <a:rPr lang="en-US" sz="9600" dirty="0">
                <a:latin typeface="Blackadder ITC" panose="04020505051007020D02" pitchFamily="82" charset="0"/>
              </a:rPr>
              <a:t>Nehemiah</a:t>
            </a:r>
          </a:p>
        </p:txBody>
      </p:sp>
      <p:sp>
        <p:nvSpPr>
          <p:cNvPr id="3" name="Subtitle 2">
            <a:extLst>
              <a:ext uri="{FF2B5EF4-FFF2-40B4-BE49-F238E27FC236}">
                <a16:creationId xmlns:a16="http://schemas.microsoft.com/office/drawing/2014/main" id="{55419124-F28B-416F-BF7D-236FED89A80E}"/>
              </a:ext>
            </a:extLst>
          </p:cNvPr>
          <p:cNvSpPr>
            <a:spLocks noGrp="1"/>
          </p:cNvSpPr>
          <p:nvPr>
            <p:ph type="subTitle" idx="1"/>
          </p:nvPr>
        </p:nvSpPr>
        <p:spPr>
          <a:xfrm>
            <a:off x="609600" y="2011609"/>
            <a:ext cx="6045200" cy="4571234"/>
          </a:xfrm>
        </p:spPr>
        <p:txBody>
          <a:bodyPr>
            <a:normAutofit/>
          </a:bodyPr>
          <a:lstStyle/>
          <a:p>
            <a:r>
              <a:rPr lang="en-US" sz="4800" b="1" dirty="0"/>
              <a:t>An awareness of       his own abilities</a:t>
            </a:r>
          </a:p>
          <a:p>
            <a:r>
              <a:rPr lang="en-US" sz="4800" dirty="0"/>
              <a:t>(verse 11)</a:t>
            </a:r>
            <a:endParaRPr lang="en-US" sz="1200" dirty="0"/>
          </a:p>
          <a:p>
            <a:endParaRPr lang="en-US" sz="1200" dirty="0"/>
          </a:p>
          <a:p>
            <a:r>
              <a:rPr lang="en-US" sz="4400" dirty="0"/>
              <a:t>Mt. 11:11; Heb. 11:13-16</a:t>
            </a:r>
          </a:p>
          <a:p>
            <a:r>
              <a:rPr lang="en-US" sz="4400" dirty="0"/>
              <a:t>Ephesians 4:11-12, 16</a:t>
            </a:r>
          </a:p>
        </p:txBody>
      </p:sp>
      <p:sp>
        <p:nvSpPr>
          <p:cNvPr id="5" name="Rectangle: Rounded Corners 4">
            <a:extLst>
              <a:ext uri="{FF2B5EF4-FFF2-40B4-BE49-F238E27FC236}">
                <a16:creationId xmlns:a16="http://schemas.microsoft.com/office/drawing/2014/main" id="{093B68CA-B2FD-4C45-82B2-B73F0D9E4FE1}"/>
              </a:ext>
            </a:extLst>
          </p:cNvPr>
          <p:cNvSpPr/>
          <p:nvPr/>
        </p:nvSpPr>
        <p:spPr>
          <a:xfrm>
            <a:off x="7156580" y="775521"/>
            <a:ext cx="4451220" cy="4684437"/>
          </a:xfrm>
          <a:prstGeom prst="round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bbon: Tilted Up 5">
            <a:extLst>
              <a:ext uri="{FF2B5EF4-FFF2-40B4-BE49-F238E27FC236}">
                <a16:creationId xmlns:a16="http://schemas.microsoft.com/office/drawing/2014/main" id="{66089DFC-05CB-4A00-8448-2DD4777AC30E}"/>
              </a:ext>
            </a:extLst>
          </p:cNvPr>
          <p:cNvSpPr/>
          <p:nvPr/>
        </p:nvSpPr>
        <p:spPr>
          <a:xfrm>
            <a:off x="7156580" y="5550886"/>
            <a:ext cx="4451220" cy="764592"/>
          </a:xfrm>
          <a:prstGeom prst="ribbon2">
            <a:avLst>
              <a:gd name="adj1" fmla="val 16667"/>
              <a:gd name="adj2" fmla="val 72542"/>
            </a:avLst>
          </a:prstGeom>
          <a:solidFill>
            <a:srgbClr val="B8AA9E">
              <a:alpha val="69804"/>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Stan Cox – Evangelist</a:t>
            </a:r>
          </a:p>
          <a:p>
            <a:pPr algn="ctr"/>
            <a:r>
              <a:rPr lang="en-US" sz="1400" dirty="0">
                <a:solidFill>
                  <a:schemeClr val="tx1"/>
                </a:solidFill>
              </a:rPr>
              <a:t>West Side church of Christ</a:t>
            </a:r>
          </a:p>
        </p:txBody>
      </p:sp>
    </p:spTree>
    <p:extLst>
      <p:ext uri="{BB962C8B-B14F-4D97-AF65-F5344CB8AC3E}">
        <p14:creationId xmlns:p14="http://schemas.microsoft.com/office/powerpoint/2010/main" val="226271473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D3DF-DDD2-4819-962A-5B55317DBDCF}"/>
              </a:ext>
            </a:extLst>
          </p:cNvPr>
          <p:cNvSpPr>
            <a:spLocks noGrp="1"/>
          </p:cNvSpPr>
          <p:nvPr>
            <p:ph type="ctrTitle"/>
          </p:nvPr>
        </p:nvSpPr>
        <p:spPr>
          <a:xfrm>
            <a:off x="882866" y="775523"/>
            <a:ext cx="5391807" cy="1457724"/>
          </a:xfrm>
        </p:spPr>
        <p:txBody>
          <a:bodyPr>
            <a:normAutofit/>
          </a:bodyPr>
          <a:lstStyle/>
          <a:p>
            <a:r>
              <a:rPr lang="en-US" sz="9600" dirty="0">
                <a:latin typeface="Blackadder ITC" panose="04020505051007020D02" pitchFamily="82" charset="0"/>
              </a:rPr>
              <a:t>Conclusion</a:t>
            </a:r>
          </a:p>
        </p:txBody>
      </p:sp>
      <p:sp>
        <p:nvSpPr>
          <p:cNvPr id="3" name="Subtitle 2">
            <a:extLst>
              <a:ext uri="{FF2B5EF4-FFF2-40B4-BE49-F238E27FC236}">
                <a16:creationId xmlns:a16="http://schemas.microsoft.com/office/drawing/2014/main" id="{55419124-F28B-416F-BF7D-236FED89A80E}"/>
              </a:ext>
            </a:extLst>
          </p:cNvPr>
          <p:cNvSpPr>
            <a:spLocks noGrp="1"/>
          </p:cNvSpPr>
          <p:nvPr>
            <p:ph type="subTitle" idx="1"/>
          </p:nvPr>
        </p:nvSpPr>
        <p:spPr>
          <a:xfrm>
            <a:off x="584200" y="2233248"/>
            <a:ext cx="6080369" cy="4308230"/>
          </a:xfrm>
        </p:spPr>
        <p:txBody>
          <a:bodyPr>
            <a:normAutofit/>
          </a:bodyPr>
          <a:lstStyle/>
          <a:p>
            <a:r>
              <a:rPr lang="en-US" sz="4000" dirty="0"/>
              <a:t>Can it be said that we are the types of men and women needed in our time?</a:t>
            </a:r>
          </a:p>
          <a:p>
            <a:endParaRPr lang="en-US" sz="1200" dirty="0">
              <a:latin typeface="Milwich" panose="04000500000000000000" pitchFamily="82" charset="0"/>
            </a:endParaRPr>
          </a:p>
          <a:p>
            <a:r>
              <a:rPr lang="en-US" sz="4800" dirty="0">
                <a:latin typeface="Milwich" panose="04000500000000000000" pitchFamily="82" charset="0"/>
              </a:rPr>
              <a:t>It takes compassion, prayer, faith and a willingness to do what we can!</a:t>
            </a:r>
          </a:p>
        </p:txBody>
      </p:sp>
      <p:sp>
        <p:nvSpPr>
          <p:cNvPr id="8" name="Rectangle: Rounded Corners 7">
            <a:extLst>
              <a:ext uri="{FF2B5EF4-FFF2-40B4-BE49-F238E27FC236}">
                <a16:creationId xmlns:a16="http://schemas.microsoft.com/office/drawing/2014/main" id="{12D6F60C-6B11-4B8A-A23E-FACDB29D8248}"/>
              </a:ext>
            </a:extLst>
          </p:cNvPr>
          <p:cNvSpPr/>
          <p:nvPr/>
        </p:nvSpPr>
        <p:spPr>
          <a:xfrm>
            <a:off x="7156580" y="775521"/>
            <a:ext cx="4451220" cy="4684437"/>
          </a:xfrm>
          <a:prstGeom prst="round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bbon: Tilted Up 8">
            <a:extLst>
              <a:ext uri="{FF2B5EF4-FFF2-40B4-BE49-F238E27FC236}">
                <a16:creationId xmlns:a16="http://schemas.microsoft.com/office/drawing/2014/main" id="{CDFE0671-291C-414A-9B03-26C58BF6835B}"/>
              </a:ext>
            </a:extLst>
          </p:cNvPr>
          <p:cNvSpPr/>
          <p:nvPr/>
        </p:nvSpPr>
        <p:spPr>
          <a:xfrm>
            <a:off x="7156580" y="5550886"/>
            <a:ext cx="4451220" cy="764592"/>
          </a:xfrm>
          <a:prstGeom prst="ribbon2">
            <a:avLst>
              <a:gd name="adj1" fmla="val 16667"/>
              <a:gd name="adj2" fmla="val 72542"/>
            </a:avLst>
          </a:prstGeom>
          <a:solidFill>
            <a:srgbClr val="B8AA9E">
              <a:alpha val="69804"/>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Stan Cox – Evangelist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West Side church of Christ</a:t>
            </a:r>
          </a:p>
        </p:txBody>
      </p:sp>
    </p:spTree>
    <p:extLst>
      <p:ext uri="{BB962C8B-B14F-4D97-AF65-F5344CB8AC3E}">
        <p14:creationId xmlns:p14="http://schemas.microsoft.com/office/powerpoint/2010/main" val="23755499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D3DF-DDD2-4819-962A-5B55317DBDCF}"/>
              </a:ext>
            </a:extLst>
          </p:cNvPr>
          <p:cNvSpPr>
            <a:spLocks noGrp="1"/>
          </p:cNvSpPr>
          <p:nvPr>
            <p:ph type="ctrTitle"/>
          </p:nvPr>
        </p:nvSpPr>
        <p:spPr>
          <a:xfrm>
            <a:off x="882866" y="775523"/>
            <a:ext cx="10441626" cy="1457724"/>
          </a:xfrm>
        </p:spPr>
        <p:txBody>
          <a:bodyPr>
            <a:normAutofit/>
          </a:bodyPr>
          <a:lstStyle/>
          <a:p>
            <a:r>
              <a:rPr lang="en-US" sz="9600" dirty="0">
                <a:latin typeface="Blackadder ITC" panose="04020505051007020D02" pitchFamily="82" charset="0"/>
              </a:rPr>
              <a:t>For more Bible study</a:t>
            </a:r>
          </a:p>
        </p:txBody>
      </p:sp>
      <p:sp>
        <p:nvSpPr>
          <p:cNvPr id="3" name="Subtitle 2">
            <a:extLst>
              <a:ext uri="{FF2B5EF4-FFF2-40B4-BE49-F238E27FC236}">
                <a16:creationId xmlns:a16="http://schemas.microsoft.com/office/drawing/2014/main" id="{55419124-F28B-416F-BF7D-236FED89A80E}"/>
              </a:ext>
            </a:extLst>
          </p:cNvPr>
          <p:cNvSpPr>
            <a:spLocks noGrp="1"/>
          </p:cNvSpPr>
          <p:nvPr>
            <p:ph type="subTitle" idx="1"/>
          </p:nvPr>
        </p:nvSpPr>
        <p:spPr>
          <a:xfrm>
            <a:off x="584200" y="2233248"/>
            <a:ext cx="10740292" cy="4308230"/>
          </a:xfrm>
        </p:spPr>
        <p:txBody>
          <a:bodyPr>
            <a:normAutofit/>
          </a:bodyPr>
          <a:lstStyle/>
          <a:p>
            <a:r>
              <a:rPr lang="en-US" sz="4800" b="1" dirty="0"/>
              <a:t>Visit our website:</a:t>
            </a:r>
          </a:p>
          <a:p>
            <a:r>
              <a:rPr lang="en-US" sz="4000" dirty="0"/>
              <a:t>http://soundteaching.org</a:t>
            </a:r>
          </a:p>
          <a:p>
            <a:endParaRPr lang="en-US" sz="2000" dirty="0">
              <a:latin typeface="Milwich" panose="04000500000000000000" pitchFamily="82" charset="0"/>
            </a:endParaRPr>
          </a:p>
          <a:p>
            <a:r>
              <a:rPr lang="en-US" sz="4000" dirty="0">
                <a:latin typeface="Milwich" panose="04000500000000000000" pitchFamily="82" charset="0"/>
              </a:rPr>
              <a:t>For more Bible study materials,</a:t>
            </a:r>
            <a:br>
              <a:rPr lang="en-US" sz="4000" dirty="0">
                <a:latin typeface="Milwich" panose="04000500000000000000" pitchFamily="82" charset="0"/>
              </a:rPr>
            </a:br>
            <a:r>
              <a:rPr lang="en-US" sz="4000" dirty="0">
                <a:latin typeface="Milwich" panose="04000500000000000000" pitchFamily="82" charset="0"/>
              </a:rPr>
              <a:t>and information about our congregation.  </a:t>
            </a:r>
          </a:p>
          <a:p>
            <a:r>
              <a:rPr lang="en-US" sz="4000" b="1" dirty="0"/>
              <a:t>Please come visit!</a:t>
            </a:r>
            <a:endParaRPr lang="en-US" sz="4800" b="1" dirty="0"/>
          </a:p>
        </p:txBody>
      </p:sp>
    </p:spTree>
    <p:extLst>
      <p:ext uri="{BB962C8B-B14F-4D97-AF65-F5344CB8AC3E}">
        <p14:creationId xmlns:p14="http://schemas.microsoft.com/office/powerpoint/2010/main" val="17973958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3469</TotalTime>
  <Words>2885</Words>
  <Application>Microsoft Office PowerPoint</Application>
  <PresentationFormat>Widescreen</PresentationFormat>
  <Paragraphs>118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Blackadder ITC</vt:lpstr>
      <vt:lpstr>Calibri</vt:lpstr>
      <vt:lpstr>Calibri Light</vt:lpstr>
      <vt:lpstr>Milwich</vt:lpstr>
      <vt:lpstr>Office Theme</vt:lpstr>
      <vt:lpstr>Nehemiah</vt:lpstr>
      <vt:lpstr>Nehemiah</vt:lpstr>
      <vt:lpstr>Nehemiah</vt:lpstr>
      <vt:lpstr>Nehemiah</vt:lpstr>
      <vt:lpstr>Nehemiah</vt:lpstr>
      <vt:lpstr>Conclusion</vt:lpstr>
      <vt:lpstr>For more Bible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Nehemiah</dc:title>
  <dc:creator>Stan Cox</dc:creator>
  <cp:lastModifiedBy>Stan Cox</cp:lastModifiedBy>
  <cp:revision>3</cp:revision>
  <dcterms:created xsi:type="dcterms:W3CDTF">2020-06-04T19:26:15Z</dcterms:created>
  <dcterms:modified xsi:type="dcterms:W3CDTF">2020-06-07T18:35:32Z</dcterms:modified>
</cp:coreProperties>
</file>