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IM FELL English SC" panose="020000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6442E-3BB1-48A9-90CA-224BD702D042}" v="28" dt="2021-12-16T18:33:30.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575" autoAdjust="0"/>
  </p:normalViewPr>
  <p:slideViewPr>
    <p:cSldViewPr snapToGrid="0">
      <p:cViewPr varScale="1">
        <p:scale>
          <a:sx n="36" d="100"/>
          <a:sy n="36" d="100"/>
        </p:scale>
        <p:origin x="2405" y="24"/>
      </p:cViewPr>
      <p:guideLst/>
    </p:cSldViewPr>
  </p:slideViewPr>
  <p:notesTextViewPr>
    <p:cViewPr>
      <p:scale>
        <a:sx n="1" d="1"/>
        <a:sy n="1" d="1"/>
      </p:scale>
      <p:origin x="0" y="0"/>
    </p:cViewPr>
  </p:notesTextViewPr>
  <p:notesViewPr>
    <p:cSldViewPr snapToGrid="0">
      <p:cViewPr varScale="1">
        <p:scale>
          <a:sx n="56" d="100"/>
          <a:sy n="56" d="100"/>
        </p:scale>
        <p:origin x="327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536442E-3BB1-48A9-90CA-224BD702D042}"/>
    <pc:docChg chg="custSel addSld delSld modSld modMainMaster modHandout">
      <pc:chgData name="Stan Cox" userId="9376f276357bfffd" providerId="LiveId" clId="{4536442E-3BB1-48A9-90CA-224BD702D042}" dt="2021-12-16T18:37:42.707" v="4021" actId="113"/>
      <pc:docMkLst>
        <pc:docMk/>
      </pc:docMkLst>
      <pc:sldChg chg="modSp mod modTransition modNotesTx">
        <pc:chgData name="Stan Cox" userId="9376f276357bfffd" providerId="LiveId" clId="{4536442E-3BB1-48A9-90CA-224BD702D042}" dt="2021-12-16T18:33:30.077" v="3884"/>
        <pc:sldMkLst>
          <pc:docMk/>
          <pc:sldMk cId="664236747" sldId="256"/>
        </pc:sldMkLst>
        <pc:spChg chg="mod">
          <ac:chgData name="Stan Cox" userId="9376f276357bfffd" providerId="LiveId" clId="{4536442E-3BB1-48A9-90CA-224BD702D042}" dt="2021-12-10T23:19:30.658" v="979" actId="20577"/>
          <ac:spMkLst>
            <pc:docMk/>
            <pc:sldMk cId="664236747" sldId="256"/>
            <ac:spMk id="2" creationId="{B6C20C9A-5653-4402-AAD5-30DA409A620C}"/>
          </ac:spMkLst>
        </pc:spChg>
        <pc:spChg chg="mod">
          <ac:chgData name="Stan Cox" userId="9376f276357bfffd" providerId="LiveId" clId="{4536442E-3BB1-48A9-90CA-224BD702D042}" dt="2021-12-10T01:43:51.577" v="19" actId="1076"/>
          <ac:spMkLst>
            <pc:docMk/>
            <pc:sldMk cId="664236747" sldId="256"/>
            <ac:spMk id="3" creationId="{023A0F1C-A5B0-42AC-ABC2-D7358171118A}"/>
          </ac:spMkLst>
        </pc:spChg>
      </pc:sldChg>
      <pc:sldChg chg="modSp add mod modTransition modNotesTx">
        <pc:chgData name="Stan Cox" userId="9376f276357bfffd" providerId="LiveId" clId="{4536442E-3BB1-48A9-90CA-224BD702D042}" dt="2021-12-16T18:33:30.077" v="3884"/>
        <pc:sldMkLst>
          <pc:docMk/>
          <pc:sldMk cId="345309102" sldId="257"/>
        </pc:sldMkLst>
        <pc:spChg chg="mod">
          <ac:chgData name="Stan Cox" userId="9376f276357bfffd" providerId="LiveId" clId="{4536442E-3BB1-48A9-90CA-224BD702D042}" dt="2021-12-16T16:39:05.780" v="1583" actId="1037"/>
          <ac:spMkLst>
            <pc:docMk/>
            <pc:sldMk cId="345309102" sldId="257"/>
            <ac:spMk id="2" creationId="{B6C20C9A-5653-4402-AAD5-30DA409A620C}"/>
          </ac:spMkLst>
        </pc:spChg>
        <pc:spChg chg="mod">
          <ac:chgData name="Stan Cox" userId="9376f276357bfffd" providerId="LiveId" clId="{4536442E-3BB1-48A9-90CA-224BD702D042}" dt="2021-12-16T18:17:23.798" v="2948" actId="20577"/>
          <ac:spMkLst>
            <pc:docMk/>
            <pc:sldMk cId="345309102" sldId="257"/>
            <ac:spMk id="3" creationId="{023A0F1C-A5B0-42AC-ABC2-D7358171118A}"/>
          </ac:spMkLst>
        </pc:spChg>
      </pc:sldChg>
      <pc:sldChg chg="add del setBg">
        <pc:chgData name="Stan Cox" userId="9376f276357bfffd" providerId="LiveId" clId="{4536442E-3BB1-48A9-90CA-224BD702D042}" dt="2021-12-16T16:37:41.739" v="1515"/>
        <pc:sldMkLst>
          <pc:docMk/>
          <pc:sldMk cId="914990707" sldId="257"/>
        </pc:sldMkLst>
      </pc:sldChg>
      <pc:sldChg chg="modSp add mod modTransition modNotesTx">
        <pc:chgData name="Stan Cox" userId="9376f276357bfffd" providerId="LiveId" clId="{4536442E-3BB1-48A9-90CA-224BD702D042}" dt="2021-12-16T18:33:30.077" v="3884"/>
        <pc:sldMkLst>
          <pc:docMk/>
          <pc:sldMk cId="2982890265" sldId="258"/>
        </pc:sldMkLst>
        <pc:spChg chg="mod">
          <ac:chgData name="Stan Cox" userId="9376f276357bfffd" providerId="LiveId" clId="{4536442E-3BB1-48A9-90CA-224BD702D042}" dt="2021-12-16T18:18:39.065" v="2987" actId="20577"/>
          <ac:spMkLst>
            <pc:docMk/>
            <pc:sldMk cId="2982890265" sldId="258"/>
            <ac:spMk id="2" creationId="{B6C20C9A-5653-4402-AAD5-30DA409A620C}"/>
          </ac:spMkLst>
        </pc:spChg>
        <pc:spChg chg="mod">
          <ac:chgData name="Stan Cox" userId="9376f276357bfffd" providerId="LiveId" clId="{4536442E-3BB1-48A9-90CA-224BD702D042}" dt="2021-12-16T18:22:54.973" v="3273" actId="6549"/>
          <ac:spMkLst>
            <pc:docMk/>
            <pc:sldMk cId="2982890265" sldId="258"/>
            <ac:spMk id="3" creationId="{023A0F1C-A5B0-42AC-ABC2-D7358171118A}"/>
          </ac:spMkLst>
        </pc:spChg>
      </pc:sldChg>
      <pc:sldChg chg="add del setBg">
        <pc:chgData name="Stan Cox" userId="9376f276357bfffd" providerId="LiveId" clId="{4536442E-3BB1-48A9-90CA-224BD702D042}" dt="2021-12-16T18:17:55.648" v="2950"/>
        <pc:sldMkLst>
          <pc:docMk/>
          <pc:sldMk cId="3622495977" sldId="258"/>
        </pc:sldMkLst>
      </pc:sldChg>
      <pc:sldChg chg="modSp add mod modTransition modNotesTx">
        <pc:chgData name="Stan Cox" userId="9376f276357bfffd" providerId="LiveId" clId="{4536442E-3BB1-48A9-90CA-224BD702D042}" dt="2021-12-16T18:37:42.707" v="4021" actId="113"/>
        <pc:sldMkLst>
          <pc:docMk/>
          <pc:sldMk cId="549934829" sldId="259"/>
        </pc:sldMkLst>
        <pc:spChg chg="mod">
          <ac:chgData name="Stan Cox" userId="9376f276357bfffd" providerId="LiveId" clId="{4536442E-3BB1-48A9-90CA-224BD702D042}" dt="2021-12-16T18:28:55.163" v="3494" actId="14100"/>
          <ac:spMkLst>
            <pc:docMk/>
            <pc:sldMk cId="549934829" sldId="259"/>
            <ac:spMk id="2" creationId="{B6C20C9A-5653-4402-AAD5-30DA409A620C}"/>
          </ac:spMkLst>
        </pc:spChg>
        <pc:spChg chg="mod">
          <ac:chgData name="Stan Cox" userId="9376f276357bfffd" providerId="LiveId" clId="{4536442E-3BB1-48A9-90CA-224BD702D042}" dt="2021-12-16T18:34:12.832" v="3887" actId="207"/>
          <ac:spMkLst>
            <pc:docMk/>
            <pc:sldMk cId="549934829" sldId="259"/>
            <ac:spMk id="3" creationId="{023A0F1C-A5B0-42AC-ABC2-D7358171118A}"/>
          </ac:spMkLst>
        </pc:spChg>
      </pc:sldChg>
      <pc:sldChg chg="add del setBg">
        <pc:chgData name="Stan Cox" userId="9376f276357bfffd" providerId="LiveId" clId="{4536442E-3BB1-48A9-90CA-224BD702D042}" dt="2021-12-16T18:27:06.448" v="3356"/>
        <pc:sldMkLst>
          <pc:docMk/>
          <pc:sldMk cId="673269232" sldId="259"/>
        </pc:sldMkLst>
      </pc:sldChg>
      <pc:sldMasterChg chg="modTransition modSldLayout">
        <pc:chgData name="Stan Cox" userId="9376f276357bfffd" providerId="LiveId" clId="{4536442E-3BB1-48A9-90CA-224BD702D042}" dt="2021-12-16T18:33:30.077" v="3884"/>
        <pc:sldMasterMkLst>
          <pc:docMk/>
          <pc:sldMasterMk cId="31927447" sldId="2147483648"/>
        </pc:sldMasterMkLst>
        <pc:sldLayoutChg chg="modTransition">
          <pc:chgData name="Stan Cox" userId="9376f276357bfffd" providerId="LiveId" clId="{4536442E-3BB1-48A9-90CA-224BD702D042}" dt="2021-12-16T18:33:30.077" v="3884"/>
          <pc:sldLayoutMkLst>
            <pc:docMk/>
            <pc:sldMasterMk cId="31927447" sldId="2147483648"/>
            <pc:sldLayoutMk cId="4190965442" sldId="2147483649"/>
          </pc:sldLayoutMkLst>
        </pc:sldLayoutChg>
        <pc:sldLayoutChg chg="modTransition">
          <pc:chgData name="Stan Cox" userId="9376f276357bfffd" providerId="LiveId" clId="{4536442E-3BB1-48A9-90CA-224BD702D042}" dt="2021-12-16T18:33:30.077" v="3884"/>
          <pc:sldLayoutMkLst>
            <pc:docMk/>
            <pc:sldMasterMk cId="31927447" sldId="2147483648"/>
            <pc:sldLayoutMk cId="1154644615" sldId="2147483650"/>
          </pc:sldLayoutMkLst>
        </pc:sldLayoutChg>
        <pc:sldLayoutChg chg="modTransition">
          <pc:chgData name="Stan Cox" userId="9376f276357bfffd" providerId="LiveId" clId="{4536442E-3BB1-48A9-90CA-224BD702D042}" dt="2021-12-16T18:33:30.077" v="3884"/>
          <pc:sldLayoutMkLst>
            <pc:docMk/>
            <pc:sldMasterMk cId="31927447" sldId="2147483648"/>
            <pc:sldLayoutMk cId="3949968016" sldId="2147483651"/>
          </pc:sldLayoutMkLst>
        </pc:sldLayoutChg>
        <pc:sldLayoutChg chg="modTransition">
          <pc:chgData name="Stan Cox" userId="9376f276357bfffd" providerId="LiveId" clId="{4536442E-3BB1-48A9-90CA-224BD702D042}" dt="2021-12-16T18:33:30.077" v="3884"/>
          <pc:sldLayoutMkLst>
            <pc:docMk/>
            <pc:sldMasterMk cId="31927447" sldId="2147483648"/>
            <pc:sldLayoutMk cId="333304104" sldId="2147483652"/>
          </pc:sldLayoutMkLst>
        </pc:sldLayoutChg>
        <pc:sldLayoutChg chg="modTransition">
          <pc:chgData name="Stan Cox" userId="9376f276357bfffd" providerId="LiveId" clId="{4536442E-3BB1-48A9-90CA-224BD702D042}" dt="2021-12-16T18:33:30.077" v="3884"/>
          <pc:sldLayoutMkLst>
            <pc:docMk/>
            <pc:sldMasterMk cId="31927447" sldId="2147483648"/>
            <pc:sldLayoutMk cId="2553678192" sldId="2147483653"/>
          </pc:sldLayoutMkLst>
        </pc:sldLayoutChg>
        <pc:sldLayoutChg chg="modTransition">
          <pc:chgData name="Stan Cox" userId="9376f276357bfffd" providerId="LiveId" clId="{4536442E-3BB1-48A9-90CA-224BD702D042}" dt="2021-12-16T18:33:30.077" v="3884"/>
          <pc:sldLayoutMkLst>
            <pc:docMk/>
            <pc:sldMasterMk cId="31927447" sldId="2147483648"/>
            <pc:sldLayoutMk cId="67340575" sldId="2147483654"/>
          </pc:sldLayoutMkLst>
        </pc:sldLayoutChg>
        <pc:sldLayoutChg chg="modTransition">
          <pc:chgData name="Stan Cox" userId="9376f276357bfffd" providerId="LiveId" clId="{4536442E-3BB1-48A9-90CA-224BD702D042}" dt="2021-12-16T18:33:30.077" v="3884"/>
          <pc:sldLayoutMkLst>
            <pc:docMk/>
            <pc:sldMasterMk cId="31927447" sldId="2147483648"/>
            <pc:sldLayoutMk cId="590851724" sldId="2147483655"/>
          </pc:sldLayoutMkLst>
        </pc:sldLayoutChg>
        <pc:sldLayoutChg chg="modTransition">
          <pc:chgData name="Stan Cox" userId="9376f276357bfffd" providerId="LiveId" clId="{4536442E-3BB1-48A9-90CA-224BD702D042}" dt="2021-12-16T18:33:30.077" v="3884"/>
          <pc:sldLayoutMkLst>
            <pc:docMk/>
            <pc:sldMasterMk cId="31927447" sldId="2147483648"/>
            <pc:sldLayoutMk cId="615554571" sldId="2147483656"/>
          </pc:sldLayoutMkLst>
        </pc:sldLayoutChg>
        <pc:sldLayoutChg chg="modTransition">
          <pc:chgData name="Stan Cox" userId="9376f276357bfffd" providerId="LiveId" clId="{4536442E-3BB1-48A9-90CA-224BD702D042}" dt="2021-12-16T18:33:30.077" v="3884"/>
          <pc:sldLayoutMkLst>
            <pc:docMk/>
            <pc:sldMasterMk cId="31927447" sldId="2147483648"/>
            <pc:sldLayoutMk cId="2628337143" sldId="2147483657"/>
          </pc:sldLayoutMkLst>
        </pc:sldLayoutChg>
        <pc:sldLayoutChg chg="modTransition">
          <pc:chgData name="Stan Cox" userId="9376f276357bfffd" providerId="LiveId" clId="{4536442E-3BB1-48A9-90CA-224BD702D042}" dt="2021-12-16T18:33:30.077" v="3884"/>
          <pc:sldLayoutMkLst>
            <pc:docMk/>
            <pc:sldMasterMk cId="31927447" sldId="2147483648"/>
            <pc:sldLayoutMk cId="743589163" sldId="2147483658"/>
          </pc:sldLayoutMkLst>
        </pc:sldLayoutChg>
        <pc:sldLayoutChg chg="modTransition">
          <pc:chgData name="Stan Cox" userId="9376f276357bfffd" providerId="LiveId" clId="{4536442E-3BB1-48A9-90CA-224BD702D042}" dt="2021-12-16T18:33:30.077" v="3884"/>
          <pc:sldLayoutMkLst>
            <pc:docMk/>
            <pc:sldMasterMk cId="31927447" sldId="2147483648"/>
            <pc:sldLayoutMk cId="196694297"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D1F923-68B0-48F4-87BF-EAE72AEE7021}"/>
              </a:ext>
            </a:extLst>
          </p:cNvPr>
          <p:cNvSpPr>
            <a:spLocks noGrp="1"/>
          </p:cNvSpPr>
          <p:nvPr>
            <p:ph type="hdr" sz="quarter"/>
          </p:nvPr>
        </p:nvSpPr>
        <p:spPr>
          <a:xfrm>
            <a:off x="-1" y="-1"/>
            <a:ext cx="3698543" cy="996287"/>
          </a:xfrm>
          <a:prstGeom prst="rect">
            <a:avLst/>
          </a:prstGeom>
        </p:spPr>
        <p:txBody>
          <a:bodyPr vert="horz" lIns="91440" tIns="45720" rIns="91440" bIns="45720" rtlCol="0"/>
          <a:lstStyle>
            <a:lvl1pPr algn="l">
              <a:defRPr sz="1200"/>
            </a:lvl1pPr>
          </a:lstStyle>
          <a:p>
            <a:r>
              <a:rPr lang="en-US" sz="2800" b="1" dirty="0">
                <a:latin typeface="IM FELL English SC" panose="02000000000000000000" pitchFamily="2" charset="0"/>
              </a:rPr>
              <a:t>Night and Darkness</a:t>
            </a:r>
          </a:p>
          <a:p>
            <a:r>
              <a:rPr lang="en-US" sz="1400" dirty="0"/>
              <a:t>John 12:31-36</a:t>
            </a:r>
          </a:p>
        </p:txBody>
      </p:sp>
      <p:sp>
        <p:nvSpPr>
          <p:cNvPr id="3" name="Date Placeholder 2">
            <a:extLst>
              <a:ext uri="{FF2B5EF4-FFF2-40B4-BE49-F238E27FC236}">
                <a16:creationId xmlns:a16="http://schemas.microsoft.com/office/drawing/2014/main" id="{FD578029-16DA-4ACC-BF5A-24648A6719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19, 2021 @ 11am</a:t>
            </a:r>
          </a:p>
        </p:txBody>
      </p:sp>
      <p:sp>
        <p:nvSpPr>
          <p:cNvPr id="4" name="Footer Placeholder 3">
            <a:extLst>
              <a:ext uri="{FF2B5EF4-FFF2-40B4-BE49-F238E27FC236}">
                <a16:creationId xmlns:a16="http://schemas.microsoft.com/office/drawing/2014/main" id="{1D2FB7C3-D44C-443F-8DA9-0B46C65C1B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8991F00-4E7C-4EC6-9490-89C7DB5037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B04339A-6970-443B-9BB1-881FB38F0599}" type="slidenum">
              <a:rPr lang="en-US" smtClean="0"/>
              <a:t>‹#›</a:t>
            </a:fld>
            <a:endParaRPr lang="en-US" dirty="0"/>
          </a:p>
        </p:txBody>
      </p:sp>
    </p:spTree>
    <p:extLst>
      <p:ext uri="{BB962C8B-B14F-4D97-AF65-F5344CB8AC3E}">
        <p14:creationId xmlns:p14="http://schemas.microsoft.com/office/powerpoint/2010/main" val="279275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2AD3B-6063-4C04-A11F-2D6DA0591F72}"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4204C-E336-4DFE-BF9D-41AB8CD00C8D}" type="slidenum">
              <a:rPr lang="en-US" smtClean="0"/>
              <a:t>‹#›</a:t>
            </a:fld>
            <a:endParaRPr lang="en-US"/>
          </a:p>
        </p:txBody>
      </p:sp>
    </p:spTree>
    <p:extLst>
      <p:ext uri="{BB962C8B-B14F-4D97-AF65-F5344CB8AC3E}">
        <p14:creationId xmlns:p14="http://schemas.microsoft.com/office/powerpoint/2010/main" val="229444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Introduction:</a:t>
            </a:r>
          </a:p>
          <a:p>
            <a:pPr marL="171450" indent="-171450" algn="l">
              <a:buFont typeface="Arial" panose="020B0604020202020204" pitchFamily="34" charset="0"/>
              <a:buChar char="•"/>
            </a:pPr>
            <a:r>
              <a:rPr lang="en-US" sz="1200" b="1" i="0" dirty="0">
                <a:solidFill>
                  <a:srgbClr val="000000"/>
                </a:solidFill>
                <a:effectLst/>
                <a:latin typeface="+mn-lt"/>
              </a:rPr>
              <a:t>Jesus spoke of a contrast between Day and Night, Light and Darkness</a:t>
            </a:r>
          </a:p>
          <a:p>
            <a:pPr marL="628650" lvl="1" indent="-171450" algn="l">
              <a:buFont typeface="Arial" panose="020B0604020202020204" pitchFamily="34" charset="0"/>
              <a:buChar char="•"/>
            </a:pPr>
            <a:r>
              <a:rPr lang="en-US" sz="1200" b="0" i="0" dirty="0">
                <a:solidFill>
                  <a:srgbClr val="000000"/>
                </a:solidFill>
                <a:effectLst/>
                <a:latin typeface="+mn-lt"/>
              </a:rPr>
              <a:t>In the contrast, Day/Light was always spoken of in a positive sense</a:t>
            </a:r>
          </a:p>
          <a:p>
            <a:pPr marL="628650" lvl="1" indent="-171450" algn="l">
              <a:buFont typeface="Arial" panose="020B0604020202020204" pitchFamily="34" charset="0"/>
              <a:buChar char="•"/>
            </a:pPr>
            <a:r>
              <a:rPr lang="en-US" sz="1200" b="0" i="0" dirty="0">
                <a:solidFill>
                  <a:srgbClr val="000000"/>
                </a:solidFill>
                <a:effectLst/>
                <a:latin typeface="+mn-lt"/>
              </a:rPr>
              <a:t>Darkness/Night always spoken of as the negative opposite</a:t>
            </a:r>
          </a:p>
          <a:p>
            <a:pPr marL="0" lvl="0" indent="0" algn="l">
              <a:buFont typeface="Arial" panose="020B0604020202020204" pitchFamily="34" charset="0"/>
              <a:buNone/>
            </a:pPr>
            <a:r>
              <a:rPr lang="en-US" sz="1200" b="1" i="0" dirty="0">
                <a:solidFill>
                  <a:srgbClr val="000000"/>
                </a:solidFill>
                <a:effectLst/>
                <a:latin typeface="+mn-lt"/>
              </a:rPr>
              <a:t>(John 12:31-36), [At Jesus’ triumphant entry into Jerusalem, He said this to the people], </a:t>
            </a:r>
            <a:r>
              <a:rPr lang="en-US" sz="1200" b="0" i="1" dirty="0">
                <a:solidFill>
                  <a:srgbClr val="000000"/>
                </a:solidFill>
                <a:effectLst/>
                <a:latin typeface="+mn-lt"/>
              </a:rPr>
              <a:t>“N</a:t>
            </a:r>
            <a:r>
              <a:rPr lang="en-US" b="0" i="1" dirty="0"/>
              <a:t>ow is the judgment of this world; now the ruler of this world will be cast out.</a:t>
            </a:r>
            <a:r>
              <a:rPr lang="en-US" b="0" i="1" baseline="30000" dirty="0"/>
              <a:t> 32</a:t>
            </a:r>
            <a:r>
              <a:rPr lang="en-US" b="0" i="1" dirty="0"/>
              <a:t> And I, if I am lifted up from the earth, will draw all peoples to Myself.”</a:t>
            </a:r>
            <a:r>
              <a:rPr lang="en-US" b="0" i="1" baseline="30000" dirty="0"/>
              <a:t> 33</a:t>
            </a:r>
            <a:r>
              <a:rPr lang="en-US" b="0" i="1" dirty="0"/>
              <a:t> This He said, signifying by what death He would die. </a:t>
            </a:r>
            <a:r>
              <a:rPr lang="en-US" b="0" i="1" baseline="30000" dirty="0"/>
              <a:t>34</a:t>
            </a:r>
            <a:r>
              <a:rPr lang="en-US" b="0" i="1" dirty="0"/>
              <a:t> The people answered Him, “We have heard from the law that the Christ remains forever; and how can You say, ‘The Son of Man must be lifted up’? Who is this Son of Man?” </a:t>
            </a:r>
            <a:r>
              <a:rPr lang="en-US" b="0" i="1" baseline="30000" dirty="0"/>
              <a:t>35</a:t>
            </a:r>
            <a:r>
              <a:rPr lang="en-US" b="0" i="1" dirty="0"/>
              <a:t> Then Jesus said to them, “A little while longer the light is with you. Walk while you have the light, lest darkness overtake you; he who walks in darkness does not know where he is going.</a:t>
            </a:r>
            <a:r>
              <a:rPr lang="en-US" b="0" i="1" baseline="30000" dirty="0"/>
              <a:t> 36</a:t>
            </a:r>
            <a:r>
              <a:rPr lang="en-US" b="0" i="1" dirty="0"/>
              <a:t> While you have the light, believe in the light, that you may become sons of light.” These things Jesus spoke, and departed, and was hidden from them.”</a:t>
            </a:r>
          </a:p>
          <a:p>
            <a:pPr marL="1085850" lvl="2" indent="-171450" algn="l">
              <a:buFont typeface="Arial" panose="020B0604020202020204" pitchFamily="34" charset="0"/>
              <a:buChar char="•"/>
            </a:pPr>
            <a:r>
              <a:rPr lang="en-US" sz="1200" b="0" i="0" dirty="0">
                <a:solidFill>
                  <a:srgbClr val="000000"/>
                </a:solidFill>
                <a:effectLst/>
                <a:latin typeface="+mn-lt"/>
              </a:rPr>
              <a:t>Jesus identified Himself as “the light” with them for a short time longer</a:t>
            </a:r>
          </a:p>
          <a:p>
            <a:pPr marL="1085850" lvl="2" indent="-171450" algn="l">
              <a:buFont typeface="Arial" panose="020B0604020202020204" pitchFamily="34" charset="0"/>
              <a:buChar char="•"/>
            </a:pPr>
            <a:r>
              <a:rPr lang="en-US" sz="1200" b="0" i="0" dirty="0">
                <a:solidFill>
                  <a:srgbClr val="000000"/>
                </a:solidFill>
                <a:effectLst/>
                <a:latin typeface="+mn-lt"/>
              </a:rPr>
              <a:t>He spoke negatively of walking in darkness… he “does not know where he is going.”</a:t>
            </a:r>
          </a:p>
          <a:p>
            <a:pPr marL="1085850" lvl="2" indent="-171450" algn="l">
              <a:buFont typeface="Arial" panose="020B0604020202020204" pitchFamily="34" charset="0"/>
              <a:buChar char="•"/>
            </a:pPr>
            <a:r>
              <a:rPr lang="en-US" sz="1200" b="0" i="0" dirty="0">
                <a:solidFill>
                  <a:srgbClr val="000000"/>
                </a:solidFill>
                <a:effectLst/>
                <a:latin typeface="+mn-lt"/>
              </a:rPr>
              <a:t>Our exhortation:  “Believe in the light that you may become sons of light.”</a:t>
            </a:r>
          </a:p>
          <a:p>
            <a:pPr marL="171450" lvl="0" indent="-171450" algn="l">
              <a:buFont typeface="Arial" panose="020B0604020202020204" pitchFamily="34" charset="0"/>
              <a:buChar char="•"/>
            </a:pPr>
            <a:r>
              <a:rPr lang="en-US" sz="1200" b="1" i="0" dirty="0">
                <a:solidFill>
                  <a:srgbClr val="000000"/>
                </a:solidFill>
                <a:effectLst/>
                <a:latin typeface="+mn-lt"/>
              </a:rPr>
              <a:t>So, darkness and light is used as a metaphor</a:t>
            </a:r>
          </a:p>
          <a:p>
            <a:pPr marL="628650" lvl="1" indent="-171450" algn="l">
              <a:buFont typeface="Arial" panose="020B0604020202020204" pitchFamily="34" charset="0"/>
              <a:buChar char="•"/>
            </a:pPr>
            <a:r>
              <a:rPr lang="en-US" sz="1200" b="0" i="0" dirty="0">
                <a:solidFill>
                  <a:srgbClr val="000000"/>
                </a:solidFill>
                <a:effectLst/>
                <a:latin typeface="+mn-lt"/>
              </a:rPr>
              <a:t>Good and evil; truth and error; righteousness and immorality</a:t>
            </a:r>
          </a:p>
          <a:p>
            <a:pPr marL="0" lvl="0" indent="0" algn="l">
              <a:buFont typeface="Arial" panose="020B0604020202020204" pitchFamily="34" charset="0"/>
              <a:buNone/>
            </a:pPr>
            <a:r>
              <a:rPr lang="en-US" sz="1200" b="1" i="0" dirty="0">
                <a:solidFill>
                  <a:srgbClr val="000000"/>
                </a:solidFill>
                <a:effectLst/>
                <a:latin typeface="+mn-lt"/>
              </a:rPr>
              <a:t>(Ephesians 5:8-14), </a:t>
            </a:r>
            <a:r>
              <a:rPr lang="en-US" sz="1200" b="0" i="1" dirty="0">
                <a:solidFill>
                  <a:srgbClr val="000000"/>
                </a:solidFill>
                <a:effectLst/>
                <a:latin typeface="+mn-lt"/>
              </a:rPr>
              <a:t>“</a:t>
            </a:r>
            <a:r>
              <a:rPr lang="en-US" i="1" dirty="0"/>
              <a:t>For you were once darkness, but now you are light in the Lord. Walk as children of light</a:t>
            </a:r>
            <a:r>
              <a:rPr lang="en-US" i="1" baseline="30000" dirty="0"/>
              <a:t> 9</a:t>
            </a:r>
            <a:r>
              <a:rPr lang="en-US" i="1" dirty="0"/>
              <a:t> (for the fruit of the Spirit is in all goodness, righteousness, and truth),</a:t>
            </a:r>
            <a:r>
              <a:rPr lang="en-US" i="1" baseline="30000" dirty="0"/>
              <a:t> 10</a:t>
            </a:r>
            <a:r>
              <a:rPr lang="en-US" i="1" dirty="0"/>
              <a:t> finding out what is acceptable to the Lord.</a:t>
            </a:r>
            <a:r>
              <a:rPr lang="en-US" i="1" baseline="30000" dirty="0"/>
              <a:t> 11</a:t>
            </a:r>
            <a:r>
              <a:rPr lang="en-US" i="1" dirty="0"/>
              <a:t> And have no fellowship with the unfruitful works of darkness, but rather expose them.</a:t>
            </a:r>
            <a:r>
              <a:rPr lang="en-US" i="1" baseline="30000" dirty="0"/>
              <a:t> 12</a:t>
            </a:r>
            <a:r>
              <a:rPr lang="en-US" i="1" dirty="0"/>
              <a:t> For it is shameful even to speak of those things which are done by them in secret.</a:t>
            </a:r>
            <a:r>
              <a:rPr lang="en-US" i="1" baseline="30000" dirty="0"/>
              <a:t> 13</a:t>
            </a:r>
            <a:r>
              <a:rPr lang="en-US" i="1" dirty="0"/>
              <a:t> But all things that are exposed are made manifest by the light, for whatever makes manifest is light.</a:t>
            </a:r>
            <a:r>
              <a:rPr lang="en-US" i="1" baseline="30000" dirty="0"/>
              <a:t> 14</a:t>
            </a:r>
            <a:r>
              <a:rPr lang="en-US" i="1" dirty="0"/>
              <a:t> Therefore He says: “Awake, you who sleep, arise from the dead, and Christ will give you light.”</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Night and Darkness is seductive.  It offers anonymity and secrecy that can’t be found in the light of day.</a:t>
            </a:r>
          </a:p>
          <a:p>
            <a:pPr marL="0" indent="0" algn="l">
              <a:buFont typeface="Arial" panose="020B0604020202020204" pitchFamily="34" charset="0"/>
              <a:buNone/>
            </a:pPr>
            <a:r>
              <a:rPr lang="en-US" sz="1200" b="1" i="0" dirty="0">
                <a:solidFill>
                  <a:srgbClr val="000000"/>
                </a:solidFill>
                <a:effectLst/>
                <a:latin typeface="+mn-lt"/>
              </a:rPr>
              <a:t>(</a:t>
            </a:r>
            <a:r>
              <a:rPr lang="en-US" b="1" dirty="0"/>
              <a:t>John 3:19-21), </a:t>
            </a:r>
            <a:r>
              <a:rPr lang="en-US" i="1" dirty="0"/>
              <a:t>“And this is the condemnation, that the light has come into the world, and men loved darkness rather than light, because their deeds were evil.</a:t>
            </a:r>
            <a:r>
              <a:rPr lang="en-US" i="1" baseline="30000" dirty="0"/>
              <a:t> 20</a:t>
            </a:r>
            <a:r>
              <a:rPr lang="en-US" i="1" dirty="0"/>
              <a:t> For everyone practicing evil hates the light and does not come to the light, lest his deeds should be exposed.</a:t>
            </a:r>
            <a:r>
              <a:rPr lang="en-US" i="1" baseline="30000" dirty="0"/>
              <a:t> 21</a:t>
            </a:r>
            <a:r>
              <a:rPr lang="en-US" i="1" dirty="0"/>
              <a:t> But he who does the truth comes to the light, that his deeds may be clearly seen, that they have been done in God.”</a:t>
            </a:r>
          </a:p>
          <a:p>
            <a:pPr marL="628650" lvl="1" indent="-171450" algn="l">
              <a:buFont typeface="Arial" panose="020B0604020202020204" pitchFamily="34" charset="0"/>
              <a:buChar char="•"/>
            </a:pPr>
            <a:r>
              <a:rPr lang="en-US" i="0" dirty="0"/>
              <a:t>However, it is important to note that the darkness can not hide you from the gaze of the Almighty!</a:t>
            </a:r>
          </a:p>
          <a:p>
            <a:pPr marL="0" lvl="0" indent="0" algn="l">
              <a:buFont typeface="Arial" panose="020B0604020202020204" pitchFamily="34" charset="0"/>
              <a:buNone/>
            </a:pPr>
            <a:r>
              <a:rPr lang="en-US" b="1" i="0" dirty="0"/>
              <a:t>(Psalm 139:11-12), </a:t>
            </a:r>
            <a:r>
              <a:rPr lang="en-US" i="1" dirty="0"/>
              <a:t>“If I say, ‘Surely the darkness shall cover me, and the light about me be night,’ </a:t>
            </a:r>
            <a:r>
              <a:rPr lang="en-US" i="1" baseline="30000" dirty="0"/>
              <a:t>12</a:t>
            </a:r>
            <a:r>
              <a:rPr lang="en-US" i="1" dirty="0"/>
              <a:t> even the darkness is not dark to you; the night is bright as the day, for darkness is as light with you.”</a:t>
            </a:r>
          </a:p>
          <a:p>
            <a:pPr algn="l"/>
            <a:endParaRPr lang="en-US" sz="1200" b="1" i="0" dirty="0">
              <a:solidFill>
                <a:srgbClr val="000000"/>
              </a:solidFill>
              <a:effectLst/>
              <a:latin typeface="+mn-lt"/>
            </a:endParaRPr>
          </a:p>
          <a:p>
            <a:pPr algn="l"/>
            <a:r>
              <a:rPr lang="en-US" sz="1200" b="1" i="0" dirty="0">
                <a:solidFill>
                  <a:srgbClr val="000000"/>
                </a:solidFill>
                <a:effectLst/>
                <a:latin typeface="+mn-lt"/>
              </a:rPr>
              <a:t>Discussion today:  The Christian’s response to spiritual night and darkness</a:t>
            </a:r>
          </a:p>
          <a:p>
            <a:pPr algn="l"/>
            <a:endParaRPr lang="en-US" sz="1200" b="1" i="0" dirty="0">
              <a:solidFill>
                <a:srgbClr val="000000"/>
              </a:solidFill>
              <a:effectLst/>
              <a:latin typeface="+mn-lt"/>
            </a:endParaRPr>
          </a:p>
          <a:p>
            <a:pPr algn="l"/>
            <a:r>
              <a:rPr lang="en-US" sz="1200" b="1" i="0" dirty="0">
                <a:solidFill>
                  <a:srgbClr val="000000"/>
                </a:solidFill>
                <a:effectLst/>
                <a:latin typeface="+mn-lt"/>
              </a:rPr>
              <a:t>(Note:  References in this lesson from the ESV)</a:t>
            </a:r>
          </a:p>
        </p:txBody>
      </p:sp>
      <p:sp>
        <p:nvSpPr>
          <p:cNvPr id="4" name="Slide Number Placeholder 3"/>
          <p:cNvSpPr>
            <a:spLocks noGrp="1"/>
          </p:cNvSpPr>
          <p:nvPr>
            <p:ph type="sldNum" sz="quarter" idx="5"/>
          </p:nvPr>
        </p:nvSpPr>
        <p:spPr/>
        <p:txBody>
          <a:bodyPr/>
          <a:lstStyle/>
          <a:p>
            <a:fld id="{6D14204C-E336-4DFE-BF9D-41AB8CD00C8D}" type="slidenum">
              <a:rPr lang="en-US" smtClean="0"/>
              <a:t>1</a:t>
            </a:fld>
            <a:endParaRPr lang="en-US"/>
          </a:p>
        </p:txBody>
      </p:sp>
    </p:spTree>
    <p:extLst>
      <p:ext uri="{BB962C8B-B14F-4D97-AF65-F5344CB8AC3E}">
        <p14:creationId xmlns:p14="http://schemas.microsoft.com/office/powerpoint/2010/main" val="229927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THINGS IN THE NIGHT.</a:t>
            </a:r>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Spiritual Weariness</a:t>
            </a:r>
          </a:p>
          <a:p>
            <a:pPr marL="0" indent="0" algn="l">
              <a:buFont typeface="Arial" panose="020B0604020202020204" pitchFamily="34" charset="0"/>
              <a:buNone/>
            </a:pPr>
            <a:r>
              <a:rPr lang="en-US" b="1" dirty="0"/>
              <a:t>(1 Thessalonians 5:6-7), </a:t>
            </a:r>
            <a:r>
              <a:rPr lang="en-US" i="1" dirty="0"/>
              <a:t>“So then let us not sleep, as others do, but let us keep awake and be sober. </a:t>
            </a:r>
            <a:r>
              <a:rPr lang="en-US" i="1" baseline="30000" dirty="0"/>
              <a:t>7</a:t>
            </a:r>
            <a:r>
              <a:rPr lang="en-US" i="1" dirty="0"/>
              <a:t> For those who sleep, sleep at night, and those who get drunk, are drunk at night.”</a:t>
            </a:r>
          </a:p>
          <a:p>
            <a:pPr marL="628650" lvl="1" indent="-171450" algn="l">
              <a:buFont typeface="Arial" panose="020B0604020202020204" pitchFamily="34" charset="0"/>
              <a:buChar char="•"/>
            </a:pPr>
            <a:r>
              <a:rPr lang="en-US" sz="1200" b="0" i="0" dirty="0">
                <a:solidFill>
                  <a:srgbClr val="000000"/>
                </a:solidFill>
                <a:effectLst/>
                <a:latin typeface="+mn-lt"/>
              </a:rPr>
              <a:t>It doesn’t have to be that way, we can maintain our righteousness even when the darkness surrounds us!</a:t>
            </a:r>
          </a:p>
          <a:p>
            <a:pPr marL="0" lvl="0" indent="0" algn="l">
              <a:buFont typeface="Arial" panose="020B0604020202020204" pitchFamily="34" charset="0"/>
              <a:buNone/>
            </a:pPr>
            <a:r>
              <a:rPr lang="en-US" sz="1200" b="1" i="0" dirty="0">
                <a:solidFill>
                  <a:srgbClr val="000000"/>
                </a:solidFill>
                <a:effectLst/>
                <a:latin typeface="+mn-lt"/>
              </a:rPr>
              <a:t>(Psalm 119:55), </a:t>
            </a:r>
            <a:r>
              <a:rPr lang="en-US" sz="1200" b="0" i="1" dirty="0">
                <a:solidFill>
                  <a:srgbClr val="000000"/>
                </a:solidFill>
                <a:effectLst/>
                <a:latin typeface="+mn-lt"/>
              </a:rPr>
              <a:t>“</a:t>
            </a:r>
            <a:r>
              <a:rPr lang="en-US" i="1" dirty="0"/>
              <a:t>I remember your name in the night, O LORD, and keep your law.”</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Often there is a Lack of Moral Restraint</a:t>
            </a:r>
          </a:p>
          <a:p>
            <a:pPr marL="628650" lvl="1" indent="-171450" algn="l">
              <a:buFont typeface="Arial" panose="020B0604020202020204" pitchFamily="34" charset="0"/>
              <a:buChar char="•"/>
            </a:pPr>
            <a:r>
              <a:rPr lang="en-US" sz="1200" b="0" i="0" dirty="0">
                <a:solidFill>
                  <a:srgbClr val="000000"/>
                </a:solidFill>
                <a:effectLst/>
                <a:latin typeface="+mn-lt"/>
              </a:rPr>
              <a:t>The Christian is called to live holy lives before God</a:t>
            </a:r>
          </a:p>
          <a:p>
            <a:pPr marL="0" lvl="0" indent="0" algn="l">
              <a:buFont typeface="Arial" panose="020B0604020202020204" pitchFamily="34" charset="0"/>
              <a:buNone/>
            </a:pPr>
            <a:r>
              <a:rPr lang="en-US" sz="1200" b="1" i="0" dirty="0">
                <a:solidFill>
                  <a:srgbClr val="000000"/>
                </a:solidFill>
                <a:effectLst/>
                <a:latin typeface="+mn-lt"/>
              </a:rPr>
              <a:t>(</a:t>
            </a:r>
            <a:r>
              <a:rPr lang="en-US" b="1" dirty="0"/>
              <a:t>1 Peter 1:15-16), </a:t>
            </a:r>
            <a:r>
              <a:rPr lang="en-US" i="1" dirty="0"/>
              <a:t>“but as he who called you is holy, you also be holy in all your conduct, </a:t>
            </a:r>
            <a:r>
              <a:rPr lang="en-US" i="1" baseline="30000" dirty="0"/>
              <a:t>16</a:t>
            </a:r>
            <a:r>
              <a:rPr lang="en-US" i="1" dirty="0"/>
              <a:t> since it is written, ‘You shall be holy, for I am holy.’”</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Under the influence of intoxicants</a:t>
            </a:r>
          </a:p>
          <a:p>
            <a:pPr marL="0" lvl="0" indent="0" algn="l">
              <a:buFont typeface="Arial" panose="020B0604020202020204" pitchFamily="34" charset="0"/>
              <a:buNone/>
            </a:pPr>
            <a:r>
              <a:rPr lang="en-US" sz="1200" b="1" i="0" dirty="0">
                <a:solidFill>
                  <a:srgbClr val="000000"/>
                </a:solidFill>
                <a:effectLst/>
                <a:latin typeface="+mn-lt"/>
              </a:rPr>
              <a:t>(</a:t>
            </a:r>
            <a:r>
              <a:rPr lang="en-US" b="1" dirty="0"/>
              <a:t>1 Thessalonians 5:7), </a:t>
            </a:r>
            <a:r>
              <a:rPr lang="en-US" i="1" dirty="0"/>
              <a:t>“For those who sleep, sleep at night, and those who get drunk, are drunk at night.”</a:t>
            </a:r>
          </a:p>
          <a:p>
            <a:pPr marL="0" lvl="0" indent="0" algn="l">
              <a:buFont typeface="Arial" panose="020B0604020202020204" pitchFamily="34" charset="0"/>
              <a:buNone/>
            </a:pPr>
            <a:r>
              <a:rPr lang="en-US" sz="1200" b="1" i="0" dirty="0">
                <a:solidFill>
                  <a:srgbClr val="000000"/>
                </a:solidFill>
                <a:effectLst/>
                <a:latin typeface="+mn-lt"/>
              </a:rPr>
              <a:t>(</a:t>
            </a:r>
            <a:r>
              <a:rPr lang="en-US" b="1" dirty="0"/>
              <a:t>Luke 21:34), [An admonition of our Lord], </a:t>
            </a:r>
            <a:r>
              <a:rPr lang="en-US" i="1" dirty="0"/>
              <a:t>“But watch yourselves lest your hearts be weighed down with dissipation and drunkenness and cares of this life, and that day come upon you suddenly like a trap.”</a:t>
            </a:r>
            <a:r>
              <a:rPr lang="en-US" sz="1200" b="0" i="1"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Fleshly lusts like the Gentiles</a:t>
            </a:r>
          </a:p>
          <a:p>
            <a:pPr marL="0" lvl="0" indent="0" algn="l">
              <a:buFont typeface="Arial" panose="020B0604020202020204" pitchFamily="34" charset="0"/>
              <a:buNone/>
            </a:pPr>
            <a:r>
              <a:rPr lang="en-US" sz="1200" b="1" i="0" dirty="0">
                <a:solidFill>
                  <a:srgbClr val="000000"/>
                </a:solidFill>
                <a:effectLst/>
                <a:latin typeface="+mn-lt"/>
              </a:rPr>
              <a:t>(</a:t>
            </a:r>
            <a:r>
              <a:rPr lang="en-US" b="1" i="0" dirty="0"/>
              <a:t>1 Peter 4:3), </a:t>
            </a:r>
            <a:r>
              <a:rPr lang="en-US" i="1" dirty="0"/>
              <a:t>“For the time that is past suffices for doing what the Gentiles want to do, living in sensuality, passions, drunkenness, orgies, drinking parties, and lawless idolatry.</a:t>
            </a:r>
            <a:r>
              <a:rPr lang="en-US" sz="1200" b="0" i="1" dirty="0">
                <a:solidFill>
                  <a:srgbClr val="000000"/>
                </a:solidFill>
                <a:effectLst/>
                <a:latin typeface="+mn-lt"/>
              </a:rPr>
              <a:t>”</a:t>
            </a:r>
          </a:p>
          <a:p>
            <a:pPr marL="628650" lvl="1" indent="-171450" algn="l">
              <a:buFont typeface="Arial" panose="020B0604020202020204" pitchFamily="34" charset="0"/>
              <a:buChar char="•"/>
            </a:pPr>
            <a:r>
              <a:rPr lang="en-US" sz="1200" b="0" i="0" dirty="0">
                <a:solidFill>
                  <a:srgbClr val="000000"/>
                </a:solidFill>
                <a:effectLst/>
                <a:latin typeface="+mn-lt"/>
              </a:rPr>
              <a:t>Sexual sin, like fornication and adultery</a:t>
            </a:r>
          </a:p>
          <a:p>
            <a:pPr marL="0" lvl="0" indent="0" algn="l">
              <a:buFont typeface="Arial" panose="020B0604020202020204" pitchFamily="34" charset="0"/>
              <a:buNone/>
            </a:pPr>
            <a:r>
              <a:rPr lang="en-US" sz="1200" b="1" i="0" dirty="0">
                <a:solidFill>
                  <a:srgbClr val="000000"/>
                </a:solidFill>
                <a:effectLst/>
                <a:latin typeface="+mn-lt"/>
              </a:rPr>
              <a:t>(</a:t>
            </a:r>
            <a:r>
              <a:rPr lang="en-US" b="1" i="0" dirty="0"/>
              <a:t>Proverbs 7:6-9), </a:t>
            </a:r>
            <a:r>
              <a:rPr lang="en-US" b="0" i="1" dirty="0"/>
              <a:t>“For at the window of my house I have looked out through my lattice, </a:t>
            </a:r>
            <a:r>
              <a:rPr lang="en-US" b="0" i="1" baseline="30000" dirty="0"/>
              <a:t>7</a:t>
            </a:r>
            <a:r>
              <a:rPr lang="en-US" b="0" i="1" dirty="0"/>
              <a:t> and I have seen among the simple, I have perceived among the youths, a young man lacking sense,</a:t>
            </a:r>
            <a:r>
              <a:rPr lang="en-US" b="0" i="1" baseline="30000" dirty="0"/>
              <a:t>8</a:t>
            </a:r>
            <a:r>
              <a:rPr lang="en-US" b="0" i="1" dirty="0"/>
              <a:t> passing along the street near her corner, taking the road to her house </a:t>
            </a:r>
            <a:r>
              <a:rPr lang="en-US" b="0" i="1" baseline="30000" dirty="0"/>
              <a:t>9</a:t>
            </a:r>
            <a:r>
              <a:rPr lang="en-US" b="0" i="1" dirty="0"/>
              <a:t> in the twilight, in the evening, at the time of night and darkness.”</a:t>
            </a:r>
            <a:endParaRPr lang="en-US" sz="1200" b="0" i="1" dirty="0">
              <a:solidFill>
                <a:srgbClr val="000000"/>
              </a:solidFill>
              <a:effectLst/>
              <a:latin typeface="+mn-lt"/>
            </a:endParaRPr>
          </a:p>
          <a:p>
            <a:pPr marL="171450" lvl="0" indent="-171450" algn="l">
              <a:buFont typeface="Arial" panose="020B0604020202020204" pitchFamily="34" charset="0"/>
              <a:buChar char="•"/>
            </a:pPr>
            <a:r>
              <a:rPr lang="en-US" sz="1200" b="1" i="0" dirty="0">
                <a:solidFill>
                  <a:srgbClr val="000000"/>
                </a:solidFill>
                <a:effectLst/>
                <a:latin typeface="+mn-lt"/>
              </a:rPr>
              <a:t>Attempts to Deny and Cover Up Sin</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The light exposes.  Darkness hides.</a:t>
            </a:r>
          </a:p>
          <a:p>
            <a:pPr marL="0" lvl="0" indent="0" algn="l">
              <a:buFont typeface="Arial" panose="020B0604020202020204" pitchFamily="34" charset="0"/>
              <a:buNone/>
            </a:pPr>
            <a:r>
              <a:rPr lang="en-US" sz="1200" b="1" i="0" dirty="0">
                <a:solidFill>
                  <a:srgbClr val="000000"/>
                </a:solidFill>
                <a:effectLst/>
                <a:latin typeface="+mn-lt"/>
              </a:rPr>
              <a:t>(</a:t>
            </a:r>
            <a:r>
              <a:rPr lang="en-US" b="1" dirty="0"/>
              <a:t>John 3:20), </a:t>
            </a:r>
            <a:r>
              <a:rPr lang="en-US" i="1" dirty="0"/>
              <a:t>“For everyone who does wicked things hates the light and does not come to the light, lest his works should be exposed.”</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Adam and Eve both sought to hide their sin!</a:t>
            </a:r>
          </a:p>
          <a:p>
            <a:pPr marL="0" lvl="0" indent="0" algn="l">
              <a:buFont typeface="Arial" panose="020B0604020202020204" pitchFamily="34" charset="0"/>
              <a:buNone/>
            </a:pPr>
            <a:r>
              <a:rPr lang="en-US" sz="1200" b="1" i="0" dirty="0">
                <a:solidFill>
                  <a:srgbClr val="000000"/>
                </a:solidFill>
                <a:effectLst/>
                <a:latin typeface="+mn-lt"/>
              </a:rPr>
              <a:t>(Genesis 3:</a:t>
            </a:r>
            <a:r>
              <a:rPr lang="en-US" b="1" dirty="0"/>
              <a:t>8), </a:t>
            </a:r>
            <a:r>
              <a:rPr lang="en-US" i="1" dirty="0"/>
              <a:t>“And they heard the sound of the Lord God walking in the garden in the cool of the day, and the man and his wife hid themselves from the presence of the Lord God among the trees of the garden.”</a:t>
            </a:r>
          </a:p>
          <a:p>
            <a:pPr marL="628650" lvl="1" indent="-171450" algn="l">
              <a:buFont typeface="Arial" panose="020B0604020202020204" pitchFamily="34" charset="0"/>
              <a:buChar char="•"/>
            </a:pPr>
            <a:r>
              <a:rPr lang="en-US" sz="1200" b="0" i="1" dirty="0">
                <a:solidFill>
                  <a:srgbClr val="000000"/>
                </a:solidFill>
                <a:effectLst/>
                <a:latin typeface="+mn-lt"/>
              </a:rPr>
              <a:t>Instead, the righteous should use the night for meditation and reflection!</a:t>
            </a:r>
          </a:p>
          <a:p>
            <a:pPr marL="0" lvl="0" indent="0" algn="l">
              <a:buFont typeface="Arial" panose="020B0604020202020204" pitchFamily="34" charset="0"/>
              <a:buNone/>
            </a:pPr>
            <a:r>
              <a:rPr lang="en-US" sz="1200" b="1" i="0" dirty="0">
                <a:solidFill>
                  <a:srgbClr val="000000"/>
                </a:solidFill>
                <a:effectLst/>
                <a:latin typeface="+mn-lt"/>
              </a:rPr>
              <a:t>(</a:t>
            </a:r>
            <a:r>
              <a:rPr lang="en-US" b="1" i="0" dirty="0"/>
              <a:t>Psalms 63:5-6), </a:t>
            </a:r>
            <a:r>
              <a:rPr lang="en-US" i="1" dirty="0"/>
              <a:t>“My soul will be satisfied as with fat and rich food, and my mouth will praise you with joyful lips,</a:t>
            </a:r>
            <a:br>
              <a:rPr lang="en-US" i="1" dirty="0"/>
            </a:br>
            <a:r>
              <a:rPr lang="en-US" i="1" baseline="30000" dirty="0"/>
              <a:t>6</a:t>
            </a:r>
            <a:r>
              <a:rPr lang="en-US" i="1" dirty="0"/>
              <a:t> when I remember you upon my bed, and meditate on you in the watches of the night.”</a:t>
            </a:r>
            <a:endParaRPr lang="en-US" sz="1200" b="1"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4204C-E336-4DFE-BF9D-41AB8CD00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89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If we have found ourselves sleeping, now is the time to WAKE UP!</a:t>
            </a:r>
          </a:p>
          <a:p>
            <a:pPr algn="l"/>
            <a:r>
              <a:rPr lang="en-US" sz="1200" b="1" i="0" dirty="0">
                <a:solidFill>
                  <a:srgbClr val="000000"/>
                </a:solidFill>
                <a:effectLst/>
                <a:latin typeface="+mn-lt"/>
              </a:rPr>
              <a:t>(</a:t>
            </a:r>
            <a:r>
              <a:rPr lang="en-US" b="1" dirty="0"/>
              <a:t>1 Thessalonians 5:6), </a:t>
            </a:r>
            <a:r>
              <a:rPr lang="en-US" i="1" dirty="0"/>
              <a:t>“So then let us not sleep, as others do, but let us keep awake and be sober.”</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Out of Immoral Conduct</a:t>
            </a:r>
          </a:p>
          <a:p>
            <a:pPr marL="0" indent="0" algn="l">
              <a:buFont typeface="Arial" panose="020B0604020202020204" pitchFamily="34" charset="0"/>
              <a:buNone/>
            </a:pPr>
            <a:r>
              <a:rPr lang="en-US" sz="1200" b="1" i="0" dirty="0">
                <a:solidFill>
                  <a:srgbClr val="000000"/>
                </a:solidFill>
                <a:effectLst/>
                <a:latin typeface="+mn-lt"/>
              </a:rPr>
              <a:t>(Ephesians 5:11-16), </a:t>
            </a:r>
            <a:r>
              <a:rPr lang="en-US" sz="1200" b="0" i="1" dirty="0">
                <a:solidFill>
                  <a:srgbClr val="000000"/>
                </a:solidFill>
                <a:effectLst/>
                <a:latin typeface="+mn-lt"/>
              </a:rPr>
              <a:t>“</a:t>
            </a:r>
            <a:r>
              <a:rPr lang="en-US" i="1" dirty="0"/>
              <a:t>Take no part in the unfruitful works of darkness, but instead expose them. </a:t>
            </a:r>
            <a:r>
              <a:rPr lang="en-US" i="1" baseline="30000" dirty="0"/>
              <a:t>12</a:t>
            </a:r>
            <a:r>
              <a:rPr lang="en-US" i="1" dirty="0"/>
              <a:t> For it is shameful even to speak of the things that they do in secret. </a:t>
            </a:r>
            <a:r>
              <a:rPr lang="en-US" i="1" baseline="30000" dirty="0"/>
              <a:t>13</a:t>
            </a:r>
            <a:r>
              <a:rPr lang="en-US" i="1" dirty="0"/>
              <a:t> But when anything is exposed by the light, it becomes visible, </a:t>
            </a:r>
            <a:r>
              <a:rPr lang="en-US" i="1" baseline="30000" dirty="0"/>
              <a:t>14</a:t>
            </a:r>
            <a:r>
              <a:rPr lang="en-US" i="1" dirty="0"/>
              <a:t> for anything that becomes visible is light. Therefore it says, ‘Awake, O sleeper, and arise from the dead, and Christ will shine on you.’ </a:t>
            </a:r>
            <a:r>
              <a:rPr lang="en-US" i="1" baseline="30000" dirty="0"/>
              <a:t>15</a:t>
            </a:r>
            <a:r>
              <a:rPr lang="en-US" i="1" dirty="0"/>
              <a:t> Look carefully then how you walk, not as unwise but as wise, </a:t>
            </a:r>
            <a:r>
              <a:rPr lang="en-US" i="1" baseline="30000" dirty="0"/>
              <a:t>16</a:t>
            </a:r>
            <a:r>
              <a:rPr lang="en-US" i="1" dirty="0"/>
              <a:t> making the best use of the time, because the days are evil.”</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From Spiritual Laziness</a:t>
            </a:r>
          </a:p>
          <a:p>
            <a:pPr marL="0" indent="0" algn="l">
              <a:buFont typeface="Arial" panose="020B0604020202020204" pitchFamily="34" charset="0"/>
              <a:buNone/>
            </a:pPr>
            <a:r>
              <a:rPr lang="en-US" sz="1200" b="1" i="0" dirty="0">
                <a:solidFill>
                  <a:srgbClr val="000000"/>
                </a:solidFill>
                <a:effectLst/>
                <a:latin typeface="+mn-lt"/>
              </a:rPr>
              <a:t>(</a:t>
            </a:r>
            <a:r>
              <a:rPr lang="en-US" b="1" dirty="0"/>
              <a:t>Romans 13:11-14), </a:t>
            </a:r>
            <a:r>
              <a:rPr lang="en-US" i="1" dirty="0"/>
              <a:t>“Besides this you know the time, that the hour has come for you to wake from sleep. For salvation is nearer to us now than when we first believed. </a:t>
            </a:r>
            <a:r>
              <a:rPr lang="en-US" i="1" baseline="30000" dirty="0"/>
              <a:t>12</a:t>
            </a:r>
            <a:r>
              <a:rPr lang="en-US" i="1" dirty="0"/>
              <a:t> The night is far gone; the day is at hand. So then let us cast off the works of darkness and put on the armor of light. </a:t>
            </a:r>
            <a:r>
              <a:rPr lang="en-US" i="1" baseline="30000" dirty="0"/>
              <a:t>13</a:t>
            </a:r>
            <a:r>
              <a:rPr lang="en-US" i="1" dirty="0"/>
              <a:t> Let us walk properly as in the daytime, not in orgies and drunkenness, not in sexual immorality and sensuality, not in quarreling and jealousy. </a:t>
            </a:r>
            <a:r>
              <a:rPr lang="en-US" i="1" baseline="30000" dirty="0"/>
              <a:t>14</a:t>
            </a:r>
            <a:r>
              <a:rPr lang="en-US" i="1" dirty="0"/>
              <a:t> But put on the Lord Jesus Christ, and make no provision for the flesh, to gratify its desires.”</a:t>
            </a:r>
          </a:p>
          <a:p>
            <a:pPr marL="171450" indent="-171450" algn="l">
              <a:buFont typeface="Arial" panose="020B0604020202020204" pitchFamily="34" charset="0"/>
              <a:buChar char="•"/>
            </a:pPr>
            <a:r>
              <a:rPr lang="en-US" sz="1200" b="1" i="0" dirty="0">
                <a:solidFill>
                  <a:srgbClr val="000000"/>
                </a:solidFill>
                <a:effectLst/>
                <a:latin typeface="+mn-lt"/>
              </a:rPr>
              <a:t>Reestablish the Priority of Righteousness</a:t>
            </a:r>
          </a:p>
          <a:p>
            <a:pPr marL="0" indent="0" algn="l">
              <a:buFont typeface="Arial" panose="020B0604020202020204" pitchFamily="34" charset="0"/>
              <a:buNone/>
            </a:pPr>
            <a:r>
              <a:rPr lang="en-US" sz="1200" b="1" i="0" dirty="0">
                <a:solidFill>
                  <a:srgbClr val="000000"/>
                </a:solidFill>
                <a:effectLst/>
                <a:latin typeface="+mn-lt"/>
              </a:rPr>
              <a:t>(</a:t>
            </a:r>
            <a:r>
              <a:rPr lang="en-US" b="1" dirty="0"/>
              <a:t>1 Corinthians 15:33-34), </a:t>
            </a:r>
            <a:r>
              <a:rPr lang="en-US" i="1" dirty="0"/>
              <a:t>“Do not be deceived: “Bad company ruins good morals.” </a:t>
            </a:r>
            <a:r>
              <a:rPr lang="en-US" i="1" baseline="30000" dirty="0"/>
              <a:t>34</a:t>
            </a:r>
            <a:r>
              <a:rPr lang="en-US" i="1" dirty="0"/>
              <a:t> Wake up from your drunken stupor, as is right, and do not go on sinning. For some have no knowledge of God. I say this to your shame.”</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4204C-E336-4DFE-BF9D-41AB8CD00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02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mn-lt"/>
              </a:rPr>
              <a:t>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Know this… The Day of Judgment will expose what sinners seek to hide!</a:t>
            </a:r>
          </a:p>
          <a:p>
            <a:pPr algn="l"/>
            <a:r>
              <a:rPr lang="en-US" sz="1200" b="1" i="0" dirty="0">
                <a:solidFill>
                  <a:srgbClr val="000000"/>
                </a:solidFill>
                <a:effectLst/>
                <a:latin typeface="+mn-lt"/>
              </a:rPr>
              <a:t>(</a:t>
            </a:r>
            <a:r>
              <a:rPr lang="en-US" b="1" dirty="0"/>
              <a:t>1 Corinthians 4:5), </a:t>
            </a:r>
            <a:r>
              <a:rPr lang="en-US" i="1" dirty="0"/>
              <a:t>“Therefore do not pronounce judgment before the time, before the Lord comes, who will bring to light the things now hidden in darkness and will disclose the purposes of the heart. Then each one will receive his commendation from God.”</a:t>
            </a:r>
          </a:p>
          <a:p>
            <a:pPr marL="628650" lvl="1" indent="-171450" algn="l">
              <a:buFont typeface="Arial" panose="020B0604020202020204" pitchFamily="34" charset="0"/>
              <a:buChar char="•"/>
            </a:pPr>
            <a:r>
              <a:rPr lang="en-US" sz="1200" b="0" i="0" dirty="0">
                <a:solidFill>
                  <a:srgbClr val="000000"/>
                </a:solidFill>
                <a:effectLst/>
                <a:latin typeface="+mn-lt"/>
              </a:rPr>
              <a:t>The sober ones, who dwell in light will received their reward</a:t>
            </a:r>
          </a:p>
          <a:p>
            <a:pPr marL="628650" lvl="1" indent="-171450" algn="l">
              <a:buFont typeface="Arial" panose="020B0604020202020204" pitchFamily="34" charset="0"/>
              <a:buChar char="•"/>
            </a:pPr>
            <a:r>
              <a:rPr lang="en-US" sz="1200" b="0" i="0" dirty="0">
                <a:solidFill>
                  <a:srgbClr val="000000"/>
                </a:solidFill>
                <a:effectLst/>
                <a:latin typeface="+mn-lt"/>
              </a:rPr>
              <a:t>The ungodly, though they seek to hide from God will be found out and punished for their sin.</a:t>
            </a:r>
          </a:p>
          <a:p>
            <a:pPr marL="628650" lvl="1" indent="-171450" algn="l">
              <a:buFont typeface="Arial" panose="020B0604020202020204" pitchFamily="34" charset="0"/>
              <a:buChar char="•"/>
            </a:pPr>
            <a:r>
              <a:rPr lang="en-US" sz="1200" b="1" i="0" dirty="0">
                <a:solidFill>
                  <a:srgbClr val="000000"/>
                </a:solidFill>
                <a:effectLst/>
                <a:latin typeface="+mn-lt"/>
              </a:rPr>
              <a:t>Are you walking in the light?  Or in darkness until 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4204C-E336-4DFE-BF9D-41AB8CD00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04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FD72-87B2-4095-90FD-B5AF5D2F3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B08771-074F-4B33-BB8F-1CF10A08C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EACDEC-7836-4AAD-BAF8-2E9CA46F35F3}"/>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5" name="Footer Placeholder 4">
            <a:extLst>
              <a:ext uri="{FF2B5EF4-FFF2-40B4-BE49-F238E27FC236}">
                <a16:creationId xmlns:a16="http://schemas.microsoft.com/office/drawing/2014/main" id="{3CC23CC8-17A4-4A8B-A58B-0D30A93E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3B4DB-0984-4A78-8AE5-EF3388EEE31E}"/>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4190965442"/>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A36A-7C53-4E78-8F8A-E68F6F6E5B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F549DB-4F7E-496A-9BF6-79514C5E0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A7F25-AA8F-457D-AF68-C86BE3EB6B8E}"/>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5" name="Footer Placeholder 4">
            <a:extLst>
              <a:ext uri="{FF2B5EF4-FFF2-40B4-BE49-F238E27FC236}">
                <a16:creationId xmlns:a16="http://schemas.microsoft.com/office/drawing/2014/main" id="{D39332BF-52D5-4A89-8EEB-86CFF9F40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E0437-FC97-41FC-BEE2-55A2E18ACDCC}"/>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743589163"/>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8ACAD-7450-4C6B-9328-5A5018F920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89DBF1-4AE9-4EB9-99A1-C92FC5D3E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843D2-6A82-4DA2-9F13-B96D5425751D}"/>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5" name="Footer Placeholder 4">
            <a:extLst>
              <a:ext uri="{FF2B5EF4-FFF2-40B4-BE49-F238E27FC236}">
                <a16:creationId xmlns:a16="http://schemas.microsoft.com/office/drawing/2014/main" id="{D11AB0BF-E18E-4F39-9141-FC42D649C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D7B80-7E0D-4847-B7B3-E04586EB386B}"/>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19669429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8BC2-EF50-4DAD-B21E-6DAC64BF7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7FC1F-B8BD-4D9D-A5D8-45BEAD706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BB1A7-38B7-404E-9271-8F80DB66071D}"/>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5" name="Footer Placeholder 4">
            <a:extLst>
              <a:ext uri="{FF2B5EF4-FFF2-40B4-BE49-F238E27FC236}">
                <a16:creationId xmlns:a16="http://schemas.microsoft.com/office/drawing/2014/main" id="{C01B253D-5A89-4854-9C0C-88CAAA29C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C5B3E-4FD1-46D0-8179-0C196EC7D440}"/>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115464461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5E70-8AD4-45AF-A2E4-71AABF883C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99B327-DE76-4657-B9C4-7E73B06EBC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0B454A-B806-4361-964C-52EF6E0EFB05}"/>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5" name="Footer Placeholder 4">
            <a:extLst>
              <a:ext uri="{FF2B5EF4-FFF2-40B4-BE49-F238E27FC236}">
                <a16:creationId xmlns:a16="http://schemas.microsoft.com/office/drawing/2014/main" id="{13AE1901-30F6-4BFE-8026-3B082ECDE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35078-9076-4851-87EB-868B30D93944}"/>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3949968016"/>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A699-99D1-4CDD-9EA6-577BB59F6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901DC-05BD-4401-839A-D884C1CD16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86256C-2F7C-476A-BB70-DB9951059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A513FA-7D8F-4EE5-AB61-1477CFE85D3E}"/>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6" name="Footer Placeholder 5">
            <a:extLst>
              <a:ext uri="{FF2B5EF4-FFF2-40B4-BE49-F238E27FC236}">
                <a16:creationId xmlns:a16="http://schemas.microsoft.com/office/drawing/2014/main" id="{DC1E10B4-71D6-49CB-8909-DC72DAB71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FB5F0-F6E3-4CBB-9D91-BB79BA22905E}"/>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333304104"/>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2659-6582-4CB7-A451-56292A80AE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235EA7-546E-4CAF-9DA6-4F3F06456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68F1CA-D663-4AFE-A940-0E2EA6F041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9F0568-3210-4EBA-817C-2C98D90E7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87DA2-DE7B-4F82-8BC5-ABE990EBCC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550F36-3A1C-47B1-AB74-633939F2EE50}"/>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8" name="Footer Placeholder 7">
            <a:extLst>
              <a:ext uri="{FF2B5EF4-FFF2-40B4-BE49-F238E27FC236}">
                <a16:creationId xmlns:a16="http://schemas.microsoft.com/office/drawing/2014/main" id="{DF425BBC-6ECE-4312-A6D2-D170CEB53F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1779D9-F60A-4EB7-BBA7-8546CFD957D8}"/>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2553678192"/>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2745-54B1-4B75-847E-2949C3FA5A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9199D1-D939-432C-AD3E-1C1D65BC590B}"/>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4" name="Footer Placeholder 3">
            <a:extLst>
              <a:ext uri="{FF2B5EF4-FFF2-40B4-BE49-F238E27FC236}">
                <a16:creationId xmlns:a16="http://schemas.microsoft.com/office/drawing/2014/main" id="{F5B1FD87-80EE-48EB-AC2B-653C53BA11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CB680-D748-4E78-921F-88F388ED9A3E}"/>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6734057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70A245-6FAA-45B8-A34E-20496535ABAC}"/>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3" name="Footer Placeholder 2">
            <a:extLst>
              <a:ext uri="{FF2B5EF4-FFF2-40B4-BE49-F238E27FC236}">
                <a16:creationId xmlns:a16="http://schemas.microsoft.com/office/drawing/2014/main" id="{711A5CD6-3416-4B03-9DEE-2C6040C570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0A96E-9D5F-45A8-94CC-364FA9CF82B3}"/>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590851724"/>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A052-4995-4C14-B23E-3C1159DF50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D0CCC6-CF46-4F9C-920E-211557D4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047F7E-2FEA-4A58-B16B-BF8CE5447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4B6D1-B665-4A95-A025-EAEF9149107C}"/>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6" name="Footer Placeholder 5">
            <a:extLst>
              <a:ext uri="{FF2B5EF4-FFF2-40B4-BE49-F238E27FC236}">
                <a16:creationId xmlns:a16="http://schemas.microsoft.com/office/drawing/2014/main" id="{8319E462-9F2E-4892-A0E0-D8CE234CB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B10F0-0D53-46C7-99C1-E7C57E93D121}"/>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615554571"/>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DE13-B07A-4AE6-89A8-DE74FB73E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1400AD-6012-460E-BD40-5B432BE9E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02DD12-F40D-4FC8-A8EF-BE7B8EAA3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7BE8A9-86D2-4BD4-9205-5178B5FBBF46}"/>
              </a:ext>
            </a:extLst>
          </p:cNvPr>
          <p:cNvSpPr>
            <a:spLocks noGrp="1"/>
          </p:cNvSpPr>
          <p:nvPr>
            <p:ph type="dt" sz="half" idx="10"/>
          </p:nvPr>
        </p:nvSpPr>
        <p:spPr/>
        <p:txBody>
          <a:bodyPr/>
          <a:lstStyle/>
          <a:p>
            <a:fld id="{C3CA587D-53C2-4F67-9573-E6F9EF72E705}" type="datetimeFigureOut">
              <a:rPr lang="en-US" smtClean="0"/>
              <a:t>12/16/2021</a:t>
            </a:fld>
            <a:endParaRPr lang="en-US"/>
          </a:p>
        </p:txBody>
      </p:sp>
      <p:sp>
        <p:nvSpPr>
          <p:cNvPr id="6" name="Footer Placeholder 5">
            <a:extLst>
              <a:ext uri="{FF2B5EF4-FFF2-40B4-BE49-F238E27FC236}">
                <a16:creationId xmlns:a16="http://schemas.microsoft.com/office/drawing/2014/main" id="{E397504E-27EE-4420-A679-A3DE18A60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2A7F0-1964-4B8E-B81C-79A8703D3B79}"/>
              </a:ext>
            </a:extLst>
          </p:cNvPr>
          <p:cNvSpPr>
            <a:spLocks noGrp="1"/>
          </p:cNvSpPr>
          <p:nvPr>
            <p:ph type="sldNum" sz="quarter" idx="12"/>
          </p:nvPr>
        </p:nvSpPr>
        <p:spPr/>
        <p:txBody>
          <a:bodyPr/>
          <a:lstStyle/>
          <a:p>
            <a:fld id="{CE0E2BB1-D1F8-4402-A60C-5792443188AD}" type="slidenum">
              <a:rPr lang="en-US" smtClean="0"/>
              <a:t>‹#›</a:t>
            </a:fld>
            <a:endParaRPr lang="en-US"/>
          </a:p>
        </p:txBody>
      </p:sp>
    </p:spTree>
    <p:extLst>
      <p:ext uri="{BB962C8B-B14F-4D97-AF65-F5344CB8AC3E}">
        <p14:creationId xmlns:p14="http://schemas.microsoft.com/office/powerpoint/2010/main" val="2628337143"/>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A0C93-FDE4-40F5-B84D-C7D566E01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2377C4-FCAE-4DD1-A55C-F76659A90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596F6-E553-48B2-A468-9C38CA57A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A587D-53C2-4F67-9573-E6F9EF72E705}" type="datetimeFigureOut">
              <a:rPr lang="en-US" smtClean="0"/>
              <a:t>12/16/2021</a:t>
            </a:fld>
            <a:endParaRPr lang="en-US"/>
          </a:p>
        </p:txBody>
      </p:sp>
      <p:sp>
        <p:nvSpPr>
          <p:cNvPr id="5" name="Footer Placeholder 4">
            <a:extLst>
              <a:ext uri="{FF2B5EF4-FFF2-40B4-BE49-F238E27FC236}">
                <a16:creationId xmlns:a16="http://schemas.microsoft.com/office/drawing/2014/main" id="{10E659EB-38AD-4B78-92E8-94E56572B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EEB908-E794-46C2-9D79-28C7EC987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E2BB1-D1F8-4402-A60C-5792443188AD}" type="slidenum">
              <a:rPr lang="en-US" smtClean="0"/>
              <a:t>‹#›</a:t>
            </a:fld>
            <a:endParaRPr lang="en-US"/>
          </a:p>
        </p:txBody>
      </p:sp>
    </p:spTree>
    <p:extLst>
      <p:ext uri="{BB962C8B-B14F-4D97-AF65-F5344CB8AC3E}">
        <p14:creationId xmlns:p14="http://schemas.microsoft.com/office/powerpoint/2010/main" val="319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0C9A-5653-4402-AAD5-30DA409A620C}"/>
              </a:ext>
            </a:extLst>
          </p:cNvPr>
          <p:cNvSpPr>
            <a:spLocks noGrp="1"/>
          </p:cNvSpPr>
          <p:nvPr>
            <p:ph type="ctrTitle"/>
          </p:nvPr>
        </p:nvSpPr>
        <p:spPr>
          <a:xfrm>
            <a:off x="1524000" y="1364344"/>
            <a:ext cx="9144000" cy="4499427"/>
          </a:xfrm>
        </p:spPr>
        <p:txBody>
          <a:bodyPr anchor="t">
            <a:normAutofit/>
          </a:bodyPr>
          <a:lstStyle/>
          <a:p>
            <a:pPr>
              <a:lnSpc>
                <a:spcPct val="60000"/>
              </a:lnSpc>
            </a:pPr>
            <a:r>
              <a:rPr lang="en-US" sz="12000" dirty="0">
                <a:solidFill>
                  <a:schemeClr val="bg2">
                    <a:lumMod val="75000"/>
                  </a:schemeClr>
                </a:solidFill>
                <a:latin typeface="IM FELL English SC" panose="02000000000000000000" pitchFamily="2" charset="0"/>
              </a:rPr>
              <a:t>Night</a:t>
            </a:r>
            <a:br>
              <a:rPr lang="en-US" sz="9600" dirty="0">
                <a:solidFill>
                  <a:schemeClr val="bg2">
                    <a:lumMod val="75000"/>
                  </a:schemeClr>
                </a:solidFill>
                <a:latin typeface="IM FELL English SC" panose="02000000000000000000" pitchFamily="2" charset="0"/>
              </a:rPr>
            </a:br>
            <a:r>
              <a:rPr lang="en-US" sz="9600" dirty="0">
                <a:solidFill>
                  <a:schemeClr val="bg2">
                    <a:lumMod val="75000"/>
                  </a:schemeClr>
                </a:solidFill>
                <a:latin typeface="IM FELL English SC" panose="02000000000000000000" pitchFamily="2" charset="0"/>
              </a:rPr>
              <a:t>and</a:t>
            </a:r>
            <a:br>
              <a:rPr lang="en-US" sz="9600" dirty="0">
                <a:solidFill>
                  <a:schemeClr val="bg2">
                    <a:lumMod val="75000"/>
                  </a:schemeClr>
                </a:solidFill>
                <a:latin typeface="IM FELL English SC" panose="02000000000000000000" pitchFamily="2" charset="0"/>
              </a:rPr>
            </a:br>
            <a:r>
              <a:rPr lang="en-US" sz="12000" dirty="0">
                <a:solidFill>
                  <a:schemeClr val="bg2">
                    <a:lumMod val="75000"/>
                  </a:schemeClr>
                </a:solidFill>
                <a:latin typeface="IM FELL English SC" panose="02000000000000000000" pitchFamily="2" charset="0"/>
              </a:rPr>
              <a:t>Darkness</a:t>
            </a:r>
          </a:p>
        </p:txBody>
      </p:sp>
      <p:sp>
        <p:nvSpPr>
          <p:cNvPr id="3" name="Subtitle 2">
            <a:extLst>
              <a:ext uri="{FF2B5EF4-FFF2-40B4-BE49-F238E27FC236}">
                <a16:creationId xmlns:a16="http://schemas.microsoft.com/office/drawing/2014/main" id="{023A0F1C-A5B0-42AC-ABC2-D7358171118A}"/>
              </a:ext>
            </a:extLst>
          </p:cNvPr>
          <p:cNvSpPr>
            <a:spLocks noGrp="1"/>
          </p:cNvSpPr>
          <p:nvPr>
            <p:ph type="subTitle" idx="1"/>
          </p:nvPr>
        </p:nvSpPr>
        <p:spPr>
          <a:xfrm>
            <a:off x="1524000" y="4867727"/>
            <a:ext cx="9144000" cy="1251857"/>
          </a:xfrm>
        </p:spPr>
        <p:txBody>
          <a:bodyPr>
            <a:normAutofit/>
          </a:bodyPr>
          <a:lstStyle/>
          <a:p>
            <a:r>
              <a:rPr lang="en-US" sz="5400" dirty="0">
                <a:solidFill>
                  <a:schemeClr val="bg2">
                    <a:lumMod val="75000"/>
                  </a:schemeClr>
                </a:solidFill>
              </a:rPr>
              <a:t>John 12:31-36</a:t>
            </a:r>
          </a:p>
        </p:txBody>
      </p:sp>
    </p:spTree>
    <p:extLst>
      <p:ext uri="{BB962C8B-B14F-4D97-AF65-F5344CB8AC3E}">
        <p14:creationId xmlns:p14="http://schemas.microsoft.com/office/powerpoint/2010/main" val="66423674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0C9A-5653-4402-AAD5-30DA409A620C}"/>
              </a:ext>
            </a:extLst>
          </p:cNvPr>
          <p:cNvSpPr>
            <a:spLocks noGrp="1"/>
          </p:cNvSpPr>
          <p:nvPr>
            <p:ph type="ctrTitle"/>
          </p:nvPr>
        </p:nvSpPr>
        <p:spPr>
          <a:xfrm>
            <a:off x="522518" y="558812"/>
            <a:ext cx="9949543" cy="1251858"/>
          </a:xfrm>
        </p:spPr>
        <p:txBody>
          <a:bodyPr anchor="t">
            <a:normAutofit/>
          </a:bodyPr>
          <a:lstStyle/>
          <a:p>
            <a:pPr algn="l">
              <a:lnSpc>
                <a:spcPct val="60000"/>
              </a:lnSpc>
            </a:pPr>
            <a:r>
              <a:rPr lang="en-US" sz="8000" dirty="0">
                <a:solidFill>
                  <a:schemeClr val="bg2">
                    <a:lumMod val="75000"/>
                  </a:schemeClr>
                </a:solidFill>
                <a:latin typeface="IM FELL English SC" panose="02000000000000000000" pitchFamily="2" charset="0"/>
              </a:rPr>
              <a:t>Things in the Night</a:t>
            </a:r>
          </a:p>
        </p:txBody>
      </p:sp>
      <p:sp>
        <p:nvSpPr>
          <p:cNvPr id="3" name="Subtitle 2">
            <a:extLst>
              <a:ext uri="{FF2B5EF4-FFF2-40B4-BE49-F238E27FC236}">
                <a16:creationId xmlns:a16="http://schemas.microsoft.com/office/drawing/2014/main" id="{023A0F1C-A5B0-42AC-ABC2-D7358171118A}"/>
              </a:ext>
            </a:extLst>
          </p:cNvPr>
          <p:cNvSpPr>
            <a:spLocks noGrp="1"/>
          </p:cNvSpPr>
          <p:nvPr>
            <p:ph type="subTitle" idx="1"/>
          </p:nvPr>
        </p:nvSpPr>
        <p:spPr>
          <a:xfrm>
            <a:off x="718457" y="1611086"/>
            <a:ext cx="10668000" cy="5050971"/>
          </a:xfrm>
        </p:spPr>
        <p:txBody>
          <a:bodyPr>
            <a:normAutofit fontScale="92500" lnSpcReduction="10000"/>
          </a:bodyPr>
          <a:lstStyle/>
          <a:p>
            <a:pPr>
              <a:lnSpc>
                <a:spcPct val="120000"/>
              </a:lnSpc>
              <a:spcBef>
                <a:spcPts val="0"/>
              </a:spcBef>
            </a:pPr>
            <a:r>
              <a:rPr lang="en-US" sz="5200" b="1" dirty="0">
                <a:solidFill>
                  <a:schemeClr val="bg2">
                    <a:lumMod val="90000"/>
                  </a:schemeClr>
                </a:solidFill>
              </a:rPr>
              <a:t>Spiritual Weariness</a:t>
            </a:r>
          </a:p>
          <a:p>
            <a:pPr>
              <a:lnSpc>
                <a:spcPct val="120000"/>
              </a:lnSpc>
              <a:spcBef>
                <a:spcPts val="0"/>
              </a:spcBef>
            </a:pPr>
            <a:r>
              <a:rPr lang="en-US" sz="4800" dirty="0">
                <a:solidFill>
                  <a:schemeClr val="bg2">
                    <a:lumMod val="75000"/>
                  </a:schemeClr>
                </a:solidFill>
              </a:rPr>
              <a:t>1 Thessalonians 5:6-7; Psalm 119:55</a:t>
            </a:r>
          </a:p>
          <a:p>
            <a:pPr>
              <a:lnSpc>
                <a:spcPct val="120000"/>
              </a:lnSpc>
              <a:spcBef>
                <a:spcPts val="0"/>
              </a:spcBef>
            </a:pPr>
            <a:r>
              <a:rPr lang="en-US" sz="5200" b="1" dirty="0">
                <a:solidFill>
                  <a:schemeClr val="bg2">
                    <a:lumMod val="90000"/>
                  </a:schemeClr>
                </a:solidFill>
              </a:rPr>
              <a:t>A Lack of Moral Restraint</a:t>
            </a:r>
          </a:p>
          <a:p>
            <a:pPr>
              <a:lnSpc>
                <a:spcPct val="120000"/>
              </a:lnSpc>
              <a:spcBef>
                <a:spcPts val="0"/>
              </a:spcBef>
            </a:pPr>
            <a:r>
              <a:rPr lang="en-US" sz="4800" dirty="0">
                <a:solidFill>
                  <a:schemeClr val="bg2">
                    <a:lumMod val="75000"/>
                  </a:schemeClr>
                </a:solidFill>
              </a:rPr>
              <a:t>1 Pet. 1:15-16; Lk. 21:34; 1 Pet. 4:3; Pro. 7:6-9</a:t>
            </a:r>
          </a:p>
          <a:p>
            <a:pPr>
              <a:lnSpc>
                <a:spcPct val="120000"/>
              </a:lnSpc>
              <a:spcBef>
                <a:spcPts val="0"/>
              </a:spcBef>
            </a:pPr>
            <a:r>
              <a:rPr lang="en-US" sz="5200" b="1" dirty="0">
                <a:solidFill>
                  <a:schemeClr val="bg2">
                    <a:lumMod val="90000"/>
                  </a:schemeClr>
                </a:solidFill>
              </a:rPr>
              <a:t>Denials and Coverups</a:t>
            </a:r>
          </a:p>
          <a:p>
            <a:pPr>
              <a:lnSpc>
                <a:spcPct val="120000"/>
              </a:lnSpc>
              <a:spcBef>
                <a:spcPts val="0"/>
              </a:spcBef>
            </a:pPr>
            <a:r>
              <a:rPr lang="en-US" sz="4800" dirty="0">
                <a:solidFill>
                  <a:schemeClr val="bg2">
                    <a:lumMod val="75000"/>
                  </a:schemeClr>
                </a:solidFill>
              </a:rPr>
              <a:t>John 3:20; Genesis 3:8; Psalm 63:5-6</a:t>
            </a:r>
          </a:p>
        </p:txBody>
      </p:sp>
    </p:spTree>
    <p:extLst>
      <p:ext uri="{BB962C8B-B14F-4D97-AF65-F5344CB8AC3E}">
        <p14:creationId xmlns:p14="http://schemas.microsoft.com/office/powerpoint/2010/main" val="345309102"/>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0C9A-5653-4402-AAD5-30DA409A620C}"/>
              </a:ext>
            </a:extLst>
          </p:cNvPr>
          <p:cNvSpPr>
            <a:spLocks noGrp="1"/>
          </p:cNvSpPr>
          <p:nvPr>
            <p:ph type="ctrTitle"/>
          </p:nvPr>
        </p:nvSpPr>
        <p:spPr>
          <a:xfrm>
            <a:off x="522518" y="558812"/>
            <a:ext cx="9949543" cy="1251858"/>
          </a:xfrm>
        </p:spPr>
        <p:txBody>
          <a:bodyPr anchor="t">
            <a:normAutofit/>
          </a:bodyPr>
          <a:lstStyle/>
          <a:p>
            <a:pPr algn="l">
              <a:lnSpc>
                <a:spcPct val="60000"/>
              </a:lnSpc>
            </a:pPr>
            <a:r>
              <a:rPr lang="en-US" sz="8000" dirty="0">
                <a:solidFill>
                  <a:schemeClr val="bg2">
                    <a:lumMod val="75000"/>
                  </a:schemeClr>
                </a:solidFill>
                <a:latin typeface="IM FELL English SC" panose="02000000000000000000" pitchFamily="2" charset="0"/>
              </a:rPr>
              <a:t>It’s Time to Wake Up!</a:t>
            </a:r>
          </a:p>
        </p:txBody>
      </p:sp>
      <p:sp>
        <p:nvSpPr>
          <p:cNvPr id="3" name="Subtitle 2">
            <a:extLst>
              <a:ext uri="{FF2B5EF4-FFF2-40B4-BE49-F238E27FC236}">
                <a16:creationId xmlns:a16="http://schemas.microsoft.com/office/drawing/2014/main" id="{023A0F1C-A5B0-42AC-ABC2-D7358171118A}"/>
              </a:ext>
            </a:extLst>
          </p:cNvPr>
          <p:cNvSpPr>
            <a:spLocks noGrp="1"/>
          </p:cNvSpPr>
          <p:nvPr>
            <p:ph type="subTitle" idx="1"/>
          </p:nvPr>
        </p:nvSpPr>
        <p:spPr>
          <a:xfrm>
            <a:off x="718457" y="1611086"/>
            <a:ext cx="10668000" cy="5050971"/>
          </a:xfrm>
        </p:spPr>
        <p:txBody>
          <a:bodyPr>
            <a:normAutofit fontScale="92500" lnSpcReduction="10000"/>
          </a:bodyPr>
          <a:lstStyle/>
          <a:p>
            <a:pPr>
              <a:lnSpc>
                <a:spcPct val="120000"/>
              </a:lnSpc>
              <a:spcBef>
                <a:spcPts val="0"/>
              </a:spcBef>
            </a:pPr>
            <a:r>
              <a:rPr lang="en-US" sz="5200" b="1" dirty="0">
                <a:solidFill>
                  <a:schemeClr val="bg2">
                    <a:lumMod val="90000"/>
                  </a:schemeClr>
                </a:solidFill>
              </a:rPr>
              <a:t>Out of Immoral Conduct</a:t>
            </a:r>
          </a:p>
          <a:p>
            <a:pPr>
              <a:lnSpc>
                <a:spcPct val="120000"/>
              </a:lnSpc>
              <a:spcBef>
                <a:spcPts val="0"/>
              </a:spcBef>
            </a:pPr>
            <a:r>
              <a:rPr lang="en-US" sz="4800" dirty="0">
                <a:solidFill>
                  <a:schemeClr val="bg2">
                    <a:lumMod val="75000"/>
                  </a:schemeClr>
                </a:solidFill>
              </a:rPr>
              <a:t>Ephesians 5:11-16</a:t>
            </a:r>
          </a:p>
          <a:p>
            <a:pPr>
              <a:lnSpc>
                <a:spcPct val="120000"/>
              </a:lnSpc>
              <a:spcBef>
                <a:spcPts val="0"/>
              </a:spcBef>
            </a:pPr>
            <a:r>
              <a:rPr lang="en-US" sz="5200" b="1" dirty="0">
                <a:solidFill>
                  <a:schemeClr val="bg2">
                    <a:lumMod val="90000"/>
                  </a:schemeClr>
                </a:solidFill>
              </a:rPr>
              <a:t>From Spiritual Laziness</a:t>
            </a:r>
          </a:p>
          <a:p>
            <a:pPr>
              <a:lnSpc>
                <a:spcPct val="120000"/>
              </a:lnSpc>
              <a:spcBef>
                <a:spcPts val="0"/>
              </a:spcBef>
            </a:pPr>
            <a:r>
              <a:rPr lang="en-US" sz="4800" dirty="0">
                <a:solidFill>
                  <a:schemeClr val="bg2">
                    <a:lumMod val="75000"/>
                  </a:schemeClr>
                </a:solidFill>
              </a:rPr>
              <a:t>Romans 13:11, 12-14</a:t>
            </a:r>
          </a:p>
          <a:p>
            <a:pPr>
              <a:lnSpc>
                <a:spcPct val="120000"/>
              </a:lnSpc>
              <a:spcBef>
                <a:spcPts val="0"/>
              </a:spcBef>
            </a:pPr>
            <a:r>
              <a:rPr lang="en-US" sz="5200" b="1" dirty="0">
                <a:solidFill>
                  <a:schemeClr val="bg2">
                    <a:lumMod val="90000"/>
                  </a:schemeClr>
                </a:solidFill>
              </a:rPr>
              <a:t>Reestablish the Priority of Righteousness</a:t>
            </a:r>
          </a:p>
          <a:p>
            <a:pPr>
              <a:lnSpc>
                <a:spcPct val="120000"/>
              </a:lnSpc>
              <a:spcBef>
                <a:spcPts val="0"/>
              </a:spcBef>
            </a:pPr>
            <a:r>
              <a:rPr lang="en-US" sz="4800" dirty="0">
                <a:solidFill>
                  <a:schemeClr val="bg2">
                    <a:lumMod val="75000"/>
                  </a:schemeClr>
                </a:solidFill>
              </a:rPr>
              <a:t>1 Corinthians 15:33-34</a:t>
            </a:r>
          </a:p>
        </p:txBody>
      </p:sp>
    </p:spTree>
    <p:extLst>
      <p:ext uri="{BB962C8B-B14F-4D97-AF65-F5344CB8AC3E}">
        <p14:creationId xmlns:p14="http://schemas.microsoft.com/office/powerpoint/2010/main" val="298289026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0C9A-5653-4402-AAD5-30DA409A620C}"/>
              </a:ext>
            </a:extLst>
          </p:cNvPr>
          <p:cNvSpPr>
            <a:spLocks noGrp="1"/>
          </p:cNvSpPr>
          <p:nvPr>
            <p:ph type="ctrTitle"/>
          </p:nvPr>
        </p:nvSpPr>
        <p:spPr>
          <a:xfrm>
            <a:off x="1524000" y="731303"/>
            <a:ext cx="9144000" cy="1753990"/>
          </a:xfrm>
        </p:spPr>
        <p:txBody>
          <a:bodyPr anchor="t">
            <a:normAutofit/>
          </a:bodyPr>
          <a:lstStyle/>
          <a:p>
            <a:pPr>
              <a:lnSpc>
                <a:spcPct val="60000"/>
              </a:lnSpc>
            </a:pPr>
            <a:r>
              <a:rPr lang="en-US" sz="12000" dirty="0">
                <a:solidFill>
                  <a:schemeClr val="bg2">
                    <a:lumMod val="75000"/>
                  </a:schemeClr>
                </a:solidFill>
                <a:latin typeface="IM FELL English SC" panose="02000000000000000000" pitchFamily="2" charset="0"/>
              </a:rPr>
              <a:t>Conclusion</a:t>
            </a:r>
          </a:p>
        </p:txBody>
      </p:sp>
      <p:sp>
        <p:nvSpPr>
          <p:cNvPr id="3" name="Subtitle 2">
            <a:extLst>
              <a:ext uri="{FF2B5EF4-FFF2-40B4-BE49-F238E27FC236}">
                <a16:creationId xmlns:a16="http://schemas.microsoft.com/office/drawing/2014/main" id="{023A0F1C-A5B0-42AC-ABC2-D7358171118A}"/>
              </a:ext>
            </a:extLst>
          </p:cNvPr>
          <p:cNvSpPr>
            <a:spLocks noGrp="1"/>
          </p:cNvSpPr>
          <p:nvPr>
            <p:ph type="subTitle" idx="1"/>
          </p:nvPr>
        </p:nvSpPr>
        <p:spPr>
          <a:xfrm>
            <a:off x="820615" y="2227387"/>
            <a:ext cx="10574216" cy="3899310"/>
          </a:xfrm>
        </p:spPr>
        <p:txBody>
          <a:bodyPr>
            <a:normAutofit/>
          </a:bodyPr>
          <a:lstStyle/>
          <a:p>
            <a:r>
              <a:rPr lang="en-US" sz="6000" b="1" dirty="0">
                <a:solidFill>
                  <a:schemeClr val="bg2">
                    <a:lumMod val="90000"/>
                  </a:schemeClr>
                </a:solidFill>
              </a:rPr>
              <a:t>Know This…</a:t>
            </a:r>
          </a:p>
          <a:p>
            <a:r>
              <a:rPr lang="en-US" sz="5400" dirty="0">
                <a:solidFill>
                  <a:schemeClr val="bg2">
                    <a:lumMod val="75000"/>
                  </a:schemeClr>
                </a:solidFill>
              </a:rPr>
              <a:t>The Day of Judgment will expose what sinners seek to hide!</a:t>
            </a:r>
          </a:p>
          <a:p>
            <a:r>
              <a:rPr lang="en-US" sz="5400" b="1" dirty="0">
                <a:solidFill>
                  <a:schemeClr val="bg2">
                    <a:lumMod val="90000"/>
                  </a:schemeClr>
                </a:solidFill>
              </a:rPr>
              <a:t>1 Corinthians 4:5</a:t>
            </a:r>
          </a:p>
        </p:txBody>
      </p:sp>
    </p:spTree>
    <p:extLst>
      <p:ext uri="{BB962C8B-B14F-4D97-AF65-F5344CB8AC3E}">
        <p14:creationId xmlns:p14="http://schemas.microsoft.com/office/powerpoint/2010/main" val="54993482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1699</Words>
  <Application>Microsoft Office PowerPoint</Application>
  <PresentationFormat>Widescreen</PresentationFormat>
  <Paragraphs>79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IM FELL English SC</vt:lpstr>
      <vt:lpstr>Arial</vt:lpstr>
      <vt:lpstr>Calibri Light</vt:lpstr>
      <vt:lpstr>Calibri</vt:lpstr>
      <vt:lpstr>Office Theme</vt:lpstr>
      <vt:lpstr>Night and Darkness</vt:lpstr>
      <vt:lpstr>Things in the Night</vt:lpstr>
      <vt:lpstr>It’s Time to Wake Up!</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 and Darkness</dc:title>
  <dc:creator>Stan Cox</dc:creator>
  <cp:lastModifiedBy>Stan Cox</cp:lastModifiedBy>
  <cp:revision>1</cp:revision>
  <dcterms:created xsi:type="dcterms:W3CDTF">2021-12-10T00:49:24Z</dcterms:created>
  <dcterms:modified xsi:type="dcterms:W3CDTF">2021-12-17T03:17:50Z</dcterms:modified>
</cp:coreProperties>
</file>