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44EAF-C0DB-4843-8053-4884DB4FD26C}" v="23" dt="2024-09-29T00:49:10.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8" autoAdjust="0"/>
    <p:restoredTop sz="49217" autoAdjust="0"/>
  </p:normalViewPr>
  <p:slideViewPr>
    <p:cSldViewPr snapToGrid="0">
      <p:cViewPr varScale="1">
        <p:scale>
          <a:sx n="37" d="100"/>
          <a:sy n="37" d="100"/>
        </p:scale>
        <p:origin x="2376" y="3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2744EAF-C0DB-4843-8053-4884DB4FD26C}"/>
    <pc:docChg chg="undo custSel addSld delSld modSld modHandout">
      <pc:chgData name="Stan Cox" userId="9376f276357bfffd" providerId="LiveId" clId="{B2744EAF-C0DB-4843-8053-4884DB4FD26C}" dt="2024-09-29T00:49:45.910" v="271" actId="1076"/>
      <pc:docMkLst>
        <pc:docMk/>
      </pc:docMkLst>
      <pc:sldChg chg="addSp delSp modSp add del mod modTransition modNotesTx">
        <pc:chgData name="Stan Cox" userId="9376f276357bfffd" providerId="LiveId" clId="{B2744EAF-C0DB-4843-8053-4884DB4FD26C}" dt="2024-09-29T00:49:45.910" v="271" actId="1076"/>
        <pc:sldMkLst>
          <pc:docMk/>
          <pc:sldMk cId="1240951129" sldId="256"/>
        </pc:sldMkLst>
        <pc:spChg chg="add mod">
          <ac:chgData name="Stan Cox" userId="9376f276357bfffd" providerId="LiveId" clId="{B2744EAF-C0DB-4843-8053-4884DB4FD26C}" dt="2024-09-29T00:49:45.910" v="271" actId="1076"/>
          <ac:spMkLst>
            <pc:docMk/>
            <pc:sldMk cId="1240951129" sldId="256"/>
            <ac:spMk id="2" creationId="{3FD40D5A-8526-9B7B-66A4-1033FCA0AFC1}"/>
          </ac:spMkLst>
        </pc:spChg>
        <pc:picChg chg="del">
          <ac:chgData name="Stan Cox" userId="9376f276357bfffd" providerId="LiveId" clId="{B2744EAF-C0DB-4843-8053-4884DB4FD26C}" dt="2024-09-28T23:28:42.821" v="216" actId="478"/>
          <ac:picMkLst>
            <pc:docMk/>
            <pc:sldMk cId="1240951129" sldId="256"/>
            <ac:picMk id="5" creationId="{1D5A74CA-F408-2319-58B6-BBBB2422E7BD}"/>
          </ac:picMkLst>
        </pc:picChg>
        <pc:picChg chg="add mod">
          <ac:chgData name="Stan Cox" userId="9376f276357bfffd" providerId="LiveId" clId="{B2744EAF-C0DB-4843-8053-4884DB4FD26C}" dt="2024-09-28T23:29:01.237" v="220" actId="27614"/>
          <ac:picMkLst>
            <pc:docMk/>
            <pc:sldMk cId="1240951129" sldId="256"/>
            <ac:picMk id="7" creationId="{82695D94-6FFA-3E87-7957-791C4BADAE60}"/>
          </ac:picMkLst>
        </pc:picChg>
      </pc:sldChg>
      <pc:sldChg chg="addSp delSp modSp mod modTransition modAnim modNotesTx">
        <pc:chgData name="Stan Cox" userId="9376f276357bfffd" providerId="LiveId" clId="{B2744EAF-C0DB-4843-8053-4884DB4FD26C}" dt="2024-09-28T23:31:32.306" v="242" actId="2711"/>
        <pc:sldMkLst>
          <pc:docMk/>
          <pc:sldMk cId="1587651782" sldId="257"/>
        </pc:sldMkLst>
        <pc:spChg chg="add mod">
          <ac:chgData name="Stan Cox" userId="9376f276357bfffd" providerId="LiveId" clId="{B2744EAF-C0DB-4843-8053-4884DB4FD26C}" dt="2024-09-28T23:24:58.007" v="188" actId="207"/>
          <ac:spMkLst>
            <pc:docMk/>
            <pc:sldMk cId="1587651782" sldId="257"/>
            <ac:spMk id="4" creationId="{08026218-AD93-DE6B-221D-703D82CC4391}"/>
          </ac:spMkLst>
        </pc:spChg>
        <pc:spChg chg="add mod">
          <ac:chgData name="Stan Cox" userId="9376f276357bfffd" providerId="LiveId" clId="{B2744EAF-C0DB-4843-8053-4884DB4FD26C}" dt="2024-09-28T23:25:31.428" v="197" actId="1076"/>
          <ac:spMkLst>
            <pc:docMk/>
            <pc:sldMk cId="1587651782" sldId="257"/>
            <ac:spMk id="5" creationId="{69B4096B-090F-D5AA-CF07-EE27B2E88E08}"/>
          </ac:spMkLst>
        </pc:spChg>
        <pc:spChg chg="add mod">
          <ac:chgData name="Stan Cox" userId="9376f276357bfffd" providerId="LiveId" clId="{B2744EAF-C0DB-4843-8053-4884DB4FD26C}" dt="2024-09-28T23:25:22.765" v="195" actId="1076"/>
          <ac:spMkLst>
            <pc:docMk/>
            <pc:sldMk cId="1587651782" sldId="257"/>
            <ac:spMk id="6" creationId="{71625351-BAA3-B37C-146A-3EF8D46145A0}"/>
          </ac:spMkLst>
        </pc:spChg>
        <pc:spChg chg="add mod">
          <ac:chgData name="Stan Cox" userId="9376f276357bfffd" providerId="LiveId" clId="{B2744EAF-C0DB-4843-8053-4884DB4FD26C}" dt="2024-09-28T23:25:06.929" v="192" actId="1076"/>
          <ac:spMkLst>
            <pc:docMk/>
            <pc:sldMk cId="1587651782" sldId="257"/>
            <ac:spMk id="7" creationId="{BC386546-2AB1-8740-8A66-6E49B0C11642}"/>
          </ac:spMkLst>
        </pc:spChg>
        <pc:picChg chg="del">
          <ac:chgData name="Stan Cox" userId="9376f276357bfffd" providerId="LiveId" clId="{B2744EAF-C0DB-4843-8053-4884DB4FD26C}" dt="2024-09-28T23:28:47.189" v="218" actId="478"/>
          <ac:picMkLst>
            <pc:docMk/>
            <pc:sldMk cId="1587651782" sldId="257"/>
            <ac:picMk id="3" creationId="{3C35E076-30FE-039C-7CE0-B0B8A2ACB651}"/>
          </ac:picMkLst>
        </pc:picChg>
        <pc:picChg chg="add mod ord">
          <ac:chgData name="Stan Cox" userId="9376f276357bfffd" providerId="LiveId" clId="{B2744EAF-C0DB-4843-8053-4884DB4FD26C}" dt="2024-09-28T23:29:34.010" v="227" actId="167"/>
          <ac:picMkLst>
            <pc:docMk/>
            <pc:sldMk cId="1587651782" sldId="257"/>
            <ac:picMk id="9" creationId="{357BBC2A-A298-8A6B-F879-CCD16EA48CB0}"/>
          </ac:picMkLst>
        </pc:picChg>
      </pc:sldChg>
      <pc:sldChg chg="addSp delSp modSp add del mod modTransition modNotesTx">
        <pc:chgData name="Stan Cox" userId="9376f276357bfffd" providerId="LiveId" clId="{B2744EAF-C0DB-4843-8053-4884DB4FD26C}" dt="2024-09-28T23:31:50.935" v="248" actId="2711"/>
        <pc:sldMkLst>
          <pc:docMk/>
          <pc:sldMk cId="585161352" sldId="258"/>
        </pc:sldMkLst>
        <pc:picChg chg="del">
          <ac:chgData name="Stan Cox" userId="9376f276357bfffd" providerId="LiveId" clId="{B2744EAF-C0DB-4843-8053-4884DB4FD26C}" dt="2024-09-28T23:28:44.817" v="217" actId="478"/>
          <ac:picMkLst>
            <pc:docMk/>
            <pc:sldMk cId="585161352" sldId="258"/>
            <ac:picMk id="3" creationId="{338817E3-ADD2-25CB-B1BE-587D6B9B8434}"/>
          </ac:picMkLst>
        </pc:picChg>
        <pc:picChg chg="add mod">
          <ac:chgData name="Stan Cox" userId="9376f276357bfffd" providerId="LiveId" clId="{B2744EAF-C0DB-4843-8053-4884DB4FD26C}" dt="2024-09-28T23:29:16.092" v="226" actId="962"/>
          <ac:picMkLst>
            <pc:docMk/>
            <pc:sldMk cId="585161352" sldId="258"/>
            <ac:picMk id="5" creationId="{BC4B0CC0-FA2D-3D35-ABC1-0FDEE4FF5D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8609F0-7EF7-03B7-D9CA-84C74D3CFCD6}"/>
              </a:ext>
            </a:extLst>
          </p:cNvPr>
          <p:cNvSpPr>
            <a:spLocks noGrp="1"/>
          </p:cNvSpPr>
          <p:nvPr>
            <p:ph type="hdr" sz="quarter"/>
          </p:nvPr>
        </p:nvSpPr>
        <p:spPr>
          <a:xfrm>
            <a:off x="-1" y="0"/>
            <a:ext cx="3970938" cy="981287"/>
          </a:xfrm>
          <a:prstGeom prst="rect">
            <a:avLst/>
          </a:prstGeom>
        </p:spPr>
        <p:txBody>
          <a:bodyPr vert="horz" lIns="93177" tIns="46589" rIns="93177" bIns="46589" rtlCol="0"/>
          <a:lstStyle>
            <a:lvl1pPr algn="l">
              <a:defRPr sz="1200"/>
            </a:lvl1pPr>
          </a:lstStyle>
          <a:p>
            <a:r>
              <a:rPr lang="en-US" sz="2400" dirty="0">
                <a:latin typeface="Gill Sans Ultra Bold Condensed" panose="020B0A06020104020203" pitchFamily="34" charset="0"/>
              </a:rPr>
              <a:t>“Nots” in the Devil’s “Tale”</a:t>
            </a:r>
          </a:p>
        </p:txBody>
      </p:sp>
      <p:sp>
        <p:nvSpPr>
          <p:cNvPr id="3" name="Date Placeholder 2">
            <a:extLst>
              <a:ext uri="{FF2B5EF4-FFF2-40B4-BE49-F238E27FC236}">
                <a16:creationId xmlns:a16="http://schemas.microsoft.com/office/drawing/2014/main" id="{3CCD39BE-E083-6979-C8ED-8049F9A06AD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September 29, 2024 @ 9am</a:t>
            </a:r>
          </a:p>
        </p:txBody>
      </p:sp>
      <p:sp>
        <p:nvSpPr>
          <p:cNvPr id="4" name="Footer Placeholder 3">
            <a:extLst>
              <a:ext uri="{FF2B5EF4-FFF2-40B4-BE49-F238E27FC236}">
                <a16:creationId xmlns:a16="http://schemas.microsoft.com/office/drawing/2014/main" id="{F35844C4-0DA5-0A25-F935-3E28A1B6E6B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9E34B3F-5C89-7C25-D5F9-6F84778131F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p>
        </p:txBody>
      </p:sp>
    </p:spTree>
    <p:extLst>
      <p:ext uri="{BB962C8B-B14F-4D97-AF65-F5344CB8AC3E}">
        <p14:creationId xmlns:p14="http://schemas.microsoft.com/office/powerpoint/2010/main" val="248215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9EEFA67-F6F6-48AD-B252-72D1A6AA9B61}" type="datetimeFigureOut">
              <a:rPr lang="en-US" smtClean="0"/>
              <a:t>9/28/2024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7E0132E-DDB3-445D-8B08-5EB1E1563B9A}" type="slidenum">
              <a:rPr lang="en-US" smtClean="0"/>
              <a:t>‹#›</a:t>
            </a:fld>
            <a:endParaRPr lang="en-US"/>
          </a:p>
        </p:txBody>
      </p:sp>
    </p:spTree>
    <p:extLst>
      <p:ext uri="{BB962C8B-B14F-4D97-AF65-F5344CB8AC3E}">
        <p14:creationId xmlns:p14="http://schemas.microsoft.com/office/powerpoint/2010/main" val="349692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0" i="0" u="none" strike="noStrike" baseline="0" dirty="0">
                <a:solidFill>
                  <a:schemeClr val="tx1"/>
                </a:solidFill>
                <a:latin typeface="+mn-lt"/>
              </a:rPr>
              <a:t>Nots in the Devil's Tale</a:t>
            </a:r>
          </a:p>
          <a:p>
            <a:pPr marR="0" algn="l" rtl="0"/>
            <a:r>
              <a:rPr lang="en-US" sz="1200" b="1" i="1" u="none" strike="noStrike" baseline="0" dirty="0">
                <a:solidFill>
                  <a:schemeClr val="tx1"/>
                </a:solidFill>
                <a:latin typeface="+mn-lt"/>
              </a:rPr>
              <a:t>Scripture Reading:  John 8:43-47</a:t>
            </a:r>
          </a:p>
          <a:p>
            <a:pPr marR="0" algn="l" rtl="0"/>
            <a:r>
              <a:rPr lang="en-US" sz="1200" b="1" i="0" u="none" strike="noStrike" baseline="0" dirty="0">
                <a:solidFill>
                  <a:schemeClr val="tx1"/>
                </a:solidFill>
                <a:latin typeface="+mn-lt"/>
              </a:rPr>
              <a:t>John 8:43-47 </a:t>
            </a:r>
            <a:r>
              <a:rPr lang="en-US" sz="1200" b="0" i="1" u="none" strike="noStrike" baseline="0" dirty="0">
                <a:solidFill>
                  <a:schemeClr val="tx1"/>
                </a:solidFill>
                <a:latin typeface="+mn-lt"/>
              </a:rPr>
              <a:t> Why do you not understand My speech? Because you are not able to listen to My word.  (44)  You are of your father the devil, and the desires of your father you want to do. He was a murderer from the beginning, and does not stand in the truth, because there is no truth in him. When he speaks a lie, he speaks from his own resources, for he is a liar and the father of it.  (45)  But because I tell the truth, you do not believe Me.  (46)  Which of you convicts Me of sin? And if I tell the truth, why do you not believe Me?  (47)  He who is of God hears God's words; therefore you do not hear, because you are not of God."</a:t>
            </a:r>
            <a:endParaRPr lang="en-US" sz="1200" b="0" i="0" u="none" strike="noStrike" baseline="0" dirty="0">
              <a:solidFill>
                <a:schemeClr val="tx1"/>
              </a:solidFill>
              <a:latin typeface="+mn-lt"/>
            </a:endParaRPr>
          </a:p>
          <a:p>
            <a:pPr marR="0" algn="l" rtl="0">
              <a:buSzPts val="1400"/>
              <a:buFont typeface="Symbol" panose="05050102010706020507" pitchFamily="18" charset="2"/>
              <a:buChar char="·"/>
            </a:pPr>
            <a:r>
              <a:rPr lang="en-US" sz="1200" b="0" i="0" u="none" strike="noStrike" baseline="0" dirty="0">
                <a:solidFill>
                  <a:schemeClr val="tx1"/>
                </a:solidFill>
                <a:latin typeface="+mn-lt"/>
              </a:rPr>
              <a:t>The devil has many tales to tell, and they are all lies! Jno. 8:44  (Devil: slanderer, accuser; Satan: “Adversary”).</a:t>
            </a:r>
          </a:p>
          <a:p>
            <a:pPr>
              <a:buSzPts val="2200"/>
              <a:buFont typeface="Symbol" panose="05050102010706020507" pitchFamily="18" charset="2"/>
              <a:buChar char="·"/>
            </a:pPr>
            <a:r>
              <a:rPr lang="en-US" sz="1200" b="0" i="0" u="none" strike="noStrike" baseline="0" dirty="0">
                <a:solidFill>
                  <a:schemeClr val="tx1"/>
                </a:solidFill>
                <a:latin typeface="+mn-lt"/>
              </a:rPr>
              <a:t>Many of the devil’s lies have a “not” in them.</a:t>
            </a:r>
          </a:p>
        </p:txBody>
      </p:sp>
      <p:sp>
        <p:nvSpPr>
          <p:cNvPr id="4" name="Slide Number Placeholder 3"/>
          <p:cNvSpPr>
            <a:spLocks noGrp="1"/>
          </p:cNvSpPr>
          <p:nvPr>
            <p:ph type="sldNum" sz="quarter" idx="5"/>
          </p:nvPr>
        </p:nvSpPr>
        <p:spPr/>
        <p:txBody>
          <a:bodyPr/>
          <a:lstStyle/>
          <a:p>
            <a:fld id="{C7E0132E-DDB3-445D-8B08-5EB1E1563B9A}" type="slidenum">
              <a:rPr lang="en-US" smtClean="0"/>
              <a:t>1</a:t>
            </a:fld>
            <a:endParaRPr lang="en-US"/>
          </a:p>
        </p:txBody>
      </p:sp>
    </p:spTree>
    <p:extLst>
      <p:ext uri="{BB962C8B-B14F-4D97-AF65-F5344CB8AC3E}">
        <p14:creationId xmlns:p14="http://schemas.microsoft.com/office/powerpoint/2010/main" val="56171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[CLICK HERE FOR NEW SLIDE]</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“THERE IS NOT A GOD.”</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0" i="0" u="none" strike="noStrike" baseline="0" dirty="0">
                <a:solidFill>
                  <a:schemeClr val="tx1"/>
                </a:solidFill>
                <a:latin typeface="+mn-lt"/>
              </a:rPr>
              <a:t>The Devil does not Believe His Own Lie</a:t>
            </a:r>
          </a:p>
          <a:p>
            <a:pPr marR="0" algn="l" rtl="0"/>
            <a:r>
              <a:rPr lang="en-US" sz="1200" b="1" i="0" u="none" strike="noStrike" baseline="0" dirty="0">
                <a:solidFill>
                  <a:schemeClr val="tx1"/>
                </a:solidFill>
                <a:latin typeface="+mn-lt"/>
              </a:rPr>
              <a:t>Job 1:6-7</a:t>
            </a:r>
            <a:r>
              <a:rPr lang="en-US" sz="1200" b="0" i="1" u="none" strike="noStrike" baseline="0" dirty="0">
                <a:solidFill>
                  <a:schemeClr val="tx1"/>
                </a:solidFill>
                <a:latin typeface="+mn-lt"/>
              </a:rPr>
              <a:t>  Now there was a day when the sons of God came to present themselves before the LORD, and Satan also came among them.  (7)  And the LORD said to Satan, "From where do you come?" So Satan answered the LORD and said, "From going to and </a:t>
            </a:r>
            <a:r>
              <a:rPr lang="en-US" sz="1200" b="0" i="1" u="none" strike="noStrike" baseline="0" dirty="0" err="1">
                <a:solidFill>
                  <a:schemeClr val="tx1"/>
                </a:solidFill>
                <a:latin typeface="+mn-lt"/>
              </a:rPr>
              <a:t>fro</a:t>
            </a:r>
            <a:r>
              <a:rPr lang="en-US" sz="1200" b="0" i="1" u="none" strike="noStrike" baseline="0" dirty="0">
                <a:solidFill>
                  <a:schemeClr val="tx1"/>
                </a:solidFill>
                <a:latin typeface="+mn-lt"/>
              </a:rPr>
              <a:t> on the earth, and from walking back and forth on it."</a:t>
            </a:r>
          </a:p>
          <a:p>
            <a:pPr marR="0" algn="l" rtl="0">
              <a:buSzPts val="2200"/>
              <a:buFont typeface="Symbol" panose="05050102010706020507" pitchFamily="18" charset="2"/>
              <a:buChar char="·"/>
            </a:pPr>
            <a:r>
              <a:rPr lang="en-US" sz="1200" b="0" i="0" u="none" strike="noStrike" baseline="0" dirty="0">
                <a:solidFill>
                  <a:schemeClr val="tx1"/>
                </a:solidFill>
                <a:latin typeface="+mn-lt"/>
              </a:rPr>
              <a:t>Overwhelming Evidence for God.</a:t>
            </a:r>
          </a:p>
          <a:p>
            <a:pPr marR="0" algn="l" rtl="0"/>
            <a:r>
              <a:rPr lang="en-US" sz="1200" b="1" i="0" u="none" strike="noStrike" baseline="0" dirty="0">
                <a:solidFill>
                  <a:schemeClr val="tx1"/>
                </a:solidFill>
                <a:latin typeface="+mn-lt"/>
              </a:rPr>
              <a:t>Acts 14:11-18 [Paul healed a crippled man, who had never walked]</a:t>
            </a:r>
            <a:r>
              <a:rPr lang="en-US" sz="1200" b="0" i="1" u="none" strike="noStrike" baseline="0" dirty="0">
                <a:solidFill>
                  <a:schemeClr val="tx1"/>
                </a:solidFill>
                <a:latin typeface="+mn-lt"/>
              </a:rPr>
              <a:t> Now when the people saw what Paul had done, they raised their voices, saying in the Lycaonian language, "The gods have come down to us in the likeness of men!"  (12)  And Barnabas they called Zeus, and Paul, Hermes, because he was the chief speaker.  (13)  Then the priest of Zeus, whose temple was in front of their city, brought oxen and garlands to the gates, intending to sacrifice with the multitudes.  (14)  But when the apostles Barnabas and Paul heard this, they tore their clothes and ran in among the multitude, crying out  (15)  and saying, "Men, why are you doing these things? We also are men with the same nature as you, and preach to you that you should turn from these useless things to the living God, who made the heaven, the earth, the sea, and all things that are in them,  (16)  who in bygone generations allowed all nations to walk in their own ways.  (17)  Nevertheless He did not leave Himself without witness, in that He did good, gave us rain from heaven and fruitful seasons, filling our hearts with food and gladness."  (18)  And with these sayings they could scarcely restrain the multitudes from sacrificing to them.</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NEXT POINT]</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“YOU WILL NOT SURELY DIE”</a:t>
            </a:r>
            <a:endParaRPr lang="en-US" sz="1200" b="0" i="1" u="none" strike="noStrike" baseline="0" dirty="0">
              <a:solidFill>
                <a:schemeClr val="tx1"/>
              </a:solidFill>
              <a:latin typeface="+mn-lt"/>
            </a:endParaRPr>
          </a:p>
          <a:p>
            <a:pPr marR="0" algn="l" rtl="0"/>
            <a:r>
              <a:rPr lang="en-US" sz="1200" b="1" i="0" u="none" strike="noStrike" baseline="0" dirty="0">
                <a:solidFill>
                  <a:schemeClr val="tx1"/>
                </a:solidFill>
                <a:latin typeface="+mn-lt"/>
              </a:rPr>
              <a:t>Genesis 3:1-5</a:t>
            </a:r>
            <a:r>
              <a:rPr lang="en-US" sz="1200" b="0" i="1" u="none" strike="noStrike" baseline="0" dirty="0">
                <a:solidFill>
                  <a:schemeClr val="tx1"/>
                </a:solidFill>
                <a:latin typeface="+mn-lt"/>
              </a:rPr>
              <a:t>  Now the serpent was more cunning than any beast of the field which the LORD God had made. And he said to the woman, "Has God indeed said, 'You shall not eat of every tree of the garden'?"  (2)  And the woman said to the serpent, "We may eat the fruit of the trees of the garden;  (3)  but of the fruit of the tree which is in the midst of the garden, God has said, 'You shall not eat it, nor shall you touch it, lest you die.' "  (4)  Then the serpent said to the woman, "You will not surely die.  (5)  For God knows that in the day you eat of it your eyes will be opened, and you will be like God, knowing good and evil."</a:t>
            </a:r>
            <a:endParaRPr lang="en-US" sz="1200" b="0" i="0" u="none" strike="noStrike" baseline="0" dirty="0">
              <a:solidFill>
                <a:schemeClr val="tx1"/>
              </a:solidFill>
              <a:latin typeface="+mn-lt"/>
            </a:endParaRPr>
          </a:p>
          <a:p>
            <a:pPr marR="0" algn="l" rtl="0">
              <a:buSzPts val="1400"/>
              <a:buFont typeface="Symbol" panose="05050102010706020507" pitchFamily="18" charset="2"/>
              <a:buChar char="·"/>
            </a:pPr>
            <a:r>
              <a:rPr lang="en-US" sz="1200" b="0" i="0" u="none" strike="noStrike" baseline="0" dirty="0">
                <a:solidFill>
                  <a:schemeClr val="tx1"/>
                </a:solidFill>
                <a:latin typeface="+mn-lt"/>
              </a:rPr>
              <a:t>He has Deceived Many into Forgetting the Danger/Power of Sin.  Sin is Real!</a:t>
            </a:r>
          </a:p>
          <a:p>
            <a:pPr marR="0" algn="l" rtl="0"/>
            <a:r>
              <a:rPr lang="en-US" sz="1200" b="1" i="0" u="none" strike="noStrike" baseline="0" dirty="0">
                <a:solidFill>
                  <a:schemeClr val="tx1"/>
                </a:solidFill>
                <a:latin typeface="+mn-lt"/>
              </a:rPr>
              <a:t>Romans 6:23 </a:t>
            </a:r>
            <a:r>
              <a:rPr lang="en-US" sz="1200" b="0" i="1" u="none" strike="noStrike" baseline="0" dirty="0">
                <a:solidFill>
                  <a:schemeClr val="tx1"/>
                </a:solidFill>
                <a:latin typeface="+mn-lt"/>
              </a:rPr>
              <a:t> For the wages of sin is death, but the gift of God is eternal life in Christ Jesus our Lord.</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NEXT POINT]</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“THE CHURCH IS NOT IMPORTANT.”</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0" i="0" u="none" strike="noStrike" baseline="0" dirty="0">
                <a:solidFill>
                  <a:schemeClr val="tx1"/>
                </a:solidFill>
                <a:latin typeface="+mn-lt"/>
              </a:rPr>
              <a:t>The Bible Offers and Endorses Only One Church</a:t>
            </a:r>
          </a:p>
          <a:p>
            <a:pPr marR="0" algn="l" rtl="0"/>
            <a:r>
              <a:rPr lang="en-US" sz="1200" b="1" i="0" u="none" strike="noStrike" baseline="0" dirty="0">
                <a:solidFill>
                  <a:schemeClr val="tx1"/>
                </a:solidFill>
                <a:latin typeface="+mn-lt"/>
              </a:rPr>
              <a:t>Matthew 16:18</a:t>
            </a:r>
            <a:r>
              <a:rPr lang="en-US" sz="1200" b="0" i="1" u="none" strike="noStrike" baseline="0" dirty="0">
                <a:solidFill>
                  <a:schemeClr val="tx1"/>
                </a:solidFill>
                <a:latin typeface="+mn-lt"/>
              </a:rPr>
              <a:t>  And I also say to you that you are Peter, and on this rock I will build My church, and the gates of Hades shall not prevail against it.</a:t>
            </a:r>
            <a:endParaRPr lang="en-US" sz="1200" b="0" i="0" u="none" strike="noStrike" baseline="0" dirty="0">
              <a:solidFill>
                <a:schemeClr val="tx1"/>
              </a:solidFill>
              <a:latin typeface="+mn-lt"/>
            </a:endParaRPr>
          </a:p>
          <a:p>
            <a:pPr marR="0" algn="l" rtl="0">
              <a:buSzPts val="1400"/>
              <a:buFont typeface="Symbol" panose="05050102010706020507" pitchFamily="18" charset="2"/>
              <a:buChar char="·"/>
            </a:pPr>
            <a:r>
              <a:rPr lang="en-US" sz="1200" b="0" i="0" u="none" strike="noStrike" baseline="0" dirty="0">
                <a:solidFill>
                  <a:schemeClr val="tx1"/>
                </a:solidFill>
                <a:latin typeface="+mn-lt"/>
              </a:rPr>
              <a:t>“The Church of Christ You are a Member of is </a:t>
            </a:r>
            <a:r>
              <a:rPr lang="en-US" sz="1200" b="1" i="0" u="none" strike="noStrike" baseline="0" dirty="0">
                <a:solidFill>
                  <a:schemeClr val="tx1"/>
                </a:solidFill>
                <a:latin typeface="+mn-lt"/>
              </a:rPr>
              <a:t>Not</a:t>
            </a:r>
            <a:r>
              <a:rPr lang="en-US" sz="1200" b="0" i="0" u="none" strike="noStrike" baseline="0" dirty="0">
                <a:solidFill>
                  <a:schemeClr val="tx1"/>
                </a:solidFill>
                <a:latin typeface="+mn-lt"/>
              </a:rPr>
              <a:t> Important.”</a:t>
            </a:r>
          </a:p>
          <a:p>
            <a:pPr marR="0" algn="l" rtl="0"/>
            <a:r>
              <a:rPr lang="en-US" sz="1200" b="1" i="0" u="none" strike="noStrike" baseline="0" dirty="0">
                <a:solidFill>
                  <a:schemeClr val="tx1"/>
                </a:solidFill>
                <a:latin typeface="+mn-lt"/>
              </a:rPr>
              <a:t>Revelation 3:16  [Jesus' words to the church in Laodicea]</a:t>
            </a:r>
            <a:r>
              <a:rPr lang="en-US" sz="1200" b="0" i="1" u="none" strike="noStrike" baseline="0" dirty="0">
                <a:solidFill>
                  <a:schemeClr val="tx1"/>
                </a:solidFill>
                <a:latin typeface="+mn-lt"/>
              </a:rPr>
              <a:t> So then, because you are lukewarm, and neither cold nor hot, I will vomit you out of My mouth.</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NEXT POINT]</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“THERE IS NOT A ‘PLAN OF SALVATION.’”</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0" i="0" u="none" strike="noStrike" baseline="0" dirty="0">
                <a:solidFill>
                  <a:schemeClr val="tx1"/>
                </a:solidFill>
                <a:latin typeface="+mn-lt"/>
              </a:rPr>
              <a:t>Many False Approaches to How to be Saved</a:t>
            </a:r>
          </a:p>
          <a:p>
            <a:pPr marR="0" algn="l" rtl="0"/>
            <a:r>
              <a:rPr lang="en-US" sz="1200" b="1" i="0" u="none" strike="noStrike" baseline="0" dirty="0">
                <a:solidFill>
                  <a:schemeClr val="tx1"/>
                </a:solidFill>
                <a:latin typeface="+mn-lt"/>
              </a:rPr>
              <a:t>Hebrews 12:25-29 </a:t>
            </a:r>
            <a:r>
              <a:rPr lang="en-US" sz="1200" b="0" i="0" u="none" strike="noStrike" baseline="0" dirty="0">
                <a:solidFill>
                  <a:schemeClr val="tx1"/>
                </a:solidFill>
                <a:latin typeface="+mn-lt"/>
              </a:rPr>
              <a:t> See that you do not refuse Him who speaks. For if they did not escape who refused Him who spoke on earth, much more </a:t>
            </a:r>
            <a:r>
              <a:rPr lang="en-US" sz="1200" b="0" i="1" u="none" strike="noStrike" baseline="0" dirty="0">
                <a:solidFill>
                  <a:schemeClr val="tx1"/>
                </a:solidFill>
                <a:latin typeface="+mn-lt"/>
              </a:rPr>
              <a:t>shall we not escape</a:t>
            </a:r>
            <a:r>
              <a:rPr lang="en-US" sz="1200" b="0" i="0" u="none" strike="noStrike" baseline="0" dirty="0">
                <a:solidFill>
                  <a:schemeClr val="tx1"/>
                </a:solidFill>
                <a:latin typeface="+mn-lt"/>
              </a:rPr>
              <a:t> if we turn away from Him who </a:t>
            </a:r>
            <a:r>
              <a:rPr lang="en-US" sz="1200" b="0" i="1" u="none" strike="noStrike" baseline="0" dirty="0">
                <a:solidFill>
                  <a:schemeClr val="tx1"/>
                </a:solidFill>
                <a:latin typeface="+mn-lt"/>
              </a:rPr>
              <a:t>speaks</a:t>
            </a:r>
            <a:r>
              <a:rPr lang="en-US" sz="1200" b="0" i="0" u="none" strike="noStrike" baseline="0" dirty="0">
                <a:solidFill>
                  <a:schemeClr val="tx1"/>
                </a:solidFill>
                <a:latin typeface="+mn-lt"/>
              </a:rPr>
              <a:t> from heaven,  (26)  whose voice then shook the earth; but now He has promised, saying, "YET ONCE MORE I SHAKE NOT ONLY THE EARTH, BUT ALSO HEAVEN."  (27)  Now this, "YET ONCE MORE," indicates the removal of those things that are being shaken, as of things that are made, that the things which cannot be shaken may remain.  (28)  Therefore, since we are receiving a kingdom which cannot be shaken, let us have grace, by which we may serve God acceptably with reverence and godly fear.  (29)  For our God </a:t>
            </a:r>
            <a:r>
              <a:rPr lang="en-US" sz="1200" b="0" i="1" u="none" strike="noStrike" baseline="0" dirty="0">
                <a:solidFill>
                  <a:schemeClr val="tx1"/>
                </a:solidFill>
                <a:latin typeface="+mn-lt"/>
              </a:rPr>
              <a:t>is</a:t>
            </a:r>
            <a:r>
              <a:rPr lang="en-US" sz="1200" b="0" i="0" u="none" strike="noStrike" baseline="0" dirty="0">
                <a:solidFill>
                  <a:schemeClr val="tx1"/>
                </a:solidFill>
                <a:latin typeface="+mn-lt"/>
              </a:rPr>
              <a:t> a consuming fire.</a:t>
            </a:r>
          </a:p>
        </p:txBody>
      </p:sp>
      <p:sp>
        <p:nvSpPr>
          <p:cNvPr id="4" name="Slide Number Placeholder 3"/>
          <p:cNvSpPr>
            <a:spLocks noGrp="1"/>
          </p:cNvSpPr>
          <p:nvPr>
            <p:ph type="sldNum" sz="quarter" idx="5"/>
          </p:nvPr>
        </p:nvSpPr>
        <p:spPr/>
        <p:txBody>
          <a:bodyPr/>
          <a:lstStyle/>
          <a:p>
            <a:fld id="{C7E0132E-DDB3-445D-8B08-5EB1E1563B9A}" type="slidenum">
              <a:rPr lang="en-US" smtClean="0"/>
              <a:t>2</a:t>
            </a:fld>
            <a:endParaRPr lang="en-US"/>
          </a:p>
        </p:txBody>
      </p:sp>
    </p:spTree>
    <p:extLst>
      <p:ext uri="{BB962C8B-B14F-4D97-AF65-F5344CB8AC3E}">
        <p14:creationId xmlns:p14="http://schemas.microsoft.com/office/powerpoint/2010/main" val="264896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1" i="0" u="none" strike="noStrike" baseline="0" dirty="0">
                <a:solidFill>
                  <a:schemeClr val="tx1"/>
                </a:solidFill>
                <a:latin typeface="+mn-lt"/>
              </a:rPr>
              <a:t>Conclusion</a:t>
            </a:r>
          </a:p>
          <a:p>
            <a:pPr marR="0" algn="l" rtl="0">
              <a:buSzPts val="2200"/>
              <a:buFont typeface="Symbol" panose="05050102010706020507" pitchFamily="18" charset="2"/>
              <a:buChar char="·"/>
            </a:pPr>
            <a:r>
              <a:rPr lang="en-US" sz="1200" b="0" i="0" u="none" strike="noStrike" baseline="0" dirty="0">
                <a:solidFill>
                  <a:schemeClr val="tx1"/>
                </a:solidFill>
                <a:latin typeface="+mn-lt"/>
              </a:rPr>
              <a:t>Many other “nots”; Devil is a liar! </a:t>
            </a:r>
          </a:p>
          <a:p>
            <a:pPr marR="0" algn="l" rtl="0"/>
            <a:r>
              <a:rPr lang="en-US" sz="1200" b="1" i="0" u="none" strike="noStrike" baseline="0" dirty="0">
                <a:solidFill>
                  <a:schemeClr val="tx1"/>
                </a:solidFill>
                <a:latin typeface="+mn-lt"/>
              </a:rPr>
              <a:t>John 8:44 </a:t>
            </a:r>
            <a:r>
              <a:rPr lang="en-US" sz="1200" b="0" i="1" u="none" strike="noStrike" baseline="0" dirty="0">
                <a:solidFill>
                  <a:schemeClr val="tx1"/>
                </a:solidFill>
                <a:latin typeface="+mn-lt"/>
              </a:rPr>
              <a:t> You are of your father the devil, and the desires of your father you want to do. He was a murderer from the beginning, and does not stand in the truth, because there is no truth in him. When he speaks a lie, he speaks from his own resources, for he is a liar and the father of it.</a:t>
            </a:r>
            <a:endParaRPr lang="en-US" sz="1200" b="0" i="0" u="none" strike="noStrike" baseline="0" dirty="0">
              <a:solidFill>
                <a:schemeClr val="tx1"/>
              </a:solidFill>
              <a:latin typeface="+mn-lt"/>
            </a:endParaRPr>
          </a:p>
          <a:p>
            <a:pPr marR="0" algn="l" rtl="0">
              <a:buSzPts val="1400"/>
              <a:buFont typeface="Symbol" panose="05050102010706020507" pitchFamily="18" charset="2"/>
              <a:buChar char="·"/>
            </a:pPr>
            <a:r>
              <a:rPr lang="en-US" sz="1200" b="0" i="0" u="none" strike="noStrike" baseline="0" dirty="0">
                <a:solidFill>
                  <a:schemeClr val="tx1"/>
                </a:solidFill>
                <a:latin typeface="+mn-lt"/>
              </a:rPr>
              <a:t>Beware and submit to God’s truth</a:t>
            </a:r>
          </a:p>
          <a:p>
            <a:pPr marR="0" algn="l" rtl="0"/>
            <a:r>
              <a:rPr lang="en-US" sz="1200" b="1" i="0" u="none" strike="noStrike" baseline="0" dirty="0">
                <a:solidFill>
                  <a:schemeClr val="tx1"/>
                </a:solidFill>
                <a:latin typeface="+mn-lt"/>
              </a:rPr>
              <a:t>James 4:7</a:t>
            </a:r>
            <a:r>
              <a:rPr lang="en-US" sz="1200" b="0" i="1" u="none" strike="noStrike" baseline="0" dirty="0">
                <a:solidFill>
                  <a:schemeClr val="tx1"/>
                </a:solidFill>
                <a:latin typeface="+mn-lt"/>
              </a:rPr>
              <a:t>  Therefore submit to God. Resist the devil and he will flee from you.</a:t>
            </a:r>
            <a:endParaRPr lang="en-US" sz="1200" b="0" i="0" u="none" strike="noStrike" baseline="0" dirty="0">
              <a:solidFill>
                <a:schemeClr val="tx1"/>
              </a:solidFill>
              <a:latin typeface="+mn-lt"/>
            </a:endParaRPr>
          </a:p>
          <a:p>
            <a:pPr marR="0" algn="l" rtl="0"/>
            <a:endParaRPr lang="en-US" sz="1200" b="0" i="0" u="none" strike="noStrike" baseline="0" dirty="0">
              <a:solidFill>
                <a:schemeClr val="tx1"/>
              </a:solidFill>
              <a:latin typeface="+mn-lt"/>
            </a:endParaRPr>
          </a:p>
          <a:p>
            <a:pPr marR="0" algn="l" rtl="0"/>
            <a:r>
              <a:rPr lang="en-US" sz="1200" b="0" i="0" u="none" strike="noStrike" baseline="0" dirty="0">
                <a:solidFill>
                  <a:schemeClr val="tx1"/>
                </a:solidFill>
                <a:latin typeface="+mn-lt"/>
              </a:rPr>
              <a:t>Based on a sermon outline from Joe R. Price (The Spirit's Sword, December 15, 2013)</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C7E0132E-DDB3-445D-8B08-5EB1E1563B9A}" type="slidenum">
              <a:rPr lang="en-US" smtClean="0"/>
              <a:t>3</a:t>
            </a:fld>
            <a:endParaRPr lang="en-US"/>
          </a:p>
        </p:txBody>
      </p:sp>
    </p:spTree>
    <p:extLst>
      <p:ext uri="{BB962C8B-B14F-4D97-AF65-F5344CB8AC3E}">
        <p14:creationId xmlns:p14="http://schemas.microsoft.com/office/powerpoint/2010/main" val="401366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0F75-2B30-42A8-F92E-9A668F443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6F019-D6CB-C243-0343-9D66BED80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4FB68-9146-2245-5D3F-CC2F474E5EE6}"/>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5" name="Footer Placeholder 4">
            <a:extLst>
              <a:ext uri="{FF2B5EF4-FFF2-40B4-BE49-F238E27FC236}">
                <a16:creationId xmlns:a16="http://schemas.microsoft.com/office/drawing/2014/main" id="{21A27B66-B996-D4A5-7516-29BEB5BDE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EC82E-C4EC-B6CE-1C17-1027BA25C771}"/>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59369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9CA0-502B-7203-AAC3-E20283C87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9E9CC-FE36-5E2E-6EAB-AC13104260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5EEB3-80EB-5122-B1FA-22D8EF8D927D}"/>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5" name="Footer Placeholder 4">
            <a:extLst>
              <a:ext uri="{FF2B5EF4-FFF2-40B4-BE49-F238E27FC236}">
                <a16:creationId xmlns:a16="http://schemas.microsoft.com/office/drawing/2014/main" id="{041E97A2-FC67-AA61-0C15-71C08F316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E534C-B42A-7481-91A9-EBF03BB10E18}"/>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398223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04E8A-D03F-727F-2EAF-6279F639F3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1A82C7-8F62-A8E3-A653-4140A4936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90619-F4D9-73DD-D1CC-0CC042EAEA46}"/>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5" name="Footer Placeholder 4">
            <a:extLst>
              <a:ext uri="{FF2B5EF4-FFF2-40B4-BE49-F238E27FC236}">
                <a16:creationId xmlns:a16="http://schemas.microsoft.com/office/drawing/2014/main" id="{1ECB42BA-1294-01E6-4E36-2B7E00EE6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60679-0973-2CB9-4113-A34DFDDA98D5}"/>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427010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4FEA-3CC8-0873-539E-25ECB181D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373CD-7BC7-05DA-6332-AFAD4A0F4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C56DF-350F-FB5B-C5DD-02E8A8ABB301}"/>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5" name="Footer Placeholder 4">
            <a:extLst>
              <a:ext uri="{FF2B5EF4-FFF2-40B4-BE49-F238E27FC236}">
                <a16:creationId xmlns:a16="http://schemas.microsoft.com/office/drawing/2014/main" id="{47D55477-6E7B-07F2-AF56-74E878E29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BB27E-8876-F019-0FA1-C738462A8C1A}"/>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407549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AE65-0FFE-26C7-CA11-F812D495A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7BAA52-4D75-2D9C-6CE5-4711EE4760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4D3D9-EF2C-3980-5B22-9E34471DD1B9}"/>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5" name="Footer Placeholder 4">
            <a:extLst>
              <a:ext uri="{FF2B5EF4-FFF2-40B4-BE49-F238E27FC236}">
                <a16:creationId xmlns:a16="http://schemas.microsoft.com/office/drawing/2014/main" id="{4829266C-BA60-B046-EB2C-B3443C144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42B33-3B1F-D30A-5DBA-86715EA61DA0}"/>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316622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D35F-FD40-7376-A6A4-381B9B54F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0D544-53D6-E864-7DA8-2F7C3D1CA8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BEF39E-36CD-60A5-2473-4FBD0AA1EA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20570-E2ED-0DD8-36DD-4320126CBE7D}"/>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6" name="Footer Placeholder 5">
            <a:extLst>
              <a:ext uri="{FF2B5EF4-FFF2-40B4-BE49-F238E27FC236}">
                <a16:creationId xmlns:a16="http://schemas.microsoft.com/office/drawing/2014/main" id="{53F1D0BF-2561-CD33-370D-2E33FBE7F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87326-A0EB-8277-0942-578A5E7962B7}"/>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293020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9C4D-8014-D584-50F2-BDEB1C3F0D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6103E8-A196-A067-F3A3-4BF8C6FBB5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792284-B84B-5A01-66A4-A0E3AD3FB3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71C13-F1C4-3CAB-C9D2-D02CE01ED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267717-B322-6190-13D0-D9E31A593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6EE06A-5DB0-9126-165A-68294F995785}"/>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8" name="Footer Placeholder 7">
            <a:extLst>
              <a:ext uri="{FF2B5EF4-FFF2-40B4-BE49-F238E27FC236}">
                <a16:creationId xmlns:a16="http://schemas.microsoft.com/office/drawing/2014/main" id="{BD2C076C-C0E4-CCA1-17DC-588384BF55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959E4C-AB98-96A2-AD1F-2AFF9C857D6B}"/>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233669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DB2C-7A18-2B8E-7060-504F45D28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28E14-21DE-CE69-B5D7-ED598B0D1CF9}"/>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4" name="Footer Placeholder 3">
            <a:extLst>
              <a:ext uri="{FF2B5EF4-FFF2-40B4-BE49-F238E27FC236}">
                <a16:creationId xmlns:a16="http://schemas.microsoft.com/office/drawing/2014/main" id="{E9A54FDD-8A12-33F0-8D75-2009ECFDC8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BFF494-E108-CF62-70AF-235D015E43F0}"/>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111698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4F464-A4ED-2DD0-663F-2878A2CD2EDC}"/>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3" name="Footer Placeholder 2">
            <a:extLst>
              <a:ext uri="{FF2B5EF4-FFF2-40B4-BE49-F238E27FC236}">
                <a16:creationId xmlns:a16="http://schemas.microsoft.com/office/drawing/2014/main" id="{7F951213-D35E-E29A-3FB1-8975B13F78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E8686-9F7D-D1F7-8BFD-29ED7DB1FAD7}"/>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223208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F8B1-3543-C897-9C11-6BD363338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D601B3-67A2-7CF4-5344-27BE9BA886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682EF3-62E1-9D55-DFD0-C9A59166B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3686E-AA40-4D87-4E5D-8A40BA1FB9F3}"/>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6" name="Footer Placeholder 5">
            <a:extLst>
              <a:ext uri="{FF2B5EF4-FFF2-40B4-BE49-F238E27FC236}">
                <a16:creationId xmlns:a16="http://schemas.microsoft.com/office/drawing/2014/main" id="{A8DF8C77-586D-CA96-E890-31C958879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CCA93-B00C-2ED2-E7E3-440C4C764325}"/>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106854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1603-54DF-11F4-485A-96CE326B4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AB174C-A34E-8B62-DCDD-79FCF331C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FACFCE-1495-2F21-C75E-07DC19004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088C73-454E-89B1-AED8-DE2890D4A6F8}"/>
              </a:ext>
            </a:extLst>
          </p:cNvPr>
          <p:cNvSpPr>
            <a:spLocks noGrp="1"/>
          </p:cNvSpPr>
          <p:nvPr>
            <p:ph type="dt" sz="half" idx="10"/>
          </p:nvPr>
        </p:nvSpPr>
        <p:spPr/>
        <p:txBody>
          <a:bodyPr/>
          <a:lstStyle/>
          <a:p>
            <a:fld id="{3E5267DF-D326-4284-921E-9147CBD98CCF}" type="datetimeFigureOut">
              <a:rPr lang="en-US" smtClean="0"/>
              <a:t>9/28/2024</a:t>
            </a:fld>
            <a:endParaRPr lang="en-US"/>
          </a:p>
        </p:txBody>
      </p:sp>
      <p:sp>
        <p:nvSpPr>
          <p:cNvPr id="6" name="Footer Placeholder 5">
            <a:extLst>
              <a:ext uri="{FF2B5EF4-FFF2-40B4-BE49-F238E27FC236}">
                <a16:creationId xmlns:a16="http://schemas.microsoft.com/office/drawing/2014/main" id="{117F9212-6E32-A6FB-5152-748E015A9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78F82-3AD8-AECA-DF75-827482C79BC5}"/>
              </a:ext>
            </a:extLst>
          </p:cNvPr>
          <p:cNvSpPr>
            <a:spLocks noGrp="1"/>
          </p:cNvSpPr>
          <p:nvPr>
            <p:ph type="sldNum" sz="quarter" idx="12"/>
          </p:nvPr>
        </p:nvSpPr>
        <p:spPr/>
        <p:txBody>
          <a:bodyPr/>
          <a:lstStyle/>
          <a:p>
            <a:fld id="{433729FF-796D-4351-871F-E46B67371DBA}" type="slidenum">
              <a:rPr lang="en-US" smtClean="0"/>
              <a:t>‹#›</a:t>
            </a:fld>
            <a:endParaRPr lang="en-US"/>
          </a:p>
        </p:txBody>
      </p:sp>
    </p:spTree>
    <p:extLst>
      <p:ext uri="{BB962C8B-B14F-4D97-AF65-F5344CB8AC3E}">
        <p14:creationId xmlns:p14="http://schemas.microsoft.com/office/powerpoint/2010/main" val="241615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BA298-8E74-E138-0755-F54DF8126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71A62A-6CFB-0B06-3A41-33E8B83446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CBA4F-FA5F-F90B-8633-8D1F4418AB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5267DF-D326-4284-921E-9147CBD98CCF}" type="datetimeFigureOut">
              <a:rPr lang="en-US" smtClean="0"/>
              <a:t>9/28/2024</a:t>
            </a:fld>
            <a:endParaRPr lang="en-US"/>
          </a:p>
        </p:txBody>
      </p:sp>
      <p:sp>
        <p:nvSpPr>
          <p:cNvPr id="5" name="Footer Placeholder 4">
            <a:extLst>
              <a:ext uri="{FF2B5EF4-FFF2-40B4-BE49-F238E27FC236}">
                <a16:creationId xmlns:a16="http://schemas.microsoft.com/office/drawing/2014/main" id="{39EB5655-F642-1925-779B-321B999B2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3AF940E-6BEF-7B75-F10F-83335ABC2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3729FF-796D-4351-871F-E46B67371DBA}" type="slidenum">
              <a:rPr lang="en-US" smtClean="0"/>
              <a:t>‹#›</a:t>
            </a:fld>
            <a:endParaRPr lang="en-US"/>
          </a:p>
        </p:txBody>
      </p:sp>
    </p:spTree>
    <p:extLst>
      <p:ext uri="{BB962C8B-B14F-4D97-AF65-F5344CB8AC3E}">
        <p14:creationId xmlns:p14="http://schemas.microsoft.com/office/powerpoint/2010/main" val="35411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ope with a knot&#10;&#10;Description automatically generated">
            <a:extLst>
              <a:ext uri="{FF2B5EF4-FFF2-40B4-BE49-F238E27FC236}">
                <a16:creationId xmlns:a16="http://schemas.microsoft.com/office/drawing/2014/main" id="{82695D94-6FFA-3E87-7957-791C4BADA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FD40D5A-8526-9B7B-66A4-1033FCA0AFC1}"/>
              </a:ext>
            </a:extLst>
          </p:cNvPr>
          <p:cNvSpPr txBox="1"/>
          <p:nvPr/>
        </p:nvSpPr>
        <p:spPr>
          <a:xfrm>
            <a:off x="415636" y="5777345"/>
            <a:ext cx="3281668" cy="769441"/>
          </a:xfrm>
          <a:prstGeom prst="rect">
            <a:avLst/>
          </a:prstGeom>
          <a:noFill/>
        </p:spPr>
        <p:txBody>
          <a:bodyPr wrap="none" rtlCol="0">
            <a:spAutoFit/>
          </a:bodyPr>
          <a:lstStyle/>
          <a:p>
            <a:r>
              <a:rPr lang="en-US" sz="4400" dirty="0">
                <a:solidFill>
                  <a:srgbClr val="E5CFAF"/>
                </a:solidFill>
              </a:rPr>
              <a:t>John 8:43-47</a:t>
            </a:r>
          </a:p>
        </p:txBody>
      </p:sp>
    </p:spTree>
    <p:extLst>
      <p:ext uri="{BB962C8B-B14F-4D97-AF65-F5344CB8AC3E}">
        <p14:creationId xmlns:p14="http://schemas.microsoft.com/office/powerpoint/2010/main" val="124095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background with white text&#10;&#10;Description automatically generated">
            <a:extLst>
              <a:ext uri="{FF2B5EF4-FFF2-40B4-BE49-F238E27FC236}">
                <a16:creationId xmlns:a16="http://schemas.microsoft.com/office/drawing/2014/main" id="{357BBC2A-A298-8A6B-F879-CCD16EA48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8026218-AD93-DE6B-221D-703D82CC4391}"/>
              </a:ext>
            </a:extLst>
          </p:cNvPr>
          <p:cNvSpPr/>
          <p:nvPr/>
        </p:nvSpPr>
        <p:spPr>
          <a:xfrm>
            <a:off x="1930400" y="5161280"/>
            <a:ext cx="8117840" cy="14630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B4096B-090F-D5AA-CF07-EE27B2E88E08}"/>
              </a:ext>
            </a:extLst>
          </p:cNvPr>
          <p:cNvSpPr/>
          <p:nvPr/>
        </p:nvSpPr>
        <p:spPr>
          <a:xfrm>
            <a:off x="2037080" y="3423920"/>
            <a:ext cx="8117840" cy="14630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625351-BAA3-B37C-146A-3EF8D46145A0}"/>
              </a:ext>
            </a:extLst>
          </p:cNvPr>
          <p:cNvSpPr/>
          <p:nvPr/>
        </p:nvSpPr>
        <p:spPr>
          <a:xfrm>
            <a:off x="2037080" y="1866900"/>
            <a:ext cx="8117840" cy="14630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386546-2AB1-8740-8A66-6E49B0C11642}"/>
              </a:ext>
            </a:extLst>
          </p:cNvPr>
          <p:cNvSpPr/>
          <p:nvPr/>
        </p:nvSpPr>
        <p:spPr>
          <a:xfrm>
            <a:off x="1849120" y="309880"/>
            <a:ext cx="8117840" cy="14630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65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5"/>
                                        </p:tgtEl>
                                      </p:cBhvr>
                                    </p:animEffect>
                                    <p:set>
                                      <p:cBhvr>
                                        <p:cTn id="17" dur="1" fill="hold">
                                          <p:stCondLst>
                                            <p:cond delay="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750"/>
                                        <p:tgtEl>
                                          <p:spTgt spid="4"/>
                                        </p:tgtEl>
                                      </p:cBhvr>
                                    </p:animEffect>
                                    <p:set>
                                      <p:cBhvr>
                                        <p:cTn id="22" dur="1" fill="hold">
                                          <p:stCondLst>
                                            <p:cond delay="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pe with a knot&#10;&#10;Description automatically generated">
            <a:extLst>
              <a:ext uri="{FF2B5EF4-FFF2-40B4-BE49-F238E27FC236}">
                <a16:creationId xmlns:a16="http://schemas.microsoft.com/office/drawing/2014/main" id="{BC4B0CC0-FA2D-3D35-ABC1-0FDEE4FF5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5161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1201</Words>
  <Application>Microsoft Office PowerPoint</Application>
  <PresentationFormat>Widescreen</PresentationFormat>
  <Paragraphs>37</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Gill Sans Ultra Bold Condensed</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cp:lastPrinted>2024-09-28T23:24:12Z</cp:lastPrinted>
  <dcterms:created xsi:type="dcterms:W3CDTF">2024-09-28T23:18:48Z</dcterms:created>
  <dcterms:modified xsi:type="dcterms:W3CDTF">2024-09-29T00:49:47Z</dcterms:modified>
</cp:coreProperties>
</file>