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7" r:id="rId2"/>
    <p:sldId id="256" r:id="rId3"/>
    <p:sldId id="258" r:id="rId4"/>
    <p:sldId id="261" r:id="rId5"/>
    <p:sldId id="259" r:id="rId6"/>
    <p:sldId id="260"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2B6F72-317B-49C5-B832-70B89F220269}" v="12" dt="2024-07-03T21:46:07.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4444" autoAdjust="0"/>
  </p:normalViewPr>
  <p:slideViewPr>
    <p:cSldViewPr snapToGrid="0">
      <p:cViewPr varScale="1">
        <p:scale>
          <a:sx n="50" d="100"/>
          <a:sy n="50" d="100"/>
        </p:scale>
        <p:origin x="1862" y="29"/>
      </p:cViewPr>
      <p:guideLst/>
    </p:cSldViewPr>
  </p:slideViewPr>
  <p:notesTextViewPr>
    <p:cViewPr>
      <p:scale>
        <a:sx n="1" d="1"/>
        <a:sy n="1" d="1"/>
      </p:scale>
      <p:origin x="0" y="0"/>
    </p:cViewPr>
  </p:notesTextViewPr>
  <p:notesViewPr>
    <p:cSldViewPr snapToGrid="0">
      <p:cViewPr varScale="1">
        <p:scale>
          <a:sx n="59" d="100"/>
          <a:sy n="59" d="100"/>
        </p:scale>
        <p:origin x="3197"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642B6F72-317B-49C5-B832-70B89F220269}"/>
    <pc:docChg chg="custSel addSld modSld modMainMaster modHandout">
      <pc:chgData name="Stan Cox" userId="9376f276357bfffd" providerId="LiveId" clId="{642B6F72-317B-49C5-B832-70B89F220269}" dt="2024-07-03T21:48:21.836" v="859" actId="207"/>
      <pc:docMkLst>
        <pc:docMk/>
      </pc:docMkLst>
      <pc:sldChg chg="modSp mod modTransition setBg modNotesTx">
        <pc:chgData name="Stan Cox" userId="9376f276357bfffd" providerId="LiveId" clId="{642B6F72-317B-49C5-B832-70B89F220269}" dt="2024-07-03T21:44:09.513" v="819" actId="207"/>
        <pc:sldMkLst>
          <pc:docMk/>
          <pc:sldMk cId="2359542156" sldId="256"/>
        </pc:sldMkLst>
        <pc:spChg chg="mod">
          <ac:chgData name="Stan Cox" userId="9376f276357bfffd" providerId="LiveId" clId="{642B6F72-317B-49C5-B832-70B89F220269}" dt="2024-07-03T20:43:35.085" v="236" actId="1036"/>
          <ac:spMkLst>
            <pc:docMk/>
            <pc:sldMk cId="2359542156" sldId="256"/>
            <ac:spMk id="2" creationId="{4C5A19EA-792A-6769-6708-AC0E6549BE24}"/>
          </ac:spMkLst>
        </pc:spChg>
        <pc:spChg chg="mod">
          <ac:chgData name="Stan Cox" userId="9376f276357bfffd" providerId="LiveId" clId="{642B6F72-317B-49C5-B832-70B89F220269}" dt="2024-07-03T20:43:19.417" v="226" actId="404"/>
          <ac:spMkLst>
            <pc:docMk/>
            <pc:sldMk cId="2359542156" sldId="256"/>
            <ac:spMk id="3" creationId="{01170DB9-C9AD-29CE-824E-D27A0FA8C41B}"/>
          </ac:spMkLst>
        </pc:spChg>
      </pc:sldChg>
      <pc:sldChg chg="modSp new mod modTransition modNotesTx">
        <pc:chgData name="Stan Cox" userId="9376f276357bfffd" providerId="LiveId" clId="{642B6F72-317B-49C5-B832-70B89F220269}" dt="2024-07-03T21:43:31.027" v="813" actId="207"/>
        <pc:sldMkLst>
          <pc:docMk/>
          <pc:sldMk cId="4198058219" sldId="257"/>
        </pc:sldMkLst>
        <pc:spChg chg="mod">
          <ac:chgData name="Stan Cox" userId="9376f276357bfffd" providerId="LiveId" clId="{642B6F72-317B-49C5-B832-70B89F220269}" dt="2024-07-03T20:45:48.726" v="292" actId="1076"/>
          <ac:spMkLst>
            <pc:docMk/>
            <pc:sldMk cId="4198058219" sldId="257"/>
            <ac:spMk id="2" creationId="{23EFF4F9-14FF-CE7B-BF74-B6D6591AAE3E}"/>
          </ac:spMkLst>
        </pc:spChg>
        <pc:spChg chg="mod">
          <ac:chgData name="Stan Cox" userId="9376f276357bfffd" providerId="LiveId" clId="{642B6F72-317B-49C5-B832-70B89F220269}" dt="2024-07-03T20:46:01.971" v="312" actId="403"/>
          <ac:spMkLst>
            <pc:docMk/>
            <pc:sldMk cId="4198058219" sldId="257"/>
            <ac:spMk id="3" creationId="{21C88948-A653-7C36-ABD7-E009A17B28E1}"/>
          </ac:spMkLst>
        </pc:spChg>
      </pc:sldChg>
      <pc:sldChg chg="modSp add mod modTransition modNotesTx">
        <pc:chgData name="Stan Cox" userId="9376f276357bfffd" providerId="LiveId" clId="{642B6F72-317B-49C5-B832-70B89F220269}" dt="2024-07-03T21:44:45.284" v="823" actId="207"/>
        <pc:sldMkLst>
          <pc:docMk/>
          <pc:sldMk cId="1660132648" sldId="258"/>
        </pc:sldMkLst>
        <pc:spChg chg="mod">
          <ac:chgData name="Stan Cox" userId="9376f276357bfffd" providerId="LiveId" clId="{642B6F72-317B-49C5-B832-70B89F220269}" dt="2024-07-03T20:47:01.828" v="331" actId="20577"/>
          <ac:spMkLst>
            <pc:docMk/>
            <pc:sldMk cId="1660132648" sldId="258"/>
            <ac:spMk id="3" creationId="{01170DB9-C9AD-29CE-824E-D27A0FA8C41B}"/>
          </ac:spMkLst>
        </pc:spChg>
      </pc:sldChg>
      <pc:sldChg chg="modSp add mod modTransition modNotesTx">
        <pc:chgData name="Stan Cox" userId="9376f276357bfffd" providerId="LiveId" clId="{642B6F72-317B-49C5-B832-70B89F220269}" dt="2024-07-03T21:47:52.805" v="853" actId="207"/>
        <pc:sldMkLst>
          <pc:docMk/>
          <pc:sldMk cId="3771099630" sldId="259"/>
        </pc:sldMkLst>
        <pc:spChg chg="mod">
          <ac:chgData name="Stan Cox" userId="9376f276357bfffd" providerId="LiveId" clId="{642B6F72-317B-49C5-B832-70B89F220269}" dt="2024-07-03T20:49:55.132" v="424" actId="20577"/>
          <ac:spMkLst>
            <pc:docMk/>
            <pc:sldMk cId="3771099630" sldId="259"/>
            <ac:spMk id="3" creationId="{01170DB9-C9AD-29CE-824E-D27A0FA8C41B}"/>
          </ac:spMkLst>
        </pc:spChg>
      </pc:sldChg>
      <pc:sldChg chg="modSp add mod modNotesTx">
        <pc:chgData name="Stan Cox" userId="9376f276357bfffd" providerId="LiveId" clId="{642B6F72-317B-49C5-B832-70B89F220269}" dt="2024-07-03T21:48:21.836" v="859" actId="207"/>
        <pc:sldMkLst>
          <pc:docMk/>
          <pc:sldMk cId="1765659655" sldId="260"/>
        </pc:sldMkLst>
        <pc:spChg chg="mod">
          <ac:chgData name="Stan Cox" userId="9376f276357bfffd" providerId="LiveId" clId="{642B6F72-317B-49C5-B832-70B89F220269}" dt="2024-07-03T20:51:35.362" v="448" actId="20577"/>
          <ac:spMkLst>
            <pc:docMk/>
            <pc:sldMk cId="1765659655" sldId="260"/>
            <ac:spMk id="2" creationId="{4C5A19EA-792A-6769-6708-AC0E6549BE24}"/>
          </ac:spMkLst>
        </pc:spChg>
        <pc:spChg chg="mod">
          <ac:chgData name="Stan Cox" userId="9376f276357bfffd" providerId="LiveId" clId="{642B6F72-317B-49C5-B832-70B89F220269}" dt="2024-07-03T21:32:47.585" v="539" actId="20577"/>
          <ac:spMkLst>
            <pc:docMk/>
            <pc:sldMk cId="1765659655" sldId="260"/>
            <ac:spMk id="3" creationId="{01170DB9-C9AD-29CE-824E-D27A0FA8C41B}"/>
          </ac:spMkLst>
        </pc:spChg>
      </pc:sldChg>
      <pc:sldChg chg="modSp add mod modNotesTx">
        <pc:chgData name="Stan Cox" userId="9376f276357bfffd" providerId="LiveId" clId="{642B6F72-317B-49C5-B832-70B89F220269}" dt="2024-07-03T21:47:16.694" v="849" actId="207"/>
        <pc:sldMkLst>
          <pc:docMk/>
          <pc:sldMk cId="1090504373" sldId="261"/>
        </pc:sldMkLst>
        <pc:spChg chg="mod">
          <ac:chgData name="Stan Cox" userId="9376f276357bfffd" providerId="LiveId" clId="{642B6F72-317B-49C5-B832-70B89F220269}" dt="2024-07-03T21:46:58.600" v="846" actId="20577"/>
          <ac:spMkLst>
            <pc:docMk/>
            <pc:sldMk cId="1090504373" sldId="261"/>
            <ac:spMk id="3" creationId="{01170DB9-C9AD-29CE-824E-D27A0FA8C41B}"/>
          </ac:spMkLst>
        </pc:spChg>
      </pc:sldChg>
      <pc:sldMasterChg chg="setBg modSldLayout">
        <pc:chgData name="Stan Cox" userId="9376f276357bfffd" providerId="LiveId" clId="{642B6F72-317B-49C5-B832-70B89F220269}" dt="2024-07-03T20:44:27.235" v="238"/>
        <pc:sldMasterMkLst>
          <pc:docMk/>
          <pc:sldMasterMk cId="847404597" sldId="2147483648"/>
        </pc:sldMasterMkLst>
        <pc:sldLayoutChg chg="setBg">
          <pc:chgData name="Stan Cox" userId="9376f276357bfffd" providerId="LiveId" clId="{642B6F72-317B-49C5-B832-70B89F220269}" dt="2024-07-03T20:44:27.235" v="238"/>
          <pc:sldLayoutMkLst>
            <pc:docMk/>
            <pc:sldMasterMk cId="847404597" sldId="2147483648"/>
            <pc:sldLayoutMk cId="2144921509" sldId="2147483649"/>
          </pc:sldLayoutMkLst>
        </pc:sldLayoutChg>
        <pc:sldLayoutChg chg="setBg">
          <pc:chgData name="Stan Cox" userId="9376f276357bfffd" providerId="LiveId" clId="{642B6F72-317B-49C5-B832-70B89F220269}" dt="2024-07-03T20:44:27.235" v="238"/>
          <pc:sldLayoutMkLst>
            <pc:docMk/>
            <pc:sldMasterMk cId="847404597" sldId="2147483648"/>
            <pc:sldLayoutMk cId="3378617631" sldId="2147483650"/>
          </pc:sldLayoutMkLst>
        </pc:sldLayoutChg>
        <pc:sldLayoutChg chg="setBg">
          <pc:chgData name="Stan Cox" userId="9376f276357bfffd" providerId="LiveId" clId="{642B6F72-317B-49C5-B832-70B89F220269}" dt="2024-07-03T20:44:27.235" v="238"/>
          <pc:sldLayoutMkLst>
            <pc:docMk/>
            <pc:sldMasterMk cId="847404597" sldId="2147483648"/>
            <pc:sldLayoutMk cId="1236214999" sldId="2147483651"/>
          </pc:sldLayoutMkLst>
        </pc:sldLayoutChg>
        <pc:sldLayoutChg chg="setBg">
          <pc:chgData name="Stan Cox" userId="9376f276357bfffd" providerId="LiveId" clId="{642B6F72-317B-49C5-B832-70B89F220269}" dt="2024-07-03T20:44:27.235" v="238"/>
          <pc:sldLayoutMkLst>
            <pc:docMk/>
            <pc:sldMasterMk cId="847404597" sldId="2147483648"/>
            <pc:sldLayoutMk cId="3282745442" sldId="2147483652"/>
          </pc:sldLayoutMkLst>
        </pc:sldLayoutChg>
        <pc:sldLayoutChg chg="setBg">
          <pc:chgData name="Stan Cox" userId="9376f276357bfffd" providerId="LiveId" clId="{642B6F72-317B-49C5-B832-70B89F220269}" dt="2024-07-03T20:44:27.235" v="238"/>
          <pc:sldLayoutMkLst>
            <pc:docMk/>
            <pc:sldMasterMk cId="847404597" sldId="2147483648"/>
            <pc:sldLayoutMk cId="2901428684" sldId="2147483653"/>
          </pc:sldLayoutMkLst>
        </pc:sldLayoutChg>
        <pc:sldLayoutChg chg="setBg">
          <pc:chgData name="Stan Cox" userId="9376f276357bfffd" providerId="LiveId" clId="{642B6F72-317B-49C5-B832-70B89F220269}" dt="2024-07-03T20:44:27.235" v="238"/>
          <pc:sldLayoutMkLst>
            <pc:docMk/>
            <pc:sldMasterMk cId="847404597" sldId="2147483648"/>
            <pc:sldLayoutMk cId="3454067162" sldId="2147483654"/>
          </pc:sldLayoutMkLst>
        </pc:sldLayoutChg>
        <pc:sldLayoutChg chg="setBg">
          <pc:chgData name="Stan Cox" userId="9376f276357bfffd" providerId="LiveId" clId="{642B6F72-317B-49C5-B832-70B89F220269}" dt="2024-07-03T20:44:27.235" v="238"/>
          <pc:sldLayoutMkLst>
            <pc:docMk/>
            <pc:sldMasterMk cId="847404597" sldId="2147483648"/>
            <pc:sldLayoutMk cId="800193148" sldId="2147483655"/>
          </pc:sldLayoutMkLst>
        </pc:sldLayoutChg>
        <pc:sldLayoutChg chg="setBg">
          <pc:chgData name="Stan Cox" userId="9376f276357bfffd" providerId="LiveId" clId="{642B6F72-317B-49C5-B832-70B89F220269}" dt="2024-07-03T20:44:27.235" v="238"/>
          <pc:sldLayoutMkLst>
            <pc:docMk/>
            <pc:sldMasterMk cId="847404597" sldId="2147483648"/>
            <pc:sldLayoutMk cId="3104327173" sldId="2147483656"/>
          </pc:sldLayoutMkLst>
        </pc:sldLayoutChg>
        <pc:sldLayoutChg chg="setBg">
          <pc:chgData name="Stan Cox" userId="9376f276357bfffd" providerId="LiveId" clId="{642B6F72-317B-49C5-B832-70B89F220269}" dt="2024-07-03T20:44:27.235" v="238"/>
          <pc:sldLayoutMkLst>
            <pc:docMk/>
            <pc:sldMasterMk cId="847404597" sldId="2147483648"/>
            <pc:sldLayoutMk cId="615046829" sldId="2147483657"/>
          </pc:sldLayoutMkLst>
        </pc:sldLayoutChg>
        <pc:sldLayoutChg chg="setBg">
          <pc:chgData name="Stan Cox" userId="9376f276357bfffd" providerId="LiveId" clId="{642B6F72-317B-49C5-B832-70B89F220269}" dt="2024-07-03T20:44:27.235" v="238"/>
          <pc:sldLayoutMkLst>
            <pc:docMk/>
            <pc:sldMasterMk cId="847404597" sldId="2147483648"/>
            <pc:sldLayoutMk cId="1342911902" sldId="2147483658"/>
          </pc:sldLayoutMkLst>
        </pc:sldLayoutChg>
        <pc:sldLayoutChg chg="setBg">
          <pc:chgData name="Stan Cox" userId="9376f276357bfffd" providerId="LiveId" clId="{642B6F72-317B-49C5-B832-70B89F220269}" dt="2024-07-03T20:44:27.235" v="238"/>
          <pc:sldLayoutMkLst>
            <pc:docMk/>
            <pc:sldMasterMk cId="847404597" sldId="2147483648"/>
            <pc:sldLayoutMk cId="2776314106"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464CF38-2607-EDCA-A84A-886C1BC26F5B}"/>
              </a:ext>
            </a:extLst>
          </p:cNvPr>
          <p:cNvSpPr>
            <a:spLocks noGrp="1"/>
          </p:cNvSpPr>
          <p:nvPr>
            <p:ph type="hdr" sz="quarter"/>
          </p:nvPr>
        </p:nvSpPr>
        <p:spPr>
          <a:xfrm>
            <a:off x="0" y="0"/>
            <a:ext cx="3816773" cy="968375"/>
          </a:xfrm>
          <a:prstGeom prst="rect">
            <a:avLst/>
          </a:prstGeom>
        </p:spPr>
        <p:txBody>
          <a:bodyPr vert="horz" lIns="93177" tIns="46589" rIns="93177" bIns="46589" rtlCol="0"/>
          <a:lstStyle>
            <a:lvl1pPr algn="l">
              <a:defRPr sz="1200"/>
            </a:lvl1pPr>
          </a:lstStyle>
          <a:p>
            <a:r>
              <a:rPr lang="en-US" sz="2800" dirty="0">
                <a:latin typeface="Fave Script Bold Pro" pitchFamily="2" charset="0"/>
              </a:rPr>
              <a:t>“but now after you have known God”</a:t>
            </a:r>
          </a:p>
          <a:p>
            <a:r>
              <a:rPr lang="en-US" sz="1400" dirty="0"/>
              <a:t>Galatians 4:8-9</a:t>
            </a:r>
          </a:p>
        </p:txBody>
      </p:sp>
      <p:sp>
        <p:nvSpPr>
          <p:cNvPr id="3" name="Date Placeholder 2">
            <a:extLst>
              <a:ext uri="{FF2B5EF4-FFF2-40B4-BE49-F238E27FC236}">
                <a16:creationId xmlns:a16="http://schemas.microsoft.com/office/drawing/2014/main" id="{BB818ECD-0A9B-504A-6AD1-1845B37A510E}"/>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r>
              <a:rPr lang="en-US" dirty="0"/>
              <a:t>July 7, 2024 @ 9am</a:t>
            </a:r>
          </a:p>
        </p:txBody>
      </p:sp>
      <p:sp>
        <p:nvSpPr>
          <p:cNvPr id="4" name="Footer Placeholder 3">
            <a:extLst>
              <a:ext uri="{FF2B5EF4-FFF2-40B4-BE49-F238E27FC236}">
                <a16:creationId xmlns:a16="http://schemas.microsoft.com/office/drawing/2014/main" id="{5B68C22C-DCBC-40E6-A4C6-15193E8FA879}"/>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West Side church of Christ, Stan Cox</a:t>
            </a:r>
          </a:p>
        </p:txBody>
      </p:sp>
      <p:sp>
        <p:nvSpPr>
          <p:cNvPr id="5" name="Slide Number Placeholder 4">
            <a:extLst>
              <a:ext uri="{FF2B5EF4-FFF2-40B4-BE49-F238E27FC236}">
                <a16:creationId xmlns:a16="http://schemas.microsoft.com/office/drawing/2014/main" id="{7B60A3F5-263E-5F8B-5623-2DBA85EE1C01}"/>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r>
              <a:rPr lang="en-US" dirty="0"/>
              <a:t> soundteaching.org  </a:t>
            </a:r>
            <a:fld id="{F3DE679A-0549-4D6A-B464-5449CCA44911}" type="slidenum">
              <a:rPr lang="en-US" smtClean="0"/>
              <a:t>‹#›</a:t>
            </a:fld>
            <a:endParaRPr lang="en-US" dirty="0"/>
          </a:p>
        </p:txBody>
      </p:sp>
    </p:spTree>
    <p:extLst>
      <p:ext uri="{BB962C8B-B14F-4D97-AF65-F5344CB8AC3E}">
        <p14:creationId xmlns:p14="http://schemas.microsoft.com/office/powerpoint/2010/main" val="4157021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FC16E87-841A-407F-8293-0F9332A98903}" type="datetimeFigureOut">
              <a:rPr lang="en-US" smtClean="0"/>
              <a:t>7/3/2024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D09F0DC-C63A-4F44-A478-2DA73EAE47D0}" type="slidenum">
              <a:rPr lang="en-US" smtClean="0"/>
              <a:t>‹#›</a:t>
            </a:fld>
            <a:endParaRPr lang="en-US"/>
          </a:p>
        </p:txBody>
      </p:sp>
    </p:spTree>
    <p:extLst>
      <p:ext uri="{BB962C8B-B14F-4D97-AF65-F5344CB8AC3E}">
        <p14:creationId xmlns:p14="http://schemas.microsoft.com/office/powerpoint/2010/main" val="3458458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ctr" rtl="0"/>
            <a:r>
              <a:rPr lang="en-US" sz="1200" b="0" i="0" u="none" strike="noStrike" baseline="0" dirty="0">
                <a:solidFill>
                  <a:schemeClr val="tx1"/>
                </a:solidFill>
                <a:latin typeface="+mn-lt"/>
              </a:rPr>
              <a:t>Now After You Have Known God</a:t>
            </a:r>
          </a:p>
          <a:p>
            <a:pPr marR="0" algn="ctr" rtl="0"/>
            <a:r>
              <a:rPr lang="en-US" sz="1200" b="0" i="0" u="none" strike="noStrike" baseline="0" dirty="0">
                <a:solidFill>
                  <a:schemeClr val="tx1"/>
                </a:solidFill>
                <a:latin typeface="+mn-lt"/>
              </a:rPr>
              <a:t>Galatians 4:8-9</a:t>
            </a:r>
          </a:p>
          <a:p>
            <a:pPr marR="0" algn="l" rtl="0"/>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Introduction:</a:t>
            </a:r>
          </a:p>
          <a:p>
            <a:pPr marR="0" algn="l" rtl="0">
              <a:buSzPts val="2200"/>
              <a:buFont typeface="Symbol" panose="05050102010706020507" pitchFamily="18" charset="2"/>
              <a:buChar char="·"/>
            </a:pPr>
            <a:r>
              <a:rPr lang="en-US" sz="1200" b="1" i="0" u="none" strike="noStrike" baseline="0" dirty="0">
                <a:solidFill>
                  <a:schemeClr val="tx1"/>
                </a:solidFill>
                <a:latin typeface="+mn-lt"/>
              </a:rPr>
              <a:t>Our Text</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Paul was concerned for the Galatian churches</a:t>
            </a:r>
          </a:p>
          <a:p>
            <a:pPr>
              <a:buSzPts val="2200"/>
              <a:buFont typeface="Symbol" panose="05050102010706020507" pitchFamily="18" charset="2"/>
              <a:buChar char="·"/>
            </a:pPr>
            <a:r>
              <a:rPr lang="en-US" sz="1200" b="0" i="0" u="none" strike="noStrike" baseline="0" dirty="0">
                <a:solidFill>
                  <a:schemeClr val="tx1"/>
                </a:solidFill>
                <a:latin typeface="+mn-lt"/>
              </a:rPr>
              <a:t>In our text he acknowledges their conversion </a:t>
            </a:r>
            <a:r>
              <a:rPr lang="en-US" sz="1200" b="0" i="1" u="none" strike="noStrike" baseline="0" dirty="0">
                <a:solidFill>
                  <a:schemeClr val="tx1"/>
                </a:solidFill>
                <a:latin typeface="+mn-lt"/>
              </a:rPr>
              <a:t>"you have known God" </a:t>
            </a:r>
            <a:r>
              <a:rPr lang="en-US" sz="1200" b="0" i="0" u="none" strike="noStrike" baseline="0" dirty="0">
                <a:solidFill>
                  <a:schemeClr val="tx1"/>
                </a:solidFill>
                <a:latin typeface="+mn-lt"/>
              </a:rPr>
              <a:t>and</a:t>
            </a:r>
            <a:r>
              <a:rPr lang="en-US" sz="1200" b="0" i="1" u="none" strike="noStrike" baseline="0" dirty="0">
                <a:solidFill>
                  <a:schemeClr val="tx1"/>
                </a:solidFill>
                <a:latin typeface="+mn-lt"/>
              </a:rPr>
              <a:t> "are known by God"</a:t>
            </a:r>
          </a:p>
          <a:p>
            <a:pPr marR="0" lvl="2" algn="l" rtl="0">
              <a:buSzPts val="2200"/>
              <a:buFont typeface="Symbol" panose="05050102010706020507" pitchFamily="18" charset="2"/>
              <a:buChar char="·"/>
            </a:pPr>
            <a:r>
              <a:rPr lang="en-US" sz="1200" b="0" i="0" u="none" strike="noStrike" baseline="0" dirty="0">
                <a:solidFill>
                  <a:schemeClr val="tx1"/>
                </a:solidFill>
                <a:latin typeface="+mn-lt"/>
              </a:rPr>
              <a:t>Here he describes his surprise that after having known God they would turn away from Him</a:t>
            </a:r>
          </a:p>
          <a:p>
            <a:pPr marR="0" algn="l" rtl="0"/>
            <a:r>
              <a:rPr lang="en-US" sz="1200" b="1" i="0" u="none" strike="noStrike" baseline="0" dirty="0">
                <a:solidFill>
                  <a:schemeClr val="tx1"/>
                </a:solidFill>
                <a:latin typeface="+mn-lt"/>
              </a:rPr>
              <a:t>Galatians 4:8-9  </a:t>
            </a:r>
            <a:r>
              <a:rPr lang="en-US" sz="1200" b="0" i="1" u="none" strike="noStrike" baseline="0" dirty="0">
                <a:solidFill>
                  <a:schemeClr val="tx1"/>
                </a:solidFill>
                <a:latin typeface="+mn-lt"/>
              </a:rPr>
              <a:t>But then, indeed, when you did not know God, you served those which by nature are not gods.  (9)  But now after you have known God, or rather are known by God, how is it that you turn again to the weak and beggarly elements, to which you desire again to be in bondage?</a:t>
            </a:r>
            <a:endParaRPr lang="en-US" sz="1200" b="0" i="0" u="none" strike="noStrike" baseline="0" dirty="0">
              <a:solidFill>
                <a:schemeClr val="tx1"/>
              </a:solidFill>
              <a:latin typeface="+mn-lt"/>
            </a:endParaRPr>
          </a:p>
          <a:p>
            <a:pPr marR="0" lvl="2" algn="l" rtl="0">
              <a:buSzPts val="2200"/>
              <a:buFont typeface="Symbol" panose="05050102010706020507" pitchFamily="18" charset="2"/>
              <a:buChar char="·"/>
            </a:pPr>
            <a:r>
              <a:rPr lang="en-US" sz="1200" b="0" i="0" u="none" strike="noStrike" baseline="0" dirty="0">
                <a:solidFill>
                  <a:schemeClr val="tx1"/>
                </a:solidFill>
                <a:latin typeface="+mn-lt"/>
              </a:rPr>
              <a:t>Here Paul, yet again, deals with the possibility of apostasy</a:t>
            </a:r>
          </a:p>
          <a:p>
            <a:pPr>
              <a:buSzPts val="2200"/>
              <a:buFont typeface="Symbol" panose="05050102010706020507" pitchFamily="18" charset="2"/>
              <a:buChar char="·"/>
            </a:pPr>
            <a:r>
              <a:rPr lang="en-US" sz="1200" b="0" i="0" u="none" strike="noStrike" baseline="0" dirty="0">
                <a:solidFill>
                  <a:schemeClr val="tx1"/>
                </a:solidFill>
                <a:latin typeface="+mn-lt"/>
              </a:rPr>
              <a:t>Turning away from God, and turning again to the world, and as such, </a:t>
            </a:r>
            <a:r>
              <a:rPr lang="en-US" sz="1200" b="0" i="1" u="none" strike="noStrike" baseline="0" dirty="0">
                <a:solidFill>
                  <a:schemeClr val="tx1"/>
                </a:solidFill>
                <a:latin typeface="+mn-lt"/>
              </a:rPr>
              <a:t>"desire again to be in bondage."</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Worldliness among Christians should not be!  It doesn't make sense! Is a </a:t>
            </a:r>
            <a:r>
              <a:rPr lang="en-US" sz="1200" b="0" i="1" u="none" strike="noStrike" baseline="0" dirty="0">
                <a:solidFill>
                  <a:schemeClr val="tx1"/>
                </a:solidFill>
                <a:latin typeface="+mn-lt"/>
              </a:rPr>
              <a:t>non sequitur</a:t>
            </a:r>
            <a:r>
              <a:rPr lang="en-US" sz="1200" b="0" i="0" u="none" strike="noStrike" baseline="0" dirty="0">
                <a:solidFill>
                  <a:schemeClr val="tx1"/>
                </a:solidFill>
                <a:latin typeface="+mn-lt"/>
              </a:rPr>
              <a:t>, it doesn't follow!</a:t>
            </a:r>
          </a:p>
          <a:p>
            <a:pPr marR="0" lvl="2" algn="l" rtl="0">
              <a:buFont typeface="Symbol" panose="05050102010706020507" pitchFamily="18" charset="2"/>
              <a:buChar char="·"/>
            </a:pPr>
            <a:r>
              <a:rPr lang="en-US" sz="1200" b="0" i="0" u="none" strike="noStrike" baseline="0" dirty="0">
                <a:solidFill>
                  <a:schemeClr val="tx1"/>
                </a:solidFill>
                <a:latin typeface="+mn-lt"/>
              </a:rPr>
              <a:t>With this truth John agrees</a:t>
            </a:r>
            <a:endParaRPr lang="en-US" sz="1200" b="1" i="0" u="none" strike="noStrike" baseline="0" dirty="0">
              <a:solidFill>
                <a:schemeClr val="tx1"/>
              </a:solidFill>
              <a:latin typeface="+mn-lt"/>
            </a:endParaRPr>
          </a:p>
          <a:p>
            <a:pPr marR="0" algn="l" rtl="0"/>
            <a:r>
              <a:rPr lang="en-US" sz="1200" b="1" i="0" u="none" strike="noStrike" baseline="0" dirty="0">
                <a:solidFill>
                  <a:schemeClr val="tx1"/>
                </a:solidFill>
                <a:latin typeface="+mn-lt"/>
              </a:rPr>
              <a:t>1 John 3:6-10</a:t>
            </a:r>
            <a:r>
              <a:rPr lang="en-US" sz="1200" b="0" i="1" u="none" strike="noStrike" baseline="0" dirty="0">
                <a:solidFill>
                  <a:schemeClr val="tx1"/>
                </a:solidFill>
                <a:latin typeface="+mn-lt"/>
              </a:rPr>
              <a:t>  Whoever abides in Him does not sin. Whoever sins has neither seen Him nor known Him.  (7)  Little children, let no one deceive you. He who practices righteousness is righteous, just as He is righteous.  (8)  He who sins is of the devil, for the devil has sinned from the beginning. For this purpose the Son of God was manifested, that He might destroy the works of the devil.  (9)  Whoever has been born of God does not sin, for His seed remains in him; and he cannot sin, because he has been born of God.  (10)  In this the children of God and the children of the devil are manifest: Whoever does not practice righteousness is not of God, nor is he who does not love his brother.</a:t>
            </a:r>
            <a:endParaRPr lang="en-US" sz="1200" b="0" i="0" u="none" strike="noStrike" baseline="0" dirty="0">
              <a:solidFill>
                <a:schemeClr val="tx1"/>
              </a:solidFill>
              <a:latin typeface="+mn-lt"/>
            </a:endParaRPr>
          </a:p>
          <a:p>
            <a:pPr marR="0" lvl="2" algn="l" rtl="0">
              <a:buFont typeface="Symbol" panose="05050102010706020507" pitchFamily="18" charset="2"/>
              <a:buChar char="·"/>
            </a:pPr>
            <a:r>
              <a:rPr lang="en-US" sz="1200" b="0" i="0" u="none" strike="noStrike" baseline="0" dirty="0">
                <a:solidFill>
                  <a:schemeClr val="tx1"/>
                </a:solidFill>
                <a:latin typeface="+mn-lt"/>
              </a:rPr>
              <a:t>Our response to knowing God ought to be complete devotion.  If we truly know Him, and what He did for us, no other response makes sense.</a:t>
            </a:r>
          </a:p>
          <a:p>
            <a:pPr>
              <a:buFont typeface="Symbol" panose="05050102010706020507" pitchFamily="18" charset="2"/>
              <a:buChar char="·"/>
            </a:pPr>
            <a:r>
              <a:rPr lang="en-US" sz="1200" b="0" i="0" u="none" strike="noStrike" baseline="0" dirty="0">
                <a:solidFill>
                  <a:schemeClr val="tx1"/>
                </a:solidFill>
                <a:latin typeface="+mn-lt"/>
              </a:rPr>
              <a:t>Regardless, it is not uncommon for Christians to turn away from God, just as the Galatians.  This is shameful</a:t>
            </a:r>
          </a:p>
          <a:p>
            <a:pPr marR="0" algn="l" rtl="0"/>
            <a:r>
              <a:rPr lang="en-US" sz="1200" b="1" i="0" u="none" strike="noStrike" baseline="0" dirty="0">
                <a:solidFill>
                  <a:schemeClr val="tx1"/>
                </a:solidFill>
                <a:latin typeface="+mn-lt"/>
              </a:rPr>
              <a:t>Isaiah 1:3-4 </a:t>
            </a:r>
            <a:r>
              <a:rPr lang="en-US" sz="1200" b="0" i="1" u="none" strike="noStrike" baseline="0" dirty="0">
                <a:solidFill>
                  <a:schemeClr val="tx1"/>
                </a:solidFill>
                <a:latin typeface="+mn-lt"/>
              </a:rPr>
              <a:t> The ox knows its owner And the donkey its master's crib; But Israel does not know, My people do not consider."  (4)  Alas, sinful nation, A people laden with iniquity, A brood of evildoers, Children who are corrupters! They have forsaken the LORD, They have provoked to anger The Holy One of Israel, They have turned away backward.</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The second and main point of our lesson, God IS knowable</a:t>
            </a:r>
          </a:p>
          <a:p>
            <a:pPr marR="0" algn="l" rtl="0">
              <a:buSzPts val="2200"/>
              <a:buFont typeface="Symbol" panose="05050102010706020507" pitchFamily="18" charset="2"/>
              <a:buChar char="·"/>
            </a:pPr>
            <a:r>
              <a:rPr lang="en-US" sz="1200" b="0" i="0" u="none" strike="noStrike" baseline="0" dirty="0">
                <a:solidFill>
                  <a:schemeClr val="tx1"/>
                </a:solidFill>
                <a:latin typeface="+mn-lt"/>
              </a:rPr>
              <a:t>Consider for a moment this truth</a:t>
            </a:r>
            <a:endParaRPr lang="en-US" sz="1200" dirty="0">
              <a:solidFill>
                <a:schemeClr val="tx1"/>
              </a:solidFill>
              <a:latin typeface="+mn-lt"/>
            </a:endParaRPr>
          </a:p>
          <a:p>
            <a:endParaRPr lang="en-US" dirty="0"/>
          </a:p>
          <a:p>
            <a:r>
              <a:rPr lang="en-US" dirty="0"/>
              <a:t>Lesson taken from a sermon by Jerry </a:t>
            </a:r>
            <a:r>
              <a:rPr lang="en-US" dirty="0" err="1"/>
              <a:t>Fite</a:t>
            </a:r>
            <a:r>
              <a:rPr lang="en-US" dirty="0"/>
              <a:t> at the Parkview congregation in Pasadena</a:t>
            </a:r>
          </a:p>
        </p:txBody>
      </p:sp>
      <p:sp>
        <p:nvSpPr>
          <p:cNvPr id="4" name="Slide Number Placeholder 3"/>
          <p:cNvSpPr>
            <a:spLocks noGrp="1"/>
          </p:cNvSpPr>
          <p:nvPr>
            <p:ph type="sldNum" sz="quarter" idx="5"/>
          </p:nvPr>
        </p:nvSpPr>
        <p:spPr/>
        <p:txBody>
          <a:bodyPr/>
          <a:lstStyle/>
          <a:p>
            <a:fld id="{4D09F0DC-C63A-4F44-A478-2DA73EAE47D0}" type="slidenum">
              <a:rPr lang="en-US" smtClean="0"/>
              <a:t>1</a:t>
            </a:fld>
            <a:endParaRPr lang="en-US"/>
          </a:p>
        </p:txBody>
      </p:sp>
    </p:spTree>
    <p:extLst>
      <p:ext uri="{BB962C8B-B14F-4D97-AF65-F5344CB8AC3E}">
        <p14:creationId xmlns:p14="http://schemas.microsoft.com/office/powerpoint/2010/main" val="4229235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r>
              <a:rPr lang="en-US" sz="1200" b="1" i="0" u="none" strike="noStrike" baseline="0" dirty="0">
                <a:solidFill>
                  <a:schemeClr val="tx1"/>
                </a:solidFill>
                <a:latin typeface="+mn-lt"/>
              </a:rPr>
              <a:t>Discussion:</a:t>
            </a:r>
          </a:p>
          <a:p>
            <a:pPr marR="0" algn="l" rtl="0"/>
            <a:r>
              <a:rPr lang="en-US" sz="1200" b="1" i="0" u="none" strike="noStrike" baseline="0" dirty="0">
                <a:solidFill>
                  <a:schemeClr val="tx1"/>
                </a:solidFill>
                <a:latin typeface="+mn-lt"/>
              </a:rPr>
              <a:t>He is the Knowable God</a:t>
            </a:r>
          </a:p>
          <a:p>
            <a:pPr marR="0" algn="l" rtl="0">
              <a:buSzPts val="3200"/>
              <a:buFont typeface="Ariall"/>
              <a:buChar char="•"/>
            </a:pPr>
            <a:r>
              <a:rPr lang="en-US" sz="1200" b="1" i="0" u="none" strike="noStrike" baseline="0" dirty="0">
                <a:solidFill>
                  <a:schemeClr val="tx1"/>
                </a:solidFill>
                <a:latin typeface="+mn-lt"/>
              </a:rPr>
              <a:t>The Living God</a:t>
            </a:r>
          </a:p>
          <a:p>
            <a:pPr marR="0" algn="l" rtl="0"/>
            <a:r>
              <a:rPr lang="en-US" sz="1200" b="1" i="0" u="none" strike="noStrike" baseline="0" dirty="0">
                <a:solidFill>
                  <a:schemeClr val="tx1"/>
                </a:solidFill>
                <a:latin typeface="+mn-lt"/>
              </a:rPr>
              <a:t>Acts 17:23-28</a:t>
            </a:r>
            <a:r>
              <a:rPr lang="en-US" sz="1200" b="0" i="1" u="none" strike="noStrike" baseline="0" dirty="0">
                <a:solidFill>
                  <a:schemeClr val="tx1"/>
                </a:solidFill>
                <a:latin typeface="+mn-lt"/>
              </a:rPr>
              <a:t>  for as I was passing through and considering the objects of your worship, I even found an altar with this inscription: TO THE UNKNOWN GOD. Therefore, the One whom you worship without knowing, Him I proclaim to you:  (24)  God, who made the world and everything in it, since He is Lord of heaven and earth, does not dwell in temples made with hands.  (25)  Nor is He worshiped with men's hands, as though He needed anything, since He gives to all life, breath, and all things.  (26)  And He has made from one blood every nation of men to dwell on all the face of the earth, and has determined their </a:t>
            </a:r>
            <a:r>
              <a:rPr lang="en-US" sz="1200" b="0" i="1" u="none" strike="noStrike" baseline="0" dirty="0" err="1">
                <a:solidFill>
                  <a:schemeClr val="tx1"/>
                </a:solidFill>
                <a:latin typeface="+mn-lt"/>
              </a:rPr>
              <a:t>preappointed</a:t>
            </a:r>
            <a:r>
              <a:rPr lang="en-US" sz="1200" b="0" i="1" u="none" strike="noStrike" baseline="0" dirty="0">
                <a:solidFill>
                  <a:schemeClr val="tx1"/>
                </a:solidFill>
                <a:latin typeface="+mn-lt"/>
              </a:rPr>
              <a:t> times and the boundaries of their dwellings,  (27)  so that they should seek the Lord, in the hope that they might grope for Him and find Him, though He is not far from each one of us;  (28)  for in Him we live and move and have our being, as also some of your own poets have said, 'For we are also His offspring.'</a:t>
            </a:r>
            <a:endParaRPr lang="en-US" sz="1200" b="0" i="0" u="none" strike="noStrike" baseline="0" dirty="0">
              <a:solidFill>
                <a:schemeClr val="tx1"/>
              </a:solidFill>
              <a:latin typeface="+mn-lt"/>
            </a:endParaRPr>
          </a:p>
          <a:p>
            <a:pPr marR="0" lvl="1" algn="l" rtl="0">
              <a:buSzPts val="3200"/>
              <a:buFont typeface="Ariall"/>
              <a:buChar char="•"/>
            </a:pPr>
            <a:r>
              <a:rPr lang="en-US" sz="1200" b="0" i="0" u="none" strike="noStrike" baseline="0" dirty="0">
                <a:solidFill>
                  <a:schemeClr val="tx1"/>
                </a:solidFill>
                <a:latin typeface="+mn-lt"/>
              </a:rPr>
              <a:t>As Seen from Jesus' words to the Athenians, He is our Creator!</a:t>
            </a:r>
          </a:p>
          <a:p>
            <a:pPr>
              <a:buSzPts val="3200"/>
              <a:buFont typeface="Ariall"/>
              <a:buChar char="•"/>
            </a:pPr>
            <a:r>
              <a:rPr lang="en-US" sz="1200" b="0" i="0" u="none" strike="noStrike" baseline="0" dirty="0">
                <a:solidFill>
                  <a:schemeClr val="tx1"/>
                </a:solidFill>
                <a:latin typeface="+mn-lt"/>
              </a:rPr>
              <a:t>He is knowable for His continued activity through the ages!</a:t>
            </a:r>
            <a:endParaRPr lang="en-US" sz="1200" b="1" i="0" u="none" strike="noStrike" baseline="0" dirty="0">
              <a:solidFill>
                <a:schemeClr val="tx1"/>
              </a:solidFill>
              <a:latin typeface="+mn-lt"/>
            </a:endParaRPr>
          </a:p>
          <a:p>
            <a:pPr marR="0" algn="l" rtl="0"/>
            <a:r>
              <a:rPr lang="en-US" sz="1200" b="1" i="0" u="none" strike="noStrike" baseline="0" dirty="0">
                <a:solidFill>
                  <a:schemeClr val="tx1"/>
                </a:solidFill>
                <a:latin typeface="+mn-lt"/>
              </a:rPr>
              <a:t>Exodus 5:2</a:t>
            </a:r>
            <a:r>
              <a:rPr lang="en-US" sz="1200" b="0" i="1" u="none" strike="noStrike" baseline="0" dirty="0">
                <a:solidFill>
                  <a:schemeClr val="tx1"/>
                </a:solidFill>
                <a:latin typeface="+mn-lt"/>
              </a:rPr>
              <a:t>  And Pharaoh said, "Who is the LORD, that I should obey His voice to let Israel go? I do not know the LORD, nor will I let Israel go."</a:t>
            </a:r>
          </a:p>
          <a:p>
            <a:pPr marR="0" algn="l" rtl="0"/>
            <a:r>
              <a:rPr lang="en-US" sz="1200" b="1" i="0" u="none" strike="noStrike" baseline="0" dirty="0">
                <a:solidFill>
                  <a:schemeClr val="tx1"/>
                </a:solidFill>
                <a:latin typeface="+mn-lt"/>
              </a:rPr>
              <a:t>[The Start of the Plagues] Exodus 7:17 </a:t>
            </a:r>
            <a:r>
              <a:rPr lang="en-US" sz="1200" b="0" i="1" u="none" strike="noStrike" baseline="0" dirty="0">
                <a:solidFill>
                  <a:schemeClr val="tx1"/>
                </a:solidFill>
                <a:latin typeface="+mn-lt"/>
              </a:rPr>
              <a:t> Thus says the LORD: "By this you shall know that I am the LORD. Behold, I will strike the waters which are in the river with the rod that is in my hand, and they shall be turned to blood.</a:t>
            </a:r>
          </a:p>
          <a:p>
            <a:pPr marR="0" algn="l" rtl="0"/>
            <a:r>
              <a:rPr lang="en-US" sz="1200" b="1" i="0" u="none" strike="noStrike" baseline="0" dirty="0">
                <a:solidFill>
                  <a:schemeClr val="tx1"/>
                </a:solidFill>
                <a:latin typeface="+mn-lt"/>
              </a:rPr>
              <a:t>[God's final lesson to Pharoah at the Red Sea] Exodus 14:18 </a:t>
            </a:r>
            <a:r>
              <a:rPr lang="en-US" sz="1200" b="0" i="1" u="none" strike="noStrike" baseline="0" dirty="0">
                <a:solidFill>
                  <a:schemeClr val="tx1"/>
                </a:solidFill>
                <a:latin typeface="+mn-lt"/>
              </a:rPr>
              <a:t> Then the Egyptians shall know[ that I am the LORD, when I have gained honor for Myself over Pharaoh, his chariots, and his horsemen."</a:t>
            </a:r>
            <a:endParaRPr lang="en-US" sz="1200" b="0" i="0" u="none" strike="noStrike" baseline="0" dirty="0">
              <a:solidFill>
                <a:schemeClr val="tx1"/>
              </a:solidFill>
              <a:latin typeface="+mn-lt"/>
            </a:endParaRPr>
          </a:p>
          <a:p>
            <a:pPr marR="0" lvl="1" algn="l" rtl="0">
              <a:buSzPts val="3200"/>
              <a:buFont typeface="Ariall"/>
              <a:buChar char="•"/>
            </a:pPr>
            <a:r>
              <a:rPr lang="en-US" sz="1200" b="0" i="0" u="none" strike="noStrike" baseline="0" dirty="0">
                <a:solidFill>
                  <a:schemeClr val="tx1"/>
                </a:solidFill>
                <a:latin typeface="+mn-lt"/>
              </a:rPr>
              <a:t>God is the Savior of His People in All times!</a:t>
            </a:r>
            <a:endParaRPr lang="en-US" sz="1200" b="1" i="0" u="none" strike="noStrike" baseline="0" dirty="0">
              <a:solidFill>
                <a:schemeClr val="tx1"/>
              </a:solidFill>
              <a:latin typeface="+mn-lt"/>
            </a:endParaRPr>
          </a:p>
          <a:p>
            <a:pPr marR="0" algn="l" rtl="0"/>
            <a:r>
              <a:rPr lang="en-US" sz="1200" b="1" i="0" u="none" strike="noStrike" baseline="0" dirty="0">
                <a:solidFill>
                  <a:schemeClr val="tx1"/>
                </a:solidFill>
                <a:latin typeface="+mn-lt"/>
              </a:rPr>
              <a:t>[God saving David in his battle with Goliath] 1 Samuel 17:46-48</a:t>
            </a:r>
            <a:r>
              <a:rPr lang="en-US" sz="1200" b="0" i="1" u="none" strike="noStrike" baseline="0" dirty="0">
                <a:solidFill>
                  <a:schemeClr val="tx1"/>
                </a:solidFill>
                <a:latin typeface="+mn-lt"/>
              </a:rPr>
              <a:t>  This day the LORD will deliver you into my hand, and I will strike you and take your head from you. And this day I will give the carcasses of the camp of the Philistines to the birds of the air and the wild beasts of the earth, that all the earth may know that there is a God in Israel.  (47)  Then all this assembly shall know that the LORD does not save with sword and spear; for the battle is the LORD's, and He will give you into our hands."  (48)  So it was, when the Philistine arose and came and drew near to meet David, that David hurried and ran toward the army to meet the Philistine.</a:t>
            </a:r>
          </a:p>
          <a:p>
            <a:pPr marR="0" algn="l" rtl="0"/>
            <a:r>
              <a:rPr lang="en-US" sz="1200" b="1" i="0" u="none" strike="noStrike" baseline="0" dirty="0">
                <a:solidFill>
                  <a:schemeClr val="tx1"/>
                </a:solidFill>
                <a:latin typeface="+mn-lt"/>
              </a:rPr>
              <a:t>[God's promise to all men through Abraham] Genesis 12:3</a:t>
            </a:r>
            <a:r>
              <a:rPr lang="en-US" sz="1200" b="0" i="1" u="none" strike="noStrike" baseline="0" dirty="0">
                <a:solidFill>
                  <a:schemeClr val="tx1"/>
                </a:solidFill>
                <a:latin typeface="+mn-lt"/>
              </a:rPr>
              <a:t>  I will bless those who bless you, And I will curse him who curses you; And in you all the families of the earth shall be blessed."</a:t>
            </a:r>
          </a:p>
          <a:p>
            <a:pPr marR="0" algn="l" rtl="0"/>
            <a:r>
              <a:rPr lang="en-US" sz="1200" b="1" i="0" u="none" strike="noStrike" baseline="0" dirty="0">
                <a:solidFill>
                  <a:schemeClr val="tx1"/>
                </a:solidFill>
                <a:latin typeface="+mn-lt"/>
              </a:rPr>
              <a:t>[Paul, proclaiming the fulfillment of the promise, even to the Gentiles] Galatians 3:8 </a:t>
            </a:r>
            <a:r>
              <a:rPr lang="en-US" sz="1200" b="0" i="1" u="none" strike="noStrike" baseline="0" dirty="0">
                <a:solidFill>
                  <a:schemeClr val="tx1"/>
                </a:solidFill>
                <a:latin typeface="+mn-lt"/>
              </a:rPr>
              <a:t> And the Scripture, foreseeing that God would justify the Gentiles by faith, preached the gospel to Abraham beforehand, saying, "In you all the nations shall be blessed."</a:t>
            </a:r>
            <a:endParaRPr lang="en-US" sz="1200" u="none"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2</a:t>
            </a:fld>
            <a:endParaRPr lang="en-US"/>
          </a:p>
        </p:txBody>
      </p:sp>
    </p:spTree>
    <p:extLst>
      <p:ext uri="{BB962C8B-B14F-4D97-AF65-F5344CB8AC3E}">
        <p14:creationId xmlns:p14="http://schemas.microsoft.com/office/powerpoint/2010/main" val="610904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3200"/>
              <a:buFont typeface="Ariall"/>
              <a:buChar char="•"/>
            </a:pPr>
            <a:r>
              <a:rPr lang="en-US" sz="1200" b="1" i="0" u="none" strike="noStrike" baseline="0" dirty="0">
                <a:solidFill>
                  <a:schemeClr val="tx1"/>
                </a:solidFill>
                <a:latin typeface="+mn-lt"/>
              </a:rPr>
              <a:t>The Holy God</a:t>
            </a:r>
          </a:p>
          <a:p>
            <a:pPr marR="0" lvl="1" algn="l" rtl="0">
              <a:buSzPts val="3200"/>
              <a:buFont typeface="Ariall"/>
              <a:buChar char="•"/>
            </a:pPr>
            <a:r>
              <a:rPr lang="en-US" sz="1200" b="0" i="0" u="none" strike="noStrike" baseline="0" dirty="0">
                <a:solidFill>
                  <a:schemeClr val="tx1"/>
                </a:solidFill>
                <a:latin typeface="+mn-lt"/>
              </a:rPr>
              <a:t>He revealed His righteous laws to the Jews, that they might come to know them, and through them know him!</a:t>
            </a:r>
          </a:p>
          <a:p>
            <a:pPr marR="0" algn="l" rtl="0"/>
            <a:r>
              <a:rPr lang="en-US" sz="1200" b="1" i="0" u="none" strike="noStrike" baseline="0" dirty="0">
                <a:solidFill>
                  <a:schemeClr val="tx1"/>
                </a:solidFill>
                <a:latin typeface="+mn-lt"/>
              </a:rPr>
              <a:t>Psalms 78:5-7</a:t>
            </a:r>
            <a:r>
              <a:rPr lang="en-US" sz="1200" b="0" i="1" u="none" strike="noStrike" baseline="0" dirty="0">
                <a:solidFill>
                  <a:schemeClr val="tx1"/>
                </a:solidFill>
                <a:latin typeface="+mn-lt"/>
              </a:rPr>
              <a:t>  For He established a testimony in Jacob, And appointed a law in Israel, Which He commanded our fathers, That they should make them known to their children;  (6)  That the generation to come might know them, The children who would be born, That they may arise and declare them to their children,  (7)  That they may set their hope in God, And not forget the works of God, But keep His commandments;</a:t>
            </a:r>
            <a:endParaRPr lang="en-US" sz="1200" b="0" i="0" u="none" strike="noStrike" baseline="0" dirty="0">
              <a:solidFill>
                <a:schemeClr val="tx1"/>
              </a:solidFill>
              <a:latin typeface="+mn-lt"/>
            </a:endParaRPr>
          </a:p>
          <a:p>
            <a:pPr marR="0" algn="l" rtl="0">
              <a:buSzPts val="3200"/>
              <a:buFont typeface="Ariall"/>
              <a:buChar char="•"/>
            </a:pPr>
            <a:r>
              <a:rPr lang="en-US" sz="1200" b="0" i="0" u="none" strike="noStrike" baseline="0" dirty="0">
                <a:solidFill>
                  <a:schemeClr val="tx1"/>
                </a:solidFill>
                <a:latin typeface="+mn-lt"/>
              </a:rPr>
              <a:t>God's will, both Old and New Testaments reveal to us the Holy God who created us!</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3</a:t>
            </a:fld>
            <a:endParaRPr lang="en-US"/>
          </a:p>
        </p:txBody>
      </p:sp>
    </p:spTree>
    <p:extLst>
      <p:ext uri="{BB962C8B-B14F-4D97-AF65-F5344CB8AC3E}">
        <p14:creationId xmlns:p14="http://schemas.microsoft.com/office/powerpoint/2010/main" val="1454208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3200"/>
              <a:buFont typeface="Ariall"/>
              <a:buChar char="•"/>
            </a:pPr>
            <a:r>
              <a:rPr lang="en-US" sz="1200" b="1" i="0" u="none" strike="noStrike" baseline="0" dirty="0">
                <a:solidFill>
                  <a:schemeClr val="tx1"/>
                </a:solidFill>
                <a:latin typeface="+mn-lt"/>
              </a:rPr>
              <a:t>The Loving God</a:t>
            </a:r>
          </a:p>
          <a:p>
            <a:pPr marR="0" lvl="1" algn="l" rtl="0">
              <a:buSzPts val="3200"/>
              <a:buFont typeface="Ariall"/>
              <a:buChar char="•"/>
            </a:pPr>
            <a:r>
              <a:rPr lang="en-US" sz="1200" b="0" i="0" u="none" strike="noStrike" baseline="0" dirty="0">
                <a:solidFill>
                  <a:schemeClr val="tx1"/>
                </a:solidFill>
                <a:latin typeface="+mn-lt"/>
              </a:rPr>
              <a:t>While He must chastise, and requires obedience, He is merciful and loving toward us. He desires us to have a relationship with Him!</a:t>
            </a:r>
          </a:p>
          <a:p>
            <a:pPr marR="0" algn="l" rtl="0"/>
            <a:r>
              <a:rPr lang="en-US" sz="1200" b="1" i="0" u="none" strike="noStrike" baseline="0" dirty="0">
                <a:solidFill>
                  <a:schemeClr val="tx1"/>
                </a:solidFill>
                <a:latin typeface="+mn-lt"/>
              </a:rPr>
              <a:t>[This was true with rebellious Judah in the time of Isaiah] Isaiah 54:4-8 </a:t>
            </a:r>
            <a:r>
              <a:rPr lang="en-US" sz="1200" b="0" i="1" u="none" strike="noStrike" baseline="0" dirty="0">
                <a:solidFill>
                  <a:schemeClr val="tx1"/>
                </a:solidFill>
                <a:latin typeface="+mn-lt"/>
              </a:rPr>
              <a:t> "Do not fear, for you will not be ashamed; Neither be disgraced, for you will not be put to shame; For you will forget the shame of your youth, And will not remember the reproach of your widowhood anymore.  (5)  For your Maker is your husband, The LORD of hosts is His name; And your Redeemer is the Holy One of Israel; He is called the God of the whole earth.  (6)  For the LORD has called you Like a woman forsaken and grieved in spirit, Like a youthful wife when you were refused," Says your God.  (7)  "For a mere moment I have forsaken you, But with great mercies I will gather you.  (8)  With a little wrath I hid My face from you for a moment; But with everlasting kindness I will have mercy on you," Says the LORD, your Redeemer.</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4</a:t>
            </a:fld>
            <a:endParaRPr lang="en-US"/>
          </a:p>
        </p:txBody>
      </p:sp>
    </p:spTree>
    <p:extLst>
      <p:ext uri="{BB962C8B-B14F-4D97-AF65-F5344CB8AC3E}">
        <p14:creationId xmlns:p14="http://schemas.microsoft.com/office/powerpoint/2010/main" val="2964861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3200"/>
              <a:buFont typeface="Ariall"/>
              <a:buChar char="•"/>
            </a:pPr>
            <a:r>
              <a:rPr lang="en-US" sz="1200" b="1" i="0" u="none" strike="noStrike" baseline="0" dirty="0">
                <a:solidFill>
                  <a:schemeClr val="tx1"/>
                </a:solidFill>
                <a:latin typeface="+mn-lt"/>
              </a:rPr>
              <a:t>Don't you feel honored in having such a knowable God?  You should!</a:t>
            </a:r>
          </a:p>
          <a:p>
            <a:pPr marR="0" algn="l" rtl="0"/>
            <a:r>
              <a:rPr lang="en-US" sz="1200" b="1" i="0" u="none" strike="noStrike" baseline="0" dirty="0">
                <a:solidFill>
                  <a:schemeClr val="tx1"/>
                </a:solidFill>
                <a:latin typeface="+mn-lt"/>
              </a:rPr>
              <a:t>[Moses' words to Israel in giving them God's law] Deuteronomy 4:6-8 </a:t>
            </a:r>
            <a:r>
              <a:rPr lang="en-US" sz="1200" b="0" i="1" u="none" strike="noStrike" baseline="0" dirty="0">
                <a:solidFill>
                  <a:schemeClr val="tx1"/>
                </a:solidFill>
                <a:latin typeface="+mn-lt"/>
              </a:rPr>
              <a:t> Therefore be careful to observe them; for this is your wisdom and your understanding in the sight of the peoples who will hear all these statutes, and say, 'Surely this great nation is a wise and understanding people.'  (7)  "For what great nation is there that has God so near to it, as the LORD our God is to us, for whatever reason we may call upon Him?  (8)  And what great nation is there that has such statutes and righteous judgments as are in all this law which I set before you this day?</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5</a:t>
            </a:fld>
            <a:endParaRPr lang="en-US"/>
          </a:p>
        </p:txBody>
      </p:sp>
    </p:spTree>
    <p:extLst>
      <p:ext uri="{BB962C8B-B14F-4D97-AF65-F5344CB8AC3E}">
        <p14:creationId xmlns:p14="http://schemas.microsoft.com/office/powerpoint/2010/main" val="1982264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2200"/>
              <a:buFont typeface="Symbol" panose="05050102010706020507" pitchFamily="18" charset="2"/>
              <a:buChar char="·"/>
            </a:pPr>
            <a:r>
              <a:rPr lang="en-US" sz="1200" b="1" i="0" u="none" strike="noStrike" baseline="0" dirty="0">
                <a:solidFill>
                  <a:schemeClr val="tx1"/>
                </a:solidFill>
                <a:latin typeface="+mn-lt"/>
              </a:rPr>
              <a:t>An important question:</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Becoming a child of God brings a relationship with Him.</a:t>
            </a:r>
          </a:p>
          <a:p>
            <a:pPr>
              <a:buSzPts val="2200"/>
              <a:buFont typeface="Symbol" panose="05050102010706020507" pitchFamily="18" charset="2"/>
              <a:buChar char="·"/>
            </a:pPr>
            <a:r>
              <a:rPr lang="en-US" sz="1200" b="0" i="0" u="none" strike="noStrike" baseline="0" dirty="0">
                <a:solidFill>
                  <a:schemeClr val="tx1"/>
                </a:solidFill>
                <a:latin typeface="+mn-lt"/>
              </a:rPr>
              <a:t>Not only do you know Him, but He knows you!</a:t>
            </a:r>
          </a:p>
          <a:p>
            <a:pPr marR="0" algn="l" rtl="0"/>
            <a:r>
              <a:rPr lang="en-US" sz="1200" b="1" i="0" u="none" strike="noStrike" baseline="0" dirty="0">
                <a:solidFill>
                  <a:schemeClr val="tx1"/>
                </a:solidFill>
                <a:latin typeface="+mn-lt"/>
              </a:rPr>
              <a:t>1 Corinthians 8:3</a:t>
            </a:r>
            <a:r>
              <a:rPr lang="en-US" sz="1200" b="0" i="1" u="none" strike="noStrike" baseline="0" dirty="0">
                <a:solidFill>
                  <a:schemeClr val="tx1"/>
                </a:solidFill>
                <a:latin typeface="+mn-lt"/>
              </a:rPr>
              <a:t>  But if anyone loves God, this one is known by Him.</a:t>
            </a:r>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2 Timothy 2:19</a:t>
            </a:r>
            <a:r>
              <a:rPr lang="en-US" sz="1200" b="0" i="1" u="none" strike="noStrike" baseline="0" dirty="0">
                <a:solidFill>
                  <a:schemeClr val="tx1"/>
                </a:solidFill>
                <a:latin typeface="+mn-lt"/>
              </a:rPr>
              <a:t>  Nevertheless the solid foundation of God stands, having this seal: "The Lord knows those who are His," and, "Let everyone who names the name of Christ depart from iniquity."</a:t>
            </a:r>
            <a:endParaRPr lang="en-US" sz="1200" b="0" i="0" u="none" strike="noStrike" baseline="0" dirty="0">
              <a:solidFill>
                <a:schemeClr val="tx1"/>
              </a:solidFill>
              <a:latin typeface="+mn-lt"/>
            </a:endParaRPr>
          </a:p>
          <a:p>
            <a:pPr marR="0" lvl="1" algn="l" rtl="0">
              <a:buSzPts val="2200"/>
              <a:buFont typeface="Symbol" panose="05050102010706020507" pitchFamily="18" charset="2"/>
              <a:buChar char="·"/>
            </a:pPr>
            <a:r>
              <a:rPr lang="en-US" sz="1200" b="0" i="0" u="none" strike="noStrike" baseline="0" dirty="0">
                <a:solidFill>
                  <a:schemeClr val="tx1"/>
                </a:solidFill>
                <a:latin typeface="+mn-lt"/>
              </a:rPr>
              <a:t>He will not turn away, Only you can botch up this relationship, as Paul informed the Galatians</a:t>
            </a:r>
          </a:p>
          <a:p>
            <a:pPr marR="0" algn="l" rtl="0">
              <a:buSzPts val="2200"/>
              <a:buFont typeface="Symbol" panose="05050102010706020507" pitchFamily="18" charset="2"/>
              <a:buChar char="·"/>
            </a:pPr>
            <a:r>
              <a:rPr lang="en-US" sz="1200" b="1" i="0" u="none" strike="noStrike" baseline="0" dirty="0">
                <a:solidFill>
                  <a:schemeClr val="tx1"/>
                </a:solidFill>
                <a:latin typeface="+mn-lt"/>
              </a:rPr>
              <a:t>So, this begs an important question:  Does God Know You?  </a:t>
            </a:r>
          </a:p>
          <a:p>
            <a:pPr marR="0" algn="l" rtl="0"/>
            <a:r>
              <a:rPr lang="en-US" sz="1200" b="1" i="0" u="none" strike="noStrike" baseline="0" dirty="0">
                <a:solidFill>
                  <a:schemeClr val="tx1"/>
                </a:solidFill>
                <a:latin typeface="+mn-lt"/>
              </a:rPr>
              <a:t>Matthew 7:22-25</a:t>
            </a:r>
            <a:r>
              <a:rPr lang="en-US" sz="1200" b="0" i="0" u="none" strike="noStrike" baseline="0" dirty="0">
                <a:solidFill>
                  <a:schemeClr val="tx1"/>
                </a:solidFill>
                <a:latin typeface="+mn-lt"/>
              </a:rPr>
              <a:t>  </a:t>
            </a:r>
            <a:r>
              <a:rPr lang="en-US" sz="1200" b="0" i="1" u="none" strike="noStrike" baseline="0" dirty="0">
                <a:solidFill>
                  <a:schemeClr val="tx1"/>
                </a:solidFill>
                <a:latin typeface="+mn-lt"/>
              </a:rPr>
              <a:t>Many will say to Me in that day, 'Lord, Lord, have we not prophesied in Your name, cast out demons in Your name, and done many wonders in Your name?'  (23)  And then I will declare to them, 'I never knew you; depart from Me, you who practice lawlessness!'  (24)  "Therefore whoever hears these sayings of Mine, and does them, I will liken him to a wise man who built his house on the rock:  (25)  and the rain descended, the floods came, and the winds blew and beat on that house; and it did not fall, for it was founded on the rock.</a:t>
            </a:r>
            <a:endParaRPr lang="en-US" sz="1200" u="none" dirty="0">
              <a:solidFill>
                <a:schemeClr val="tx1"/>
              </a:solidFill>
              <a:latin typeface="+mn-lt"/>
            </a:endParaRPr>
          </a:p>
        </p:txBody>
      </p:sp>
      <p:sp>
        <p:nvSpPr>
          <p:cNvPr id="4" name="Slide Number Placeholder 3"/>
          <p:cNvSpPr>
            <a:spLocks noGrp="1"/>
          </p:cNvSpPr>
          <p:nvPr>
            <p:ph type="sldNum" sz="quarter" idx="5"/>
          </p:nvPr>
        </p:nvSpPr>
        <p:spPr/>
        <p:txBody>
          <a:bodyPr/>
          <a:lstStyle/>
          <a:p>
            <a:fld id="{4D09F0DC-C63A-4F44-A478-2DA73EAE47D0}" type="slidenum">
              <a:rPr lang="en-US" smtClean="0"/>
              <a:t>6</a:t>
            </a:fld>
            <a:endParaRPr lang="en-US"/>
          </a:p>
        </p:txBody>
      </p:sp>
    </p:spTree>
    <p:extLst>
      <p:ext uri="{BB962C8B-B14F-4D97-AF65-F5344CB8AC3E}">
        <p14:creationId xmlns:p14="http://schemas.microsoft.com/office/powerpoint/2010/main" val="3241126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1668-DBAE-EDB2-BC32-5C0E44AFF5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A36686-735B-53C7-DA03-6EFF4CD6FA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3785CD-1F42-E41B-076C-1FE1DC9A6765}"/>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5" name="Footer Placeholder 4">
            <a:extLst>
              <a:ext uri="{FF2B5EF4-FFF2-40B4-BE49-F238E27FC236}">
                <a16:creationId xmlns:a16="http://schemas.microsoft.com/office/drawing/2014/main" id="{BC015BBF-D59B-12EC-6FC6-6DC49A5C23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8741FB-0D3A-DB6D-AE87-02CAF0494E7B}"/>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2144921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C8480-D3EA-B6AB-3122-D6D441289B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E7B291-BD88-D6A9-0DB4-59070D77E0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C88A4B-0F86-25B5-F93D-713D295A61B3}"/>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5" name="Footer Placeholder 4">
            <a:extLst>
              <a:ext uri="{FF2B5EF4-FFF2-40B4-BE49-F238E27FC236}">
                <a16:creationId xmlns:a16="http://schemas.microsoft.com/office/drawing/2014/main" id="{640CC23D-CBA9-1E10-337D-B5AB801253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C3398E-0CF4-54C1-A3A8-CE523DD19AB2}"/>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1342911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37E6CB-5D9B-D12A-F127-4F7BFC0B81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ACE2FF-2692-ACA3-3258-5FBE893CA3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94EC4D-8984-E1E3-D53C-13BB942E848D}"/>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5" name="Footer Placeholder 4">
            <a:extLst>
              <a:ext uri="{FF2B5EF4-FFF2-40B4-BE49-F238E27FC236}">
                <a16:creationId xmlns:a16="http://schemas.microsoft.com/office/drawing/2014/main" id="{548CD26C-48C5-B94F-456F-DD3172115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79608-6686-50F0-2AB2-16BF730EC1C2}"/>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2776314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340C1-0CA2-252F-0E48-47D4673CAF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E1579C-7CDD-9ABF-9726-80D7B888A3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3AE85F-1FF4-5559-E672-9CB8723EC064}"/>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5" name="Footer Placeholder 4">
            <a:extLst>
              <a:ext uri="{FF2B5EF4-FFF2-40B4-BE49-F238E27FC236}">
                <a16:creationId xmlns:a16="http://schemas.microsoft.com/office/drawing/2014/main" id="{AD8A0F3B-C49A-6AA8-930D-924A6AF20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B2823-9178-A05C-AEAA-A5DEC6A5C636}"/>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3378617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FC7C0-EAA6-A9E9-5DF8-3A156D0B41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AF4B29-A6C5-0E67-EB15-E11F45E5AC0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CBC633-BF31-9D05-14AC-7E9281ADA454}"/>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5" name="Footer Placeholder 4">
            <a:extLst>
              <a:ext uri="{FF2B5EF4-FFF2-40B4-BE49-F238E27FC236}">
                <a16:creationId xmlns:a16="http://schemas.microsoft.com/office/drawing/2014/main" id="{DFF9C0B8-48F5-CC6C-2B09-670414B511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EF738-DEBF-8099-F432-0F16EEE85542}"/>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123621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605D9-CA46-0076-9AA0-ED5FF0324E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253C44-91E4-7A87-E895-6BFBDC7743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7527A3-5E00-0677-048C-FF5757CD52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8DACE4-07FF-8D0B-3D1C-29328CA65397}"/>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6" name="Footer Placeholder 5">
            <a:extLst>
              <a:ext uri="{FF2B5EF4-FFF2-40B4-BE49-F238E27FC236}">
                <a16:creationId xmlns:a16="http://schemas.microsoft.com/office/drawing/2014/main" id="{7750A8A3-B4B1-2CD0-F33F-37FA1BA0EC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BF0D04-B95F-7B7C-E7E1-3CD9E0EBC86A}"/>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328274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0080-777E-5E5F-0CDA-9EC0895C46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0CE824-25BC-F62F-EBD4-F5590CCF83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E9699D-D329-B9FB-EFAA-3B7D09E902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11215B-A47F-5485-095C-852F60EAD2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3CBB46-7659-F7F6-1C95-710CF3BBD5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AC72FA-2236-3DAE-F6D7-DDAFCC512CD4}"/>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8" name="Footer Placeholder 7">
            <a:extLst>
              <a:ext uri="{FF2B5EF4-FFF2-40B4-BE49-F238E27FC236}">
                <a16:creationId xmlns:a16="http://schemas.microsoft.com/office/drawing/2014/main" id="{9AAF2F0C-644D-DBCA-760F-7588EE0EEB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8604F3-BF4C-B85C-9D03-5B0D5CF93BDB}"/>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290142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CB790-A711-5AD1-A3E1-95A205CA38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D85466-E308-AF7D-6C06-9FE8D9DC31C1}"/>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4" name="Footer Placeholder 3">
            <a:extLst>
              <a:ext uri="{FF2B5EF4-FFF2-40B4-BE49-F238E27FC236}">
                <a16:creationId xmlns:a16="http://schemas.microsoft.com/office/drawing/2014/main" id="{B046932A-DD31-8243-3D3E-8D75560B5D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A6DB5B-4BA9-AD54-45BA-4D8C4FBB1360}"/>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3454067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20DFD3-4625-FAA6-2770-160DDBB0BF0E}"/>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3" name="Footer Placeholder 2">
            <a:extLst>
              <a:ext uri="{FF2B5EF4-FFF2-40B4-BE49-F238E27FC236}">
                <a16:creationId xmlns:a16="http://schemas.microsoft.com/office/drawing/2014/main" id="{EFFDE8CC-D0C8-D0DC-5B33-D7FA614E86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5EFC9A-DABF-DB48-9AE3-F2590E7EBC86}"/>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80019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DFB71-8B37-C59D-CF6E-663CA09B14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E8F51E-A8ED-901B-14A8-6D816AEA55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AEC15A-4CD6-98B2-4752-7604DE2C7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61C550-3E9F-CB78-D86D-207B537658C5}"/>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6" name="Footer Placeholder 5">
            <a:extLst>
              <a:ext uri="{FF2B5EF4-FFF2-40B4-BE49-F238E27FC236}">
                <a16:creationId xmlns:a16="http://schemas.microsoft.com/office/drawing/2014/main" id="{464A095D-69A1-9967-7DFB-4B9C86FCA5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D0CEBC-456F-457C-34B6-3D90826E4DF4}"/>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310432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FB37-6E9D-D4AD-4888-BADA492C8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AF1F81-EE7F-B6C2-C4EC-ECA5414822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7367B-8650-C308-58B7-59DF3CD331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1C29D9-1420-A4F3-38D2-4073B2F8DC87}"/>
              </a:ext>
            </a:extLst>
          </p:cNvPr>
          <p:cNvSpPr>
            <a:spLocks noGrp="1"/>
          </p:cNvSpPr>
          <p:nvPr>
            <p:ph type="dt" sz="half" idx="10"/>
          </p:nvPr>
        </p:nvSpPr>
        <p:spPr/>
        <p:txBody>
          <a:bodyPr/>
          <a:lstStyle/>
          <a:p>
            <a:fld id="{4182E426-C724-494A-B87C-3C1544BC97EA}" type="datetimeFigureOut">
              <a:rPr lang="en-US" smtClean="0"/>
              <a:t>7/3/2024</a:t>
            </a:fld>
            <a:endParaRPr lang="en-US"/>
          </a:p>
        </p:txBody>
      </p:sp>
      <p:sp>
        <p:nvSpPr>
          <p:cNvPr id="6" name="Footer Placeholder 5">
            <a:extLst>
              <a:ext uri="{FF2B5EF4-FFF2-40B4-BE49-F238E27FC236}">
                <a16:creationId xmlns:a16="http://schemas.microsoft.com/office/drawing/2014/main" id="{9DC39FA6-83BF-594B-8A3F-E3B6B31966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3E028B-06D6-4960-B508-1B67028AC5D3}"/>
              </a:ext>
            </a:extLst>
          </p:cNvPr>
          <p:cNvSpPr>
            <a:spLocks noGrp="1"/>
          </p:cNvSpPr>
          <p:nvPr>
            <p:ph type="sldNum" sz="quarter" idx="12"/>
          </p:nvPr>
        </p:nvSpPr>
        <p:spPr/>
        <p:txBody>
          <a:bodyPr/>
          <a:lstStyle/>
          <a:p>
            <a:fld id="{47D01CBD-DE6B-4A4E-A602-B42BDFF27FAD}" type="slidenum">
              <a:rPr lang="en-US" smtClean="0"/>
              <a:t>‹#›</a:t>
            </a:fld>
            <a:endParaRPr lang="en-US"/>
          </a:p>
        </p:txBody>
      </p:sp>
    </p:spTree>
    <p:extLst>
      <p:ext uri="{BB962C8B-B14F-4D97-AF65-F5344CB8AC3E}">
        <p14:creationId xmlns:p14="http://schemas.microsoft.com/office/powerpoint/2010/main" val="61504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4C0F65-A9E6-30F7-5046-26C0F76B7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B9335C-4B5F-720E-8A2D-9D728E9828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061419-3FCF-69D1-6DBC-4558FFB87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182E426-C724-494A-B87C-3C1544BC97EA}" type="datetimeFigureOut">
              <a:rPr lang="en-US" smtClean="0"/>
              <a:t>7/3/2024</a:t>
            </a:fld>
            <a:endParaRPr lang="en-US"/>
          </a:p>
        </p:txBody>
      </p:sp>
      <p:sp>
        <p:nvSpPr>
          <p:cNvPr id="5" name="Footer Placeholder 4">
            <a:extLst>
              <a:ext uri="{FF2B5EF4-FFF2-40B4-BE49-F238E27FC236}">
                <a16:creationId xmlns:a16="http://schemas.microsoft.com/office/drawing/2014/main" id="{D7E4701D-27EA-23C8-3CF3-390495A15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7DFE574-78F9-83E6-4908-CF66F93DDE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D01CBD-DE6B-4A4E-A602-B42BDFF27FAD}" type="slidenum">
              <a:rPr lang="en-US" smtClean="0"/>
              <a:t>‹#›</a:t>
            </a:fld>
            <a:endParaRPr lang="en-US"/>
          </a:p>
        </p:txBody>
      </p:sp>
    </p:spTree>
    <p:extLst>
      <p:ext uri="{BB962C8B-B14F-4D97-AF65-F5344CB8AC3E}">
        <p14:creationId xmlns:p14="http://schemas.microsoft.com/office/powerpoint/2010/main" val="847404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FF4F9-14FF-CE7B-BF74-B6D6591AAE3E}"/>
              </a:ext>
            </a:extLst>
          </p:cNvPr>
          <p:cNvSpPr>
            <a:spLocks noGrp="1"/>
          </p:cNvSpPr>
          <p:nvPr>
            <p:ph type="ctrTitle"/>
          </p:nvPr>
        </p:nvSpPr>
        <p:spPr>
          <a:xfrm>
            <a:off x="767080" y="2138363"/>
            <a:ext cx="10657840" cy="1458277"/>
          </a:xfrm>
        </p:spPr>
        <p:txBody>
          <a:bodyPr anchor="t">
            <a:normAutofit/>
          </a:bodyPr>
          <a:lstStyle/>
          <a:p>
            <a:r>
              <a:rPr lang="en-US" sz="8800" dirty="0">
                <a:latin typeface="Fave Script Bold Pro" pitchFamily="2" charset="0"/>
              </a:rPr>
              <a:t>“but now after you have known God”</a:t>
            </a:r>
          </a:p>
        </p:txBody>
      </p:sp>
      <p:sp>
        <p:nvSpPr>
          <p:cNvPr id="3" name="Subtitle 2">
            <a:extLst>
              <a:ext uri="{FF2B5EF4-FFF2-40B4-BE49-F238E27FC236}">
                <a16:creationId xmlns:a16="http://schemas.microsoft.com/office/drawing/2014/main" id="{21C88948-A653-7C36-ABD7-E009A17B28E1}"/>
              </a:ext>
            </a:extLst>
          </p:cNvPr>
          <p:cNvSpPr>
            <a:spLocks noGrp="1"/>
          </p:cNvSpPr>
          <p:nvPr>
            <p:ph type="subTitle" idx="1"/>
          </p:nvPr>
        </p:nvSpPr>
        <p:spPr>
          <a:xfrm>
            <a:off x="355600" y="249238"/>
            <a:ext cx="9144000" cy="787082"/>
          </a:xfrm>
        </p:spPr>
        <p:txBody>
          <a:bodyPr>
            <a:normAutofit/>
          </a:bodyPr>
          <a:lstStyle/>
          <a:p>
            <a:pPr algn="l"/>
            <a:r>
              <a:rPr lang="en-US" sz="3600" b="1" dirty="0"/>
              <a:t>Galatians 4:8-9</a:t>
            </a:r>
          </a:p>
        </p:txBody>
      </p:sp>
    </p:spTree>
    <p:extLst>
      <p:ext uri="{BB962C8B-B14F-4D97-AF65-F5344CB8AC3E}">
        <p14:creationId xmlns:p14="http://schemas.microsoft.com/office/powerpoint/2010/main" val="419805821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The Knowable God</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4800" b="1" dirty="0">
                <a:latin typeface="Boucherie Block" panose="02000506000000020004" pitchFamily="2" charset="0"/>
              </a:rPr>
              <a:t>He is the Living God</a:t>
            </a:r>
          </a:p>
          <a:p>
            <a:pPr>
              <a:spcBef>
                <a:spcPts val="0"/>
              </a:spcBef>
            </a:pPr>
            <a:r>
              <a:rPr lang="en-US" sz="3400" dirty="0"/>
              <a:t>Acts 17:23-28</a:t>
            </a:r>
          </a:p>
          <a:p>
            <a:pPr>
              <a:spcBef>
                <a:spcPts val="0"/>
              </a:spcBef>
            </a:pPr>
            <a:r>
              <a:rPr lang="en-US" sz="3400" dirty="0"/>
              <a:t>Exodus 5:2, 7:17, 14:8</a:t>
            </a:r>
          </a:p>
          <a:p>
            <a:pPr>
              <a:spcBef>
                <a:spcPts val="0"/>
              </a:spcBef>
            </a:pPr>
            <a:r>
              <a:rPr lang="en-US" sz="3400" dirty="0"/>
              <a:t>1 Samuel 17:46-47; Genesis 12:3; Galatians 3:8</a:t>
            </a:r>
          </a:p>
        </p:txBody>
      </p:sp>
    </p:spTree>
    <p:extLst>
      <p:ext uri="{BB962C8B-B14F-4D97-AF65-F5344CB8AC3E}">
        <p14:creationId xmlns:p14="http://schemas.microsoft.com/office/powerpoint/2010/main" val="235954215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The Knowable God</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4800" b="1" dirty="0">
                <a:latin typeface="Boucherie Block" panose="02000506000000020004" pitchFamily="2" charset="0"/>
              </a:rPr>
              <a:t>He is the Holy God</a:t>
            </a:r>
          </a:p>
          <a:p>
            <a:pPr>
              <a:spcBef>
                <a:spcPts val="0"/>
              </a:spcBef>
            </a:pPr>
            <a:r>
              <a:rPr lang="en-US" sz="3400" dirty="0"/>
              <a:t>Psalm 78:5-7</a:t>
            </a:r>
          </a:p>
        </p:txBody>
      </p:sp>
    </p:spTree>
    <p:extLst>
      <p:ext uri="{BB962C8B-B14F-4D97-AF65-F5344CB8AC3E}">
        <p14:creationId xmlns:p14="http://schemas.microsoft.com/office/powerpoint/2010/main" val="166013264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The Knowable God</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4800" b="1" dirty="0">
                <a:latin typeface="Boucherie Block" panose="02000506000000020004" pitchFamily="2" charset="0"/>
              </a:rPr>
              <a:t>He is the Loving God</a:t>
            </a:r>
          </a:p>
          <a:p>
            <a:pPr>
              <a:spcBef>
                <a:spcPts val="0"/>
              </a:spcBef>
            </a:pPr>
            <a:r>
              <a:rPr lang="en-US" sz="3400" dirty="0"/>
              <a:t>Isaiah 54:4-8</a:t>
            </a:r>
          </a:p>
        </p:txBody>
      </p:sp>
    </p:spTree>
    <p:extLst>
      <p:ext uri="{BB962C8B-B14F-4D97-AF65-F5344CB8AC3E}">
        <p14:creationId xmlns:p14="http://schemas.microsoft.com/office/powerpoint/2010/main" val="109050437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The Knowable God</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4800" b="1" dirty="0">
                <a:latin typeface="Boucherie Block" panose="02000506000000020004" pitchFamily="2" charset="0"/>
              </a:rPr>
              <a:t>It is an honor to </a:t>
            </a:r>
            <a:r>
              <a:rPr lang="en-US" sz="4800" b="1" u="sng" dirty="0">
                <a:latin typeface="Boucherie Block" panose="02000506000000020004" pitchFamily="2" charset="0"/>
              </a:rPr>
              <a:t>know</a:t>
            </a:r>
            <a:r>
              <a:rPr lang="en-US" sz="4800" b="1" dirty="0">
                <a:latin typeface="Boucherie Block" panose="02000506000000020004" pitchFamily="2" charset="0"/>
              </a:rPr>
              <a:t> our God</a:t>
            </a:r>
          </a:p>
          <a:p>
            <a:pPr>
              <a:spcBef>
                <a:spcPts val="0"/>
              </a:spcBef>
            </a:pPr>
            <a:r>
              <a:rPr lang="en-US" sz="3400" dirty="0"/>
              <a:t>Deuteronomy 4:6-8</a:t>
            </a:r>
          </a:p>
        </p:txBody>
      </p:sp>
    </p:spTree>
    <p:extLst>
      <p:ext uri="{BB962C8B-B14F-4D97-AF65-F5344CB8AC3E}">
        <p14:creationId xmlns:p14="http://schemas.microsoft.com/office/powerpoint/2010/main" val="377109963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19EA-792A-6769-6708-AC0E6549BE24}"/>
              </a:ext>
            </a:extLst>
          </p:cNvPr>
          <p:cNvSpPr>
            <a:spLocks noGrp="1"/>
          </p:cNvSpPr>
          <p:nvPr>
            <p:ph type="ctrTitle"/>
          </p:nvPr>
        </p:nvSpPr>
        <p:spPr>
          <a:xfrm>
            <a:off x="264160" y="65406"/>
            <a:ext cx="9144000" cy="1407477"/>
          </a:xfrm>
        </p:spPr>
        <p:txBody>
          <a:bodyPr anchor="t">
            <a:normAutofit/>
          </a:bodyPr>
          <a:lstStyle/>
          <a:p>
            <a:pPr algn="l"/>
            <a:r>
              <a:rPr lang="en-US" sz="7200" dirty="0">
                <a:latin typeface="Fave Script Bold Pro" pitchFamily="2" charset="0"/>
              </a:rPr>
              <a:t>An Important Question!</a:t>
            </a:r>
          </a:p>
        </p:txBody>
      </p:sp>
      <p:sp>
        <p:nvSpPr>
          <p:cNvPr id="3" name="Subtitle 2">
            <a:extLst>
              <a:ext uri="{FF2B5EF4-FFF2-40B4-BE49-F238E27FC236}">
                <a16:creationId xmlns:a16="http://schemas.microsoft.com/office/drawing/2014/main" id="{01170DB9-C9AD-29CE-824E-D27A0FA8C41B}"/>
              </a:ext>
            </a:extLst>
          </p:cNvPr>
          <p:cNvSpPr>
            <a:spLocks noGrp="1"/>
          </p:cNvSpPr>
          <p:nvPr>
            <p:ph type="subTitle" idx="1"/>
          </p:nvPr>
        </p:nvSpPr>
        <p:spPr>
          <a:xfrm>
            <a:off x="264160" y="1381443"/>
            <a:ext cx="11663680" cy="2976880"/>
          </a:xfrm>
        </p:spPr>
        <p:txBody>
          <a:bodyPr>
            <a:normAutofit/>
          </a:bodyPr>
          <a:lstStyle/>
          <a:p>
            <a:pPr>
              <a:spcBef>
                <a:spcPts val="0"/>
              </a:spcBef>
            </a:pPr>
            <a:r>
              <a:rPr lang="en-US" sz="6000" b="1" dirty="0">
                <a:latin typeface="Boucherie Block" panose="02000506000000020004" pitchFamily="2" charset="0"/>
              </a:rPr>
              <a:t>Does God Know YOU?</a:t>
            </a:r>
          </a:p>
          <a:p>
            <a:pPr>
              <a:spcBef>
                <a:spcPts val="0"/>
              </a:spcBef>
            </a:pPr>
            <a:r>
              <a:rPr lang="en-US" sz="3400" dirty="0"/>
              <a:t>1 Corinthians 8:3; 2 Timothy 2:19; Matthew 7:22-25</a:t>
            </a:r>
          </a:p>
        </p:txBody>
      </p:sp>
    </p:spTree>
    <p:extLst>
      <p:ext uri="{BB962C8B-B14F-4D97-AF65-F5344CB8AC3E}">
        <p14:creationId xmlns:p14="http://schemas.microsoft.com/office/powerpoint/2010/main" val="176565965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TotalTime>
  <Words>1952</Words>
  <Application>Microsoft Office PowerPoint</Application>
  <PresentationFormat>Widescreen</PresentationFormat>
  <Paragraphs>76</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Aptos</vt:lpstr>
      <vt:lpstr>Aptos Display</vt:lpstr>
      <vt:lpstr>Arial</vt:lpstr>
      <vt:lpstr>Ariall</vt:lpstr>
      <vt:lpstr>Boucherie Block</vt:lpstr>
      <vt:lpstr>Fave Script Bold Pro</vt:lpstr>
      <vt:lpstr>Symbol</vt:lpstr>
      <vt:lpstr>Office Theme</vt:lpstr>
      <vt:lpstr>“but now after you have known God”</vt:lpstr>
      <vt:lpstr>The Knowable God</vt:lpstr>
      <vt:lpstr>The Knowable God</vt:lpstr>
      <vt:lpstr>The Knowable God</vt:lpstr>
      <vt:lpstr>The Knowable God</vt:lpstr>
      <vt:lpstr>An Important Question!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Stan Cox</dc:creator>
  <cp:lastModifiedBy>Stan Cox</cp:lastModifiedBy>
  <cp:revision>1</cp:revision>
  <cp:lastPrinted>2024-07-03T21:37:15Z</cp:lastPrinted>
  <dcterms:created xsi:type="dcterms:W3CDTF">2024-07-03T20:08:02Z</dcterms:created>
  <dcterms:modified xsi:type="dcterms:W3CDTF">2024-07-03T21:48:25Z</dcterms:modified>
</cp:coreProperties>
</file>