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9FD1A-4247-4C56-9FC4-6FA1805DA8B9}" v="257" dt="2024-05-29T20:03:19.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530" autoAdjust="0"/>
  </p:normalViewPr>
  <p:slideViewPr>
    <p:cSldViewPr snapToGrid="0">
      <p:cViewPr varScale="1">
        <p:scale>
          <a:sx n="45" d="100"/>
          <a:sy n="45" d="100"/>
        </p:scale>
        <p:origin x="2006" y="48"/>
      </p:cViewPr>
      <p:guideLst/>
    </p:cSldViewPr>
  </p:slideViewPr>
  <p:notesTextViewPr>
    <p:cViewPr>
      <p:scale>
        <a:sx n="1" d="1"/>
        <a:sy n="1" d="1"/>
      </p:scale>
      <p:origin x="0" y="0"/>
    </p:cViewPr>
  </p:notesTextViewPr>
  <p:notesViewPr>
    <p:cSldViewPr snapToGrid="0">
      <p:cViewPr varScale="1">
        <p:scale>
          <a:sx n="60" d="100"/>
          <a:sy n="60" d="100"/>
        </p:scale>
        <p:origin x="318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399FD1A-4247-4C56-9FC4-6FA1805DA8B9}"/>
    <pc:docChg chg="undo custSel addSld modSld modMainMaster modNotesMaster modHandout">
      <pc:chgData name="Stan Cox" userId="9376f276357bfffd" providerId="LiveId" clId="{3399FD1A-4247-4C56-9FC4-6FA1805DA8B9}" dt="2024-05-29T20:03:19.142" v="866"/>
      <pc:docMkLst>
        <pc:docMk/>
      </pc:docMkLst>
      <pc:sldChg chg="modTransition setBg modNotesTx">
        <pc:chgData name="Stan Cox" userId="9376f276357bfffd" providerId="LiveId" clId="{3399FD1A-4247-4C56-9FC4-6FA1805DA8B9}" dt="2024-05-29T19:59:52.293" v="736"/>
        <pc:sldMkLst>
          <pc:docMk/>
          <pc:sldMk cId="1274106424" sldId="256"/>
        </pc:sldMkLst>
      </pc:sldChg>
      <pc:sldChg chg="addSp delSp modSp new mod modTransition addAnim delAnim modAnim modNotesTx">
        <pc:chgData name="Stan Cox" userId="9376f276357bfffd" providerId="LiveId" clId="{3399FD1A-4247-4C56-9FC4-6FA1805DA8B9}" dt="2024-05-29T20:03:19.142" v="866"/>
        <pc:sldMkLst>
          <pc:docMk/>
          <pc:sldMk cId="3113426318" sldId="257"/>
        </pc:sldMkLst>
        <pc:spChg chg="mod">
          <ac:chgData name="Stan Cox" userId="9376f276357bfffd" providerId="LiveId" clId="{3399FD1A-4247-4C56-9FC4-6FA1805DA8B9}" dt="2024-05-29T18:20:45.251" v="379" actId="20577"/>
          <ac:spMkLst>
            <pc:docMk/>
            <pc:sldMk cId="3113426318" sldId="257"/>
            <ac:spMk id="2" creationId="{7C8DAA69-7D7C-7CE1-5633-7E3B722CDDC7}"/>
          </ac:spMkLst>
        </pc:spChg>
        <pc:spChg chg="mod">
          <ac:chgData name="Stan Cox" userId="9376f276357bfffd" providerId="LiveId" clId="{3399FD1A-4247-4C56-9FC4-6FA1805DA8B9}" dt="2024-05-29T19:43:08.674" v="599" actId="6549"/>
          <ac:spMkLst>
            <pc:docMk/>
            <pc:sldMk cId="3113426318" sldId="257"/>
            <ac:spMk id="3" creationId="{DAAA23E3-FC3C-B633-F298-6EF2400CCCDE}"/>
          </ac:spMkLst>
        </pc:spChg>
        <pc:spChg chg="add del mod">
          <ac:chgData name="Stan Cox" userId="9376f276357bfffd" providerId="LiveId" clId="{3399FD1A-4247-4C56-9FC4-6FA1805DA8B9}" dt="2024-05-29T20:03:19.142" v="866"/>
          <ac:spMkLst>
            <pc:docMk/>
            <pc:sldMk cId="3113426318" sldId="257"/>
            <ac:spMk id="4" creationId="{5653E5D2-F2E2-2B97-EDFE-AC4F7F40D0B3}"/>
          </ac:spMkLst>
        </pc:spChg>
      </pc:sldChg>
      <pc:sldChg chg="modSp add mod modNotesTx">
        <pc:chgData name="Stan Cox" userId="9376f276357bfffd" providerId="LiveId" clId="{3399FD1A-4247-4C56-9FC4-6FA1805DA8B9}" dt="2024-05-29T20:00:18.061" v="740" actId="207"/>
        <pc:sldMkLst>
          <pc:docMk/>
          <pc:sldMk cId="3020855590" sldId="258"/>
        </pc:sldMkLst>
        <pc:spChg chg="mod">
          <ac:chgData name="Stan Cox" userId="9376f276357bfffd" providerId="LiveId" clId="{3399FD1A-4247-4C56-9FC4-6FA1805DA8B9}" dt="2024-05-29T19:45:05.861" v="639" actId="14100"/>
          <ac:spMkLst>
            <pc:docMk/>
            <pc:sldMk cId="3020855590" sldId="258"/>
            <ac:spMk id="2" creationId="{6A5891BF-752A-7290-02CC-310CE38D09DB}"/>
          </ac:spMkLst>
        </pc:spChg>
        <pc:spChg chg="mod">
          <ac:chgData name="Stan Cox" userId="9376f276357bfffd" providerId="LiveId" clId="{3399FD1A-4247-4C56-9FC4-6FA1805DA8B9}" dt="2024-05-29T19:57:15.824" v="720" actId="20577"/>
          <ac:spMkLst>
            <pc:docMk/>
            <pc:sldMk cId="3020855590" sldId="258"/>
            <ac:spMk id="3" creationId="{5CF51EDA-E91B-5A15-2AF1-46A136F58CCE}"/>
          </ac:spMkLst>
        </pc:spChg>
      </pc:sldChg>
      <pc:sldMasterChg chg="setBg modSldLayout">
        <pc:chgData name="Stan Cox" userId="9376f276357bfffd" providerId="LiveId" clId="{3399FD1A-4247-4C56-9FC4-6FA1805DA8B9}" dt="2024-05-29T17:57:21.857" v="1"/>
        <pc:sldMasterMkLst>
          <pc:docMk/>
          <pc:sldMasterMk cId="3247090428" sldId="2147483648"/>
        </pc:sldMasterMkLst>
        <pc:sldLayoutChg chg="setBg">
          <pc:chgData name="Stan Cox" userId="9376f276357bfffd" providerId="LiveId" clId="{3399FD1A-4247-4C56-9FC4-6FA1805DA8B9}" dt="2024-05-29T17:57:21.857" v="1"/>
          <pc:sldLayoutMkLst>
            <pc:docMk/>
            <pc:sldMasterMk cId="3247090428" sldId="2147483648"/>
            <pc:sldLayoutMk cId="3301336885" sldId="2147483649"/>
          </pc:sldLayoutMkLst>
        </pc:sldLayoutChg>
        <pc:sldLayoutChg chg="setBg">
          <pc:chgData name="Stan Cox" userId="9376f276357bfffd" providerId="LiveId" clId="{3399FD1A-4247-4C56-9FC4-6FA1805DA8B9}" dt="2024-05-29T17:57:21.857" v="1"/>
          <pc:sldLayoutMkLst>
            <pc:docMk/>
            <pc:sldMasterMk cId="3247090428" sldId="2147483648"/>
            <pc:sldLayoutMk cId="3214170956" sldId="2147483650"/>
          </pc:sldLayoutMkLst>
        </pc:sldLayoutChg>
        <pc:sldLayoutChg chg="setBg">
          <pc:chgData name="Stan Cox" userId="9376f276357bfffd" providerId="LiveId" clId="{3399FD1A-4247-4C56-9FC4-6FA1805DA8B9}" dt="2024-05-29T17:57:21.857" v="1"/>
          <pc:sldLayoutMkLst>
            <pc:docMk/>
            <pc:sldMasterMk cId="3247090428" sldId="2147483648"/>
            <pc:sldLayoutMk cId="4292406168" sldId="2147483651"/>
          </pc:sldLayoutMkLst>
        </pc:sldLayoutChg>
        <pc:sldLayoutChg chg="setBg">
          <pc:chgData name="Stan Cox" userId="9376f276357bfffd" providerId="LiveId" clId="{3399FD1A-4247-4C56-9FC4-6FA1805DA8B9}" dt="2024-05-29T17:57:21.857" v="1"/>
          <pc:sldLayoutMkLst>
            <pc:docMk/>
            <pc:sldMasterMk cId="3247090428" sldId="2147483648"/>
            <pc:sldLayoutMk cId="3045725560" sldId="2147483652"/>
          </pc:sldLayoutMkLst>
        </pc:sldLayoutChg>
        <pc:sldLayoutChg chg="setBg">
          <pc:chgData name="Stan Cox" userId="9376f276357bfffd" providerId="LiveId" clId="{3399FD1A-4247-4C56-9FC4-6FA1805DA8B9}" dt="2024-05-29T17:57:21.857" v="1"/>
          <pc:sldLayoutMkLst>
            <pc:docMk/>
            <pc:sldMasterMk cId="3247090428" sldId="2147483648"/>
            <pc:sldLayoutMk cId="99237738" sldId="2147483653"/>
          </pc:sldLayoutMkLst>
        </pc:sldLayoutChg>
        <pc:sldLayoutChg chg="setBg">
          <pc:chgData name="Stan Cox" userId="9376f276357bfffd" providerId="LiveId" clId="{3399FD1A-4247-4C56-9FC4-6FA1805DA8B9}" dt="2024-05-29T17:57:21.857" v="1"/>
          <pc:sldLayoutMkLst>
            <pc:docMk/>
            <pc:sldMasterMk cId="3247090428" sldId="2147483648"/>
            <pc:sldLayoutMk cId="2111559964" sldId="2147483654"/>
          </pc:sldLayoutMkLst>
        </pc:sldLayoutChg>
        <pc:sldLayoutChg chg="setBg">
          <pc:chgData name="Stan Cox" userId="9376f276357bfffd" providerId="LiveId" clId="{3399FD1A-4247-4C56-9FC4-6FA1805DA8B9}" dt="2024-05-29T17:57:21.857" v="1"/>
          <pc:sldLayoutMkLst>
            <pc:docMk/>
            <pc:sldMasterMk cId="3247090428" sldId="2147483648"/>
            <pc:sldLayoutMk cId="1747190997" sldId="2147483655"/>
          </pc:sldLayoutMkLst>
        </pc:sldLayoutChg>
        <pc:sldLayoutChg chg="setBg">
          <pc:chgData name="Stan Cox" userId="9376f276357bfffd" providerId="LiveId" clId="{3399FD1A-4247-4C56-9FC4-6FA1805DA8B9}" dt="2024-05-29T17:57:21.857" v="1"/>
          <pc:sldLayoutMkLst>
            <pc:docMk/>
            <pc:sldMasterMk cId="3247090428" sldId="2147483648"/>
            <pc:sldLayoutMk cId="1598809321" sldId="2147483656"/>
          </pc:sldLayoutMkLst>
        </pc:sldLayoutChg>
        <pc:sldLayoutChg chg="setBg">
          <pc:chgData name="Stan Cox" userId="9376f276357bfffd" providerId="LiveId" clId="{3399FD1A-4247-4C56-9FC4-6FA1805DA8B9}" dt="2024-05-29T17:57:21.857" v="1"/>
          <pc:sldLayoutMkLst>
            <pc:docMk/>
            <pc:sldMasterMk cId="3247090428" sldId="2147483648"/>
            <pc:sldLayoutMk cId="850941235" sldId="2147483657"/>
          </pc:sldLayoutMkLst>
        </pc:sldLayoutChg>
        <pc:sldLayoutChg chg="setBg">
          <pc:chgData name="Stan Cox" userId="9376f276357bfffd" providerId="LiveId" clId="{3399FD1A-4247-4C56-9FC4-6FA1805DA8B9}" dt="2024-05-29T17:57:21.857" v="1"/>
          <pc:sldLayoutMkLst>
            <pc:docMk/>
            <pc:sldMasterMk cId="3247090428" sldId="2147483648"/>
            <pc:sldLayoutMk cId="3035045545" sldId="2147483658"/>
          </pc:sldLayoutMkLst>
        </pc:sldLayoutChg>
        <pc:sldLayoutChg chg="setBg">
          <pc:chgData name="Stan Cox" userId="9376f276357bfffd" providerId="LiveId" clId="{3399FD1A-4247-4C56-9FC4-6FA1805DA8B9}" dt="2024-05-29T17:57:21.857" v="1"/>
          <pc:sldLayoutMkLst>
            <pc:docMk/>
            <pc:sldMasterMk cId="3247090428" sldId="2147483648"/>
            <pc:sldLayoutMk cId="3123236193"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C3888A-D95C-F637-15A5-B4D4E4CAD213}"/>
              </a:ext>
            </a:extLst>
          </p:cNvPr>
          <p:cNvSpPr>
            <a:spLocks noGrp="1"/>
          </p:cNvSpPr>
          <p:nvPr>
            <p:ph type="hdr" sz="quarter"/>
          </p:nvPr>
        </p:nvSpPr>
        <p:spPr>
          <a:xfrm>
            <a:off x="0" y="0"/>
            <a:ext cx="3568700" cy="774700"/>
          </a:xfrm>
          <a:prstGeom prst="rect">
            <a:avLst/>
          </a:prstGeom>
        </p:spPr>
        <p:txBody>
          <a:bodyPr vert="horz" lIns="91435" tIns="45718" rIns="91435" bIns="45718" rtlCol="0"/>
          <a:lstStyle>
            <a:lvl1pPr algn="l">
              <a:defRPr sz="1200"/>
            </a:lvl1pPr>
          </a:lstStyle>
          <a:p>
            <a:r>
              <a:rPr lang="en-US" sz="2400" dirty="0">
                <a:latin typeface="Bebas Neue" panose="020B0606020202050201" pitchFamily="34" charset="0"/>
              </a:rPr>
              <a:t>One Long Sentence</a:t>
            </a:r>
          </a:p>
          <a:p>
            <a:r>
              <a:rPr lang="en-US" dirty="0"/>
              <a:t>(Ephesians 1:3-6)</a:t>
            </a:r>
          </a:p>
        </p:txBody>
      </p:sp>
      <p:sp>
        <p:nvSpPr>
          <p:cNvPr id="3" name="Date Placeholder 2">
            <a:extLst>
              <a:ext uri="{FF2B5EF4-FFF2-40B4-BE49-F238E27FC236}">
                <a16:creationId xmlns:a16="http://schemas.microsoft.com/office/drawing/2014/main" id="{D3009B95-3822-02A2-4B66-4200E19D5828}"/>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June 2, 2024 @ 9am</a:t>
            </a:r>
          </a:p>
        </p:txBody>
      </p:sp>
      <p:sp>
        <p:nvSpPr>
          <p:cNvPr id="4" name="Footer Placeholder 3">
            <a:extLst>
              <a:ext uri="{FF2B5EF4-FFF2-40B4-BE49-F238E27FC236}">
                <a16:creationId xmlns:a16="http://schemas.microsoft.com/office/drawing/2014/main" id="{8FAA88ED-3EF2-3105-487B-4CD9A7D4EA07}"/>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D5366699-2275-4449-24BA-D4FF94DF141D}"/>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10BDA0FA-4074-4EA0-9D1B-F03C4F42263E}" type="slidenum">
              <a:rPr lang="en-US" smtClean="0"/>
              <a:t>‹#›</a:t>
            </a:fld>
            <a:endParaRPr lang="en-US" dirty="0"/>
          </a:p>
        </p:txBody>
      </p:sp>
    </p:spTree>
    <p:extLst>
      <p:ext uri="{BB962C8B-B14F-4D97-AF65-F5344CB8AC3E}">
        <p14:creationId xmlns:p14="http://schemas.microsoft.com/office/powerpoint/2010/main" val="2436673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F54EEC53-54AB-40BE-85BA-71EF0D3ABE14}"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237406E4-083D-46C3-B7D2-3FEA30731DB2}" type="slidenum">
              <a:rPr lang="en-US" smtClean="0"/>
              <a:t>‹#›</a:t>
            </a:fld>
            <a:endParaRPr lang="en-US"/>
          </a:p>
        </p:txBody>
      </p:sp>
    </p:spTree>
    <p:extLst>
      <p:ext uri="{BB962C8B-B14F-4D97-AF65-F5344CB8AC3E}">
        <p14:creationId xmlns:p14="http://schemas.microsoft.com/office/powerpoint/2010/main" val="327412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One Long Sentence</a:t>
            </a:r>
          </a:p>
          <a:p>
            <a:pPr algn="ctr"/>
            <a:r>
              <a:rPr lang="en-US" b="1" dirty="0"/>
              <a:t>(Ephesians 1:3-6)</a:t>
            </a:r>
          </a:p>
          <a:p>
            <a:endParaRPr lang="en-US" b="1" dirty="0"/>
          </a:p>
          <a:p>
            <a:r>
              <a:rPr lang="en-US" b="1" dirty="0"/>
              <a:t>Introduction:</a:t>
            </a:r>
            <a:endParaRPr lang="en-US" dirty="0"/>
          </a:p>
          <a:p>
            <a:pPr>
              <a:buSzPts val="1200"/>
              <a:buFont typeface="Symbol" panose="05050102010706020507" pitchFamily="18" charset="2"/>
              <a:buChar char="·"/>
            </a:pPr>
            <a:r>
              <a:rPr lang="en-US" b="1" dirty="0"/>
              <a:t>The apostle Paul is known for rather complicated thoughts and writing that challenges not only our ability to discern, but also simply to parse out.</a:t>
            </a:r>
            <a:endParaRPr lang="en-US" dirty="0"/>
          </a:p>
          <a:p>
            <a:r>
              <a:rPr lang="en-US" b="1" dirty="0"/>
              <a:t>2 Peter 3:15-16</a:t>
            </a:r>
            <a:r>
              <a:rPr lang="en-US" i="1" dirty="0"/>
              <a:t>  and consider that the longsuffering of our Lord is salvation—as also our beloved brother Paul, according to the wisdom given to him, has written to you,  (16)  as also in all his epistles, speaking in them of these things, in which are some things hard to understand, which untaught and unstable people twist to their own destruction, as they do also the rest of the Scriptures.</a:t>
            </a:r>
            <a:endParaRPr lang="en-US" dirty="0"/>
          </a:p>
          <a:p>
            <a:pPr>
              <a:buSzPts val="1400"/>
              <a:buFont typeface="Symbol" panose="05050102010706020507" pitchFamily="18" charset="2"/>
              <a:buChar char="·"/>
            </a:pPr>
            <a:r>
              <a:rPr lang="en-US" b="1" dirty="0"/>
              <a:t>This is certainly true of the first chapter of his letter to the Ephesians.</a:t>
            </a:r>
            <a:endParaRPr lang="en-US" dirty="0"/>
          </a:p>
          <a:p>
            <a:pPr lvl="1">
              <a:buSzPts val="2200"/>
              <a:buFont typeface="Symbol" panose="05050102010706020507" pitchFamily="18" charset="2"/>
              <a:buChar char="·"/>
            </a:pPr>
            <a:r>
              <a:rPr lang="en-US" dirty="0"/>
              <a:t>The entire chapter only has 7 sentences, most of them with multiple clauses.</a:t>
            </a:r>
          </a:p>
          <a:p>
            <a:pPr>
              <a:buSzPts val="2200"/>
              <a:buFont typeface="Symbol" panose="05050102010706020507" pitchFamily="18" charset="2"/>
              <a:buChar char="·"/>
            </a:pPr>
            <a:r>
              <a:rPr lang="en-US" dirty="0"/>
              <a:t>In fact, verses 15-21 are comprised of only one sentence, with 166 English words used to translate the thought in the NKJ Bible.</a:t>
            </a:r>
          </a:p>
          <a:p>
            <a:pPr>
              <a:buSzPts val="2200"/>
              <a:buFont typeface="Symbol" panose="05050102010706020507" pitchFamily="18" charset="2"/>
              <a:buChar char="·"/>
            </a:pPr>
            <a:r>
              <a:rPr lang="en-US" dirty="0"/>
              <a:t>The text we are examining this morning is Ephesians 1:3-6</a:t>
            </a:r>
          </a:p>
          <a:p>
            <a:r>
              <a:rPr lang="en-US" b="1" dirty="0"/>
              <a:t>Ephesians 1:3-6</a:t>
            </a:r>
            <a:r>
              <a:rPr lang="en-US" i="1" dirty="0"/>
              <a:t>  Blessed be the God and Father of our Lord Jesus Christ, who has blessed us with every spiritual blessing in the heavenly places in Christ,  (4)  just as He chose us in Him before the foundation of the world, that we should be holy and without blame before Him in love,  (5)  having predestined us to adoption as sons by Jesus Christ to Himself, according to the good pleasure of His will,  (6)  to the praise of the glory of His grace, by which He made us accepted in the Beloved.</a:t>
            </a:r>
            <a:endParaRPr lang="en-US" dirty="0"/>
          </a:p>
          <a:p>
            <a:pPr>
              <a:buSzPts val="1400"/>
              <a:buFont typeface="Symbol" panose="05050102010706020507" pitchFamily="18" charset="2"/>
              <a:buChar char="·"/>
            </a:pPr>
            <a:r>
              <a:rPr lang="en-US" b="1" dirty="0"/>
              <a:t>There is much we can discuss here, contained in four clauses, each describing a different aspect of God's plan for redeeming man! Let's consider them in turn...</a:t>
            </a:r>
          </a:p>
          <a:p>
            <a:endParaRPr lang="en-US" dirty="0"/>
          </a:p>
        </p:txBody>
      </p:sp>
      <p:sp>
        <p:nvSpPr>
          <p:cNvPr id="4" name="Slide Number Placeholder 3"/>
          <p:cNvSpPr>
            <a:spLocks noGrp="1"/>
          </p:cNvSpPr>
          <p:nvPr>
            <p:ph type="sldNum" sz="quarter" idx="5"/>
          </p:nvPr>
        </p:nvSpPr>
        <p:spPr/>
        <p:txBody>
          <a:bodyPr/>
          <a:lstStyle/>
          <a:p>
            <a:fld id="{237406E4-083D-46C3-B7D2-3FEA30731DB2}" type="slidenum">
              <a:rPr lang="en-US" smtClean="0"/>
              <a:t>1</a:t>
            </a:fld>
            <a:endParaRPr lang="en-US"/>
          </a:p>
        </p:txBody>
      </p:sp>
    </p:spTree>
    <p:extLst>
      <p:ext uri="{BB962C8B-B14F-4D97-AF65-F5344CB8AC3E}">
        <p14:creationId xmlns:p14="http://schemas.microsoft.com/office/powerpoint/2010/main" val="140679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pPr>
              <a:buSzPts val="2200"/>
              <a:buFont typeface="Symbol" panose="05050102010706020507" pitchFamily="18" charset="2"/>
              <a:buChar char="·"/>
            </a:pPr>
            <a:r>
              <a:rPr lang="en-US" b="1" dirty="0"/>
              <a:t>As we begin our discussion, not that everything God accomplished in our redemption is through Jesus Christ</a:t>
            </a:r>
          </a:p>
          <a:p>
            <a:r>
              <a:rPr lang="en-US" b="1" dirty="0"/>
              <a:t>Colossians 1:13-14</a:t>
            </a:r>
            <a:r>
              <a:rPr lang="en-US" i="1" dirty="0"/>
              <a:t>  He has delivered us from the power of darkness and conveyed us into the kingdom of the Son of His love,  (14)  in whom we have redemption through His blood, the forgiveness of sins.</a:t>
            </a:r>
            <a:endParaRPr lang="en-US" b="1" dirty="0"/>
          </a:p>
          <a:p>
            <a:pPr lvl="1">
              <a:buSzPts val="2200"/>
              <a:buFont typeface="Symbol" panose="05050102010706020507" pitchFamily="18" charset="2"/>
              <a:buChar char="·"/>
            </a:pPr>
            <a:r>
              <a:rPr lang="en-US" dirty="0"/>
              <a:t>In Christ (3) In Him (4) by Jesus Christ (5) the Beloved (6) all references to Jesus</a:t>
            </a:r>
          </a:p>
          <a:p>
            <a:pPr lvl="1">
              <a:buSzPts val="2200"/>
              <a:buFont typeface="Symbol" panose="05050102010706020507" pitchFamily="18" charset="2"/>
              <a:buChar char="·"/>
            </a:pPr>
            <a:r>
              <a:rPr lang="en-US" dirty="0"/>
              <a:t>Indeed, last of all God sent His Son.  He is our redeemer. He uniquely saves!</a:t>
            </a:r>
          </a:p>
          <a:p>
            <a:r>
              <a:rPr lang="en-US" b="1" dirty="0"/>
              <a:t>[CLICK]</a:t>
            </a:r>
          </a:p>
          <a:p>
            <a:pPr>
              <a:buSzPts val="2200"/>
              <a:buFont typeface="Symbol" panose="05050102010706020507" pitchFamily="18" charset="2"/>
              <a:buChar char="·"/>
            </a:pPr>
            <a:r>
              <a:rPr lang="en-US" b="1" dirty="0"/>
              <a:t>God's Blessings (3)</a:t>
            </a:r>
          </a:p>
          <a:p>
            <a:pPr lvl="1">
              <a:buFont typeface="Symbol" panose="05050102010706020507" pitchFamily="18" charset="2"/>
              <a:buChar char="·"/>
            </a:pPr>
            <a:r>
              <a:rPr lang="en-US" dirty="0"/>
              <a:t>The blessings of God, accomplished through His son, are total</a:t>
            </a:r>
          </a:p>
          <a:p>
            <a:pPr>
              <a:buFont typeface="Symbol" panose="05050102010706020507" pitchFamily="18" charset="2"/>
              <a:buChar char="·"/>
            </a:pPr>
            <a:r>
              <a:rPr lang="en-US" dirty="0"/>
              <a:t>Do you want a spiritual blessing?  Do you really believe you have a choice in regard to who you worship and submit to?  No, Christ is uniquely the Savior of man</a:t>
            </a:r>
          </a:p>
          <a:p>
            <a:r>
              <a:rPr lang="en-US" b="1" dirty="0"/>
              <a:t>John 14:6 </a:t>
            </a:r>
            <a:r>
              <a:rPr lang="en-US" i="1" dirty="0"/>
              <a:t> Jesus said to him, "I am the way, the truth, and the life. No one comes to the Father except through Me.</a:t>
            </a:r>
          </a:p>
          <a:p>
            <a:r>
              <a:rPr lang="en-US" b="1" dirty="0"/>
              <a:t>John 6:65-69</a:t>
            </a:r>
            <a:r>
              <a:rPr lang="en-US" i="1" dirty="0"/>
              <a:t>  And He said, "Therefore I have said to you that no one can come to Me unless it has been granted to him by My Father."  (66)  From that time many of His disciples went back and walked with Him no more.  (67)  Then Jesus said to the twelve, "Do you also want to go away?"  (68)  But Simon Peter answered Him, "Lord, to whom shall we go? You have the words of eternal life.  (69)  Also we have come to believe and know that You are the Christ, the Son of the living God."</a:t>
            </a:r>
            <a:endParaRPr lang="en-US" dirty="0"/>
          </a:p>
          <a:p>
            <a:r>
              <a:rPr lang="en-US" b="1" dirty="0"/>
              <a:t>[CLICK]</a:t>
            </a:r>
          </a:p>
          <a:p>
            <a:pPr>
              <a:buSzPts val="2200"/>
              <a:buFont typeface="Symbol" panose="05050102010706020507" pitchFamily="18" charset="2"/>
              <a:buChar char="·"/>
            </a:pPr>
            <a:r>
              <a:rPr lang="en-US" b="1" dirty="0"/>
              <a:t>God's Choice (4)</a:t>
            </a:r>
          </a:p>
          <a:p>
            <a:pPr lvl="2">
              <a:buSzPts val="2200"/>
              <a:buFont typeface="Symbol" panose="05050102010706020507" pitchFamily="18" charset="2"/>
              <a:buChar char="·"/>
            </a:pPr>
            <a:r>
              <a:rPr lang="en-US" dirty="0"/>
              <a:t>God determined from eternity that we must accord with His </a:t>
            </a:r>
            <a:r>
              <a:rPr lang="en-US" dirty="0" err="1"/>
              <a:t>rigteousness</a:t>
            </a:r>
            <a:endParaRPr lang="en-US" dirty="0"/>
          </a:p>
          <a:p>
            <a:pPr>
              <a:buSzPts val="2200"/>
              <a:buFont typeface="Symbol" panose="05050102010706020507" pitchFamily="18" charset="2"/>
              <a:buChar char="·"/>
            </a:pPr>
            <a:r>
              <a:rPr lang="en-US" dirty="0"/>
              <a:t>Notice the two points.  God determined in His mind that we, as the pinnacle of His creation, would be reconciled by His son</a:t>
            </a:r>
          </a:p>
          <a:p>
            <a:r>
              <a:rPr lang="en-US" b="1" dirty="0"/>
              <a:t>1 Peter 1:17-21</a:t>
            </a:r>
            <a:r>
              <a:rPr lang="en-US" dirty="0"/>
              <a:t> </a:t>
            </a:r>
            <a:r>
              <a:rPr lang="en-US" i="1" dirty="0"/>
              <a:t>And if you call on the Father, who without partiality judges according to each one’s work, conduct yourselves throughout the time of your stay here in fear; </a:t>
            </a:r>
            <a:r>
              <a:rPr lang="en-US" i="1" baseline="30000" dirty="0"/>
              <a:t>18</a:t>
            </a:r>
            <a:r>
              <a:rPr lang="en-US" i="1" dirty="0"/>
              <a:t> knowing that you were not redeemed with corruptible things, like silver or gold, from your aimless conduct received by tradition from your fathers, </a:t>
            </a:r>
            <a:r>
              <a:rPr lang="en-US" i="1" baseline="30000" dirty="0"/>
              <a:t>19</a:t>
            </a:r>
            <a:r>
              <a:rPr lang="en-US" i="1" dirty="0"/>
              <a:t> but with the precious blood of Christ, as of a lamb without blemish and without spot. </a:t>
            </a:r>
            <a:r>
              <a:rPr lang="en-US" i="1" baseline="30000" dirty="0"/>
              <a:t>20</a:t>
            </a:r>
            <a:r>
              <a:rPr lang="en-US" i="1" dirty="0"/>
              <a:t> He indeed was foreordained before the foundation of the world, but was manifest in these last times for you </a:t>
            </a:r>
            <a:r>
              <a:rPr lang="en-US" i="1" baseline="30000" dirty="0"/>
              <a:t>21</a:t>
            </a:r>
            <a:r>
              <a:rPr lang="en-US" i="1" dirty="0"/>
              <a:t> who through Him believe in God, who raised Him from the dead and gave Him glory, so that your faith and hope are in God.</a:t>
            </a:r>
            <a:endParaRPr lang="en-US" dirty="0"/>
          </a:p>
          <a:p>
            <a:pPr lvl="2">
              <a:buSzPts val="2200"/>
              <a:buFont typeface="Symbol" panose="05050102010706020507" pitchFamily="18" charset="2"/>
              <a:buChar char="·"/>
            </a:pPr>
            <a:r>
              <a:rPr lang="en-US" dirty="0"/>
              <a:t>God determined in His mind, before the world began, that holiness and blamelessness would be the basis for our presenting of ourselves before Him.</a:t>
            </a:r>
          </a:p>
          <a:p>
            <a:r>
              <a:rPr lang="en-US" b="1" dirty="0"/>
              <a:t>1 Peter 1:13-16 </a:t>
            </a:r>
            <a:r>
              <a:rPr lang="en-US" i="1" dirty="0"/>
              <a:t>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a:t>
            </a:r>
            <a:endParaRPr lang="en-US" dirty="0"/>
          </a:p>
          <a:p>
            <a:r>
              <a:rPr lang="en-US" b="1" dirty="0"/>
              <a:t>[CLICK]</a:t>
            </a:r>
          </a:p>
          <a:p>
            <a:pPr>
              <a:buSzPts val="2200"/>
              <a:buFont typeface="Symbol" panose="05050102010706020507" pitchFamily="18" charset="2"/>
              <a:buChar char="·"/>
            </a:pPr>
            <a:r>
              <a:rPr lang="en-US" b="1" dirty="0"/>
              <a:t>God's Family (5)</a:t>
            </a:r>
          </a:p>
          <a:p>
            <a:pPr lvl="2">
              <a:buSzPts val="2200"/>
              <a:buFont typeface="Symbol" panose="05050102010706020507" pitchFamily="18" charset="2"/>
              <a:buChar char="·"/>
            </a:pPr>
            <a:r>
              <a:rPr lang="en-US" dirty="0"/>
              <a:t>Again, two principles present themselves here, </a:t>
            </a:r>
            <a:r>
              <a:rPr lang="en-US" b="1" dirty="0"/>
              <a:t>first </a:t>
            </a:r>
            <a:r>
              <a:rPr lang="en-US" dirty="0"/>
              <a:t>the concept of predestination.</a:t>
            </a:r>
          </a:p>
          <a:p>
            <a:pPr>
              <a:buSzPts val="2200"/>
              <a:buFont typeface="Symbol" panose="05050102010706020507" pitchFamily="18" charset="2"/>
              <a:buChar char="·"/>
            </a:pPr>
            <a:r>
              <a:rPr lang="en-US" dirty="0"/>
              <a:t>God in His sovereign will determined before the world began who would be His adopted children (there are only two ways this can be determined)</a:t>
            </a:r>
          </a:p>
          <a:p>
            <a:pPr lvl="3">
              <a:buFont typeface="Symbol" panose="05050102010706020507" pitchFamily="18" charset="2"/>
              <a:buChar char="·"/>
            </a:pPr>
            <a:r>
              <a:rPr lang="en-US" dirty="0"/>
              <a:t>First, God chose each of us individually (Calvinism). This means that before the world began you were either chosen or </a:t>
            </a:r>
            <a:r>
              <a:rPr lang="en-US" dirty="0" err="1"/>
              <a:t>recjected</a:t>
            </a:r>
            <a:r>
              <a:rPr lang="en-US" dirty="0"/>
              <a:t> from God's family.  You had not have any part of it. As such, free will as it pertains to salvation is illusory. This position is held by many in the world today but does not accord with scripture</a:t>
            </a:r>
          </a:p>
          <a:p>
            <a:pPr>
              <a:buFont typeface="Symbol" panose="05050102010706020507" pitchFamily="18" charset="2"/>
              <a:buChar char="·"/>
            </a:pPr>
            <a:r>
              <a:rPr lang="en-US" dirty="0"/>
              <a:t>Scripture speaks of real free will and obligations to God!</a:t>
            </a:r>
          </a:p>
          <a:p>
            <a:r>
              <a:rPr lang="en-US" b="1" dirty="0"/>
              <a:t>Mark 16:15-16</a:t>
            </a:r>
            <a:r>
              <a:rPr lang="en-US" i="1" dirty="0"/>
              <a:t>  And He said to them, "Go into all the world and preach the gospel to every creature.  (16)  He who believes and is baptized will be saved; but he who does not believe will be condemned.</a:t>
            </a:r>
          </a:p>
          <a:p>
            <a:r>
              <a:rPr lang="en-US" b="1" dirty="0"/>
              <a:t>Revelation 3:20</a:t>
            </a:r>
            <a:r>
              <a:rPr lang="en-US" i="1" dirty="0"/>
              <a:t>  Behold, I stand at the door and knock. If anyone hears My voice and opens the door, I will come in to him and dine with him, and he with Me.</a:t>
            </a:r>
            <a:endParaRPr lang="en-US" dirty="0"/>
          </a:p>
          <a:p>
            <a:pPr lvl="1">
              <a:buSzPts val="1400"/>
              <a:buFont typeface="Symbol" panose="05050102010706020507" pitchFamily="18" charset="2"/>
              <a:buChar char="·"/>
            </a:pPr>
            <a:r>
              <a:rPr lang="en-US" b="1" dirty="0"/>
              <a:t>Second</a:t>
            </a:r>
            <a:r>
              <a:rPr lang="en-US" dirty="0"/>
              <a:t>, this speaks of the family relationship as "sons". This relationship has some very beneficial rewards!</a:t>
            </a:r>
          </a:p>
          <a:p>
            <a:r>
              <a:rPr lang="en-US" b="1" i="1" dirty="0"/>
              <a:t>Romans 8:14-17  </a:t>
            </a:r>
            <a:r>
              <a:rPr lang="en-US" i="1" dirty="0"/>
              <a:t>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endParaRPr lang="en-US" dirty="0"/>
          </a:p>
          <a:p>
            <a:r>
              <a:rPr lang="en-US" b="1" dirty="0"/>
              <a:t>[CLICK]</a:t>
            </a:r>
          </a:p>
          <a:p>
            <a:pPr>
              <a:buSzPts val="2200"/>
              <a:buFont typeface="Symbol" panose="05050102010706020507" pitchFamily="18" charset="2"/>
              <a:buChar char="·"/>
            </a:pPr>
            <a:r>
              <a:rPr lang="en-US" b="1" dirty="0"/>
              <a:t>God's Grace (6)</a:t>
            </a:r>
          </a:p>
          <a:p>
            <a:pPr lvl="2">
              <a:buSzPts val="2200"/>
              <a:buFont typeface="Symbol" panose="05050102010706020507" pitchFamily="18" charset="2"/>
              <a:buChar char="·"/>
            </a:pPr>
            <a:r>
              <a:rPr lang="en-US" dirty="0"/>
              <a:t>A central truth in redemption is that it is not merited on our part, it is a gift! This is grace.</a:t>
            </a:r>
          </a:p>
          <a:p>
            <a:r>
              <a:rPr lang="en-US" b="1" dirty="0"/>
              <a:t>John 3:16-17 </a:t>
            </a:r>
            <a:r>
              <a:rPr lang="en-US" i="1" dirty="0"/>
              <a:t> For God so loved the world that He gave His only begotten Son, that whoever believes in Him should not perish but have everlasting life.  (17)  For God did not send His Son into the world to condemn the world, but that the world through Him might be saved.</a:t>
            </a:r>
            <a:endParaRPr lang="en-US" dirty="0"/>
          </a:p>
          <a:p>
            <a:pPr lvl="2">
              <a:buSzPts val="2200"/>
              <a:buFont typeface="Symbol" panose="05050102010706020507" pitchFamily="18" charset="2"/>
              <a:buChar char="·"/>
            </a:pPr>
            <a:r>
              <a:rPr lang="en-US" dirty="0"/>
              <a:t>Consider the nature and cost of this freely given gift.  It is a sacrifice of God's dear Son, His Beloved!</a:t>
            </a:r>
          </a:p>
          <a:p>
            <a:r>
              <a:rPr lang="en-US" b="1" i="1" dirty="0"/>
              <a:t>Romans 5:6-11</a:t>
            </a:r>
            <a:r>
              <a:rPr lang="en-US" i="1" dirty="0"/>
              <a:t>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endParaRPr lang="en-US" dirty="0"/>
          </a:p>
        </p:txBody>
      </p:sp>
      <p:sp>
        <p:nvSpPr>
          <p:cNvPr id="4" name="Slide Number Placeholder 3"/>
          <p:cNvSpPr>
            <a:spLocks noGrp="1"/>
          </p:cNvSpPr>
          <p:nvPr>
            <p:ph type="sldNum" sz="quarter" idx="5"/>
          </p:nvPr>
        </p:nvSpPr>
        <p:spPr/>
        <p:txBody>
          <a:bodyPr/>
          <a:lstStyle/>
          <a:p>
            <a:fld id="{237406E4-083D-46C3-B7D2-3FEA30731DB2}" type="slidenum">
              <a:rPr lang="en-US" smtClean="0"/>
              <a:t>2</a:t>
            </a:fld>
            <a:endParaRPr lang="en-US"/>
          </a:p>
        </p:txBody>
      </p:sp>
    </p:spTree>
    <p:extLst>
      <p:ext uri="{BB962C8B-B14F-4D97-AF65-F5344CB8AC3E}">
        <p14:creationId xmlns:p14="http://schemas.microsoft.com/office/powerpoint/2010/main" val="398900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a:buSzPts val="2200"/>
              <a:buFont typeface="Symbol" panose="05050102010706020507" pitchFamily="18" charset="2"/>
              <a:buChar char="·"/>
            </a:pPr>
            <a:r>
              <a:rPr lang="en-US" b="1" dirty="0"/>
              <a:t>The text of Ephesians 1 is a wonderful treatment of God's love for man, revealing the means by which He determined to reward the chosen</a:t>
            </a:r>
          </a:p>
          <a:p>
            <a:pPr lvl="1">
              <a:buFont typeface="Symbol" panose="05050102010706020507" pitchFamily="18" charset="2"/>
              <a:buChar char="·"/>
            </a:pPr>
            <a:r>
              <a:rPr lang="en-US" dirty="0"/>
              <a:t>Are you one of the chosen?</a:t>
            </a:r>
          </a:p>
          <a:p>
            <a:pPr>
              <a:buFont typeface="Symbol" panose="05050102010706020507" pitchFamily="18" charset="2"/>
              <a:buChar char="·"/>
            </a:pPr>
            <a:r>
              <a:rPr lang="en-US" dirty="0"/>
              <a:t>If not, in faith obey today!</a:t>
            </a:r>
            <a:endParaRPr lang="en-US" b="1" dirty="0"/>
          </a:p>
        </p:txBody>
      </p:sp>
      <p:sp>
        <p:nvSpPr>
          <p:cNvPr id="4" name="Slide Number Placeholder 3"/>
          <p:cNvSpPr>
            <a:spLocks noGrp="1"/>
          </p:cNvSpPr>
          <p:nvPr>
            <p:ph type="sldNum" sz="quarter" idx="5"/>
          </p:nvPr>
        </p:nvSpPr>
        <p:spPr/>
        <p:txBody>
          <a:bodyPr/>
          <a:lstStyle/>
          <a:p>
            <a:fld id="{237406E4-083D-46C3-B7D2-3FEA30731DB2}" type="slidenum">
              <a:rPr lang="en-US" smtClean="0"/>
              <a:t>3</a:t>
            </a:fld>
            <a:endParaRPr lang="en-US"/>
          </a:p>
        </p:txBody>
      </p:sp>
    </p:spTree>
    <p:extLst>
      <p:ext uri="{BB962C8B-B14F-4D97-AF65-F5344CB8AC3E}">
        <p14:creationId xmlns:p14="http://schemas.microsoft.com/office/powerpoint/2010/main" val="25513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4D7C-9E07-B8FB-F558-5426F2B7C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EF6C3-91F9-228B-25C9-80923DA23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6AD7C6-4658-6BB5-B90D-18A9DABCE68C}"/>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706350B7-298C-3908-2A45-42FB28FF8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11CF2-703E-A6FF-6CB9-6CF89689175A}"/>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330133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14A5-E8DA-D3A6-D960-A6BB15FAB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F5068-9D26-1A9D-C06D-C7711C72E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11737-0C19-76EA-1765-9168104BBC0E}"/>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0ACB4EDD-ABB5-CC2F-5A8D-046DE2C12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381C0-7A69-7A08-B90C-5078C2092C24}"/>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30350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83E82-5BF0-06EF-1166-63D59F825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81FE2-0DDD-7E78-83E3-8C5E4C3D0B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D5997-4871-5FB4-4A10-ADDEAB31F283}"/>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AEF12571-B393-75AA-E4DC-3EBB2D00A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0220C-AA3A-6F6D-0901-BA23695074BE}"/>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312323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1836-7542-182C-BAC8-C6F47C3D3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3BB8E-7EB0-EA2A-0240-57F1AC132F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F9DE9-17EF-0A0F-18FC-6AC40CFEE44A}"/>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A67D2DD9-456B-2051-BF8D-9FF384F99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77AC8-9468-16A3-6967-ECB867E25B6F}"/>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321417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663E-7552-0617-7744-DBA77B15B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74D874-0BDE-ED32-3A71-47B10A7285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32955-8CA5-C6B0-E2D7-30FC2BB02206}"/>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C5A2DCBF-51A9-3FA6-96BE-BAFCEB0F5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A290C-CDE0-7C7C-9B9A-7727564ADBEC}"/>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42924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6E22-372B-77FF-3E48-FC3D631A7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8735B-F7F9-79BB-A245-167B69AE6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06A2B-BCAC-7E9E-B265-04F2BFB5A7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15F62-C81F-282B-84DA-C462BA7D9BCA}"/>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6" name="Footer Placeholder 5">
            <a:extLst>
              <a:ext uri="{FF2B5EF4-FFF2-40B4-BE49-F238E27FC236}">
                <a16:creationId xmlns:a16="http://schemas.microsoft.com/office/drawing/2014/main" id="{7F7EED33-9F8F-D7C2-DABE-1EA559A15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AC091-7353-11D7-6647-F476EB7F69EA}"/>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304572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0EE1-A202-6E30-872E-84F6965AA4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40E982-6291-5227-BD1C-D235D44210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F0BA1-0BBB-B228-7F0C-7D6C21502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8E05DF-E1FD-7AE0-80ED-BB42DB84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7C54EC-DD03-8ECD-DD97-B88531E97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F304E-9F91-72CA-9882-559994383F8F}"/>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8" name="Footer Placeholder 7">
            <a:extLst>
              <a:ext uri="{FF2B5EF4-FFF2-40B4-BE49-F238E27FC236}">
                <a16:creationId xmlns:a16="http://schemas.microsoft.com/office/drawing/2014/main" id="{2030C6F1-7CB7-1AFA-2B21-18CF3CB206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E4162-BBA9-CD20-1BD1-254FF459998E}"/>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9923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4A3-AA23-3F59-9970-D721D80EB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7D092-2063-E562-4FF6-E54A87AB1DBF}"/>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4" name="Footer Placeholder 3">
            <a:extLst>
              <a:ext uri="{FF2B5EF4-FFF2-40B4-BE49-F238E27FC236}">
                <a16:creationId xmlns:a16="http://schemas.microsoft.com/office/drawing/2014/main" id="{86225CC4-CECD-8851-D605-27864487E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81B243-A717-72F0-5E07-DF3ADE89B737}"/>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211155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8D179-BA39-D55E-A418-A56EC3715759}"/>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3" name="Footer Placeholder 2">
            <a:extLst>
              <a:ext uri="{FF2B5EF4-FFF2-40B4-BE49-F238E27FC236}">
                <a16:creationId xmlns:a16="http://schemas.microsoft.com/office/drawing/2014/main" id="{60B3762A-3C0D-7E6A-4AE5-005F858775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D92DCC-BF84-9C0A-8B21-AC95CF68AFB2}"/>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174719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9DD-1247-7B0C-088E-E78812BA9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F68D7-F13B-0882-0207-D4960706D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94718-E73F-520F-E618-FE6C34A2F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B2548-8564-2BE9-9AFB-4B4829F36220}"/>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6" name="Footer Placeholder 5">
            <a:extLst>
              <a:ext uri="{FF2B5EF4-FFF2-40B4-BE49-F238E27FC236}">
                <a16:creationId xmlns:a16="http://schemas.microsoft.com/office/drawing/2014/main" id="{DE0FDB70-8525-E88A-55B4-E82CDA4B1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6BBBD-DC55-8557-15DD-733C58BF34AB}"/>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159880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031F-3D7E-2B59-FE4C-2921914C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AD7A3-48F9-52E3-8A4E-698A48C1D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DD175-4203-7460-9AAD-A10A0F9C7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05A5D-5BDB-7AB7-7381-5F513C657934}"/>
              </a:ext>
            </a:extLst>
          </p:cNvPr>
          <p:cNvSpPr>
            <a:spLocks noGrp="1"/>
          </p:cNvSpPr>
          <p:nvPr>
            <p:ph type="dt" sz="half" idx="10"/>
          </p:nvPr>
        </p:nvSpPr>
        <p:spPr/>
        <p:txBody>
          <a:bodyPr/>
          <a:lstStyle/>
          <a:p>
            <a:fld id="{6E8CF7CF-F5A6-4E7A-82D0-77F439883F80}" type="datetimeFigureOut">
              <a:rPr lang="en-US" smtClean="0"/>
              <a:t>5/29/2024</a:t>
            </a:fld>
            <a:endParaRPr lang="en-US"/>
          </a:p>
        </p:txBody>
      </p:sp>
      <p:sp>
        <p:nvSpPr>
          <p:cNvPr id="6" name="Footer Placeholder 5">
            <a:extLst>
              <a:ext uri="{FF2B5EF4-FFF2-40B4-BE49-F238E27FC236}">
                <a16:creationId xmlns:a16="http://schemas.microsoft.com/office/drawing/2014/main" id="{DE019454-3A28-D51F-2F83-9A83DC09E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5C24E-264F-E0EA-6DBF-A0FC270FCA41}"/>
              </a:ext>
            </a:extLst>
          </p:cNvPr>
          <p:cNvSpPr>
            <a:spLocks noGrp="1"/>
          </p:cNvSpPr>
          <p:nvPr>
            <p:ph type="sldNum" sz="quarter" idx="12"/>
          </p:nvPr>
        </p:nvSpPr>
        <p:spPr/>
        <p:txBody>
          <a:bodyPr/>
          <a:lstStyle/>
          <a:p>
            <a:fld id="{D0B968BA-3148-4022-ACDB-686E6B5C4921}" type="slidenum">
              <a:rPr lang="en-US" smtClean="0"/>
              <a:t>‹#›</a:t>
            </a:fld>
            <a:endParaRPr lang="en-US"/>
          </a:p>
        </p:txBody>
      </p:sp>
    </p:spTree>
    <p:extLst>
      <p:ext uri="{BB962C8B-B14F-4D97-AF65-F5344CB8AC3E}">
        <p14:creationId xmlns:p14="http://schemas.microsoft.com/office/powerpoint/2010/main" val="85094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BF611-2ABD-7378-5D27-4D4284276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FDB6E-C110-D52D-562B-7D527A25F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63FC1-77BB-4D08-375A-568DB6BAD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8CF7CF-F5A6-4E7A-82D0-77F439883F80}" type="datetimeFigureOut">
              <a:rPr lang="en-US" smtClean="0"/>
              <a:t>5/29/2024</a:t>
            </a:fld>
            <a:endParaRPr lang="en-US"/>
          </a:p>
        </p:txBody>
      </p:sp>
      <p:sp>
        <p:nvSpPr>
          <p:cNvPr id="5" name="Footer Placeholder 4">
            <a:extLst>
              <a:ext uri="{FF2B5EF4-FFF2-40B4-BE49-F238E27FC236}">
                <a16:creationId xmlns:a16="http://schemas.microsoft.com/office/drawing/2014/main" id="{5938C784-CBFA-4328-ED43-C756561B4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86D33E-DFB3-6BE0-4F6E-CF55B4092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B968BA-3148-4022-ACDB-686E6B5C4921}" type="slidenum">
              <a:rPr lang="en-US" smtClean="0"/>
              <a:t>‹#›</a:t>
            </a:fld>
            <a:endParaRPr lang="en-US"/>
          </a:p>
        </p:txBody>
      </p:sp>
    </p:spTree>
    <p:extLst>
      <p:ext uri="{BB962C8B-B14F-4D97-AF65-F5344CB8AC3E}">
        <p14:creationId xmlns:p14="http://schemas.microsoft.com/office/powerpoint/2010/main" val="3247090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91BF-752A-7290-02CC-310CE38D09DB}"/>
              </a:ext>
            </a:extLst>
          </p:cNvPr>
          <p:cNvSpPr>
            <a:spLocks noGrp="1"/>
          </p:cNvSpPr>
          <p:nvPr>
            <p:ph type="ctrTitle"/>
          </p:nvPr>
        </p:nvSpPr>
        <p:spPr>
          <a:xfrm>
            <a:off x="1524000" y="1958009"/>
            <a:ext cx="9144000" cy="2047461"/>
          </a:xfrm>
        </p:spPr>
        <p:txBody>
          <a:bodyPr>
            <a:prstTxWarp prst="textStop">
              <a:avLst>
                <a:gd name="adj" fmla="val 14593"/>
              </a:avLst>
            </a:prstTxWarp>
            <a:normAutofit/>
          </a:bodyPr>
          <a:lstStyle/>
          <a:p>
            <a:r>
              <a:rPr lang="en-US" sz="9600" dirty="0">
                <a:solidFill>
                  <a:schemeClr val="accent6">
                    <a:lumMod val="20000"/>
                    <a:lumOff val="80000"/>
                  </a:schemeClr>
                </a:solidFill>
                <a:latin typeface="Bebas Neue" panose="020B0606020202050201" pitchFamily="34" charset="0"/>
              </a:rPr>
              <a:t>One Long Sentence</a:t>
            </a:r>
          </a:p>
        </p:txBody>
      </p:sp>
      <p:sp>
        <p:nvSpPr>
          <p:cNvPr id="3" name="Subtitle 2">
            <a:extLst>
              <a:ext uri="{FF2B5EF4-FFF2-40B4-BE49-F238E27FC236}">
                <a16:creationId xmlns:a16="http://schemas.microsoft.com/office/drawing/2014/main" id="{5CF51EDA-E91B-5A15-2AF1-46A136F58CCE}"/>
              </a:ext>
            </a:extLst>
          </p:cNvPr>
          <p:cNvSpPr>
            <a:spLocks noGrp="1"/>
          </p:cNvSpPr>
          <p:nvPr>
            <p:ph type="subTitle" idx="1"/>
          </p:nvPr>
        </p:nvSpPr>
        <p:spPr>
          <a:xfrm>
            <a:off x="2676939" y="5446643"/>
            <a:ext cx="9144000" cy="1152940"/>
          </a:xfrm>
        </p:spPr>
        <p:txBody>
          <a:bodyPr>
            <a:normAutofit/>
          </a:bodyPr>
          <a:lstStyle/>
          <a:p>
            <a:pPr algn="r"/>
            <a:r>
              <a:rPr lang="en-US" sz="4400" b="1" dirty="0">
                <a:solidFill>
                  <a:schemeClr val="accent6">
                    <a:lumMod val="20000"/>
                    <a:lumOff val="80000"/>
                  </a:schemeClr>
                </a:solidFill>
                <a:effectLst>
                  <a:outerShdw blurRad="38100" dist="38100" dir="2700000" algn="tl">
                    <a:srgbClr val="000000">
                      <a:alpha val="43137"/>
                    </a:srgbClr>
                  </a:outerShdw>
                </a:effectLst>
              </a:rPr>
              <a:t>Ephesians 1:3-6</a:t>
            </a:r>
          </a:p>
        </p:txBody>
      </p:sp>
    </p:spTree>
    <p:extLst>
      <p:ext uri="{BB962C8B-B14F-4D97-AF65-F5344CB8AC3E}">
        <p14:creationId xmlns:p14="http://schemas.microsoft.com/office/powerpoint/2010/main" val="12741064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AA69-7D7C-7CE1-5633-7E3B722CDDC7}"/>
              </a:ext>
            </a:extLst>
          </p:cNvPr>
          <p:cNvSpPr>
            <a:spLocks noGrp="1"/>
          </p:cNvSpPr>
          <p:nvPr>
            <p:ph type="title"/>
          </p:nvPr>
        </p:nvSpPr>
        <p:spPr>
          <a:xfrm>
            <a:off x="422031" y="123093"/>
            <a:ext cx="11403623" cy="1019907"/>
          </a:xfrm>
        </p:spPr>
        <p:txBody>
          <a:bodyPr>
            <a:normAutofit/>
          </a:bodyPr>
          <a:lstStyle/>
          <a:p>
            <a:pPr algn="ctr"/>
            <a:r>
              <a:rPr lang="en-US" sz="5400" dirty="0">
                <a:solidFill>
                  <a:schemeClr val="accent6">
                    <a:lumMod val="20000"/>
                    <a:lumOff val="80000"/>
                  </a:schemeClr>
                </a:solidFill>
                <a:effectLst>
                  <a:outerShdw blurRad="38100" dist="38100" dir="2700000" algn="tl">
                    <a:srgbClr val="000000">
                      <a:alpha val="43137"/>
                    </a:srgbClr>
                  </a:outerShdw>
                </a:effectLst>
                <a:latin typeface="Bebas Neue" panose="020B0606020202050201" pitchFamily="34" charset="0"/>
              </a:rPr>
              <a:t>In Christ; In Him; By Jesus Christ; In the Beloved</a:t>
            </a:r>
          </a:p>
        </p:txBody>
      </p:sp>
      <p:sp>
        <p:nvSpPr>
          <p:cNvPr id="3" name="Content Placeholder 2">
            <a:extLst>
              <a:ext uri="{FF2B5EF4-FFF2-40B4-BE49-F238E27FC236}">
                <a16:creationId xmlns:a16="http://schemas.microsoft.com/office/drawing/2014/main" id="{DAAA23E3-FC3C-B633-F298-6EF2400CCCDE}"/>
              </a:ext>
            </a:extLst>
          </p:cNvPr>
          <p:cNvSpPr>
            <a:spLocks noGrp="1"/>
          </p:cNvSpPr>
          <p:nvPr>
            <p:ph idx="1"/>
          </p:nvPr>
        </p:nvSpPr>
        <p:spPr>
          <a:xfrm>
            <a:off x="422031" y="1143000"/>
            <a:ext cx="11491546" cy="5310553"/>
          </a:xfrm>
        </p:spPr>
        <p:txBody>
          <a:bodyPr>
            <a:normAutofit/>
          </a:bodyPr>
          <a:lstStyle/>
          <a:p>
            <a:pPr marL="0" indent="0" algn="ctr">
              <a:buNone/>
            </a:pPr>
            <a:r>
              <a:rPr lang="en-US" sz="4000" b="1" dirty="0">
                <a:solidFill>
                  <a:schemeClr val="accent6">
                    <a:lumMod val="20000"/>
                    <a:lumOff val="80000"/>
                  </a:schemeClr>
                </a:solidFill>
                <a:effectLst>
                  <a:outerShdw blurRad="38100" dist="38100" dir="2700000" algn="tl">
                    <a:srgbClr val="000000">
                      <a:alpha val="43137"/>
                    </a:srgbClr>
                  </a:outerShdw>
                </a:effectLst>
              </a:rPr>
              <a:t>God’s Blessings</a:t>
            </a:r>
          </a:p>
          <a:p>
            <a:pPr marL="0" indent="0" algn="ctr">
              <a:buNone/>
            </a:pPr>
            <a:r>
              <a:rPr lang="en-US" sz="3600" i="1" dirty="0">
                <a:solidFill>
                  <a:schemeClr val="accent6">
                    <a:lumMod val="60000"/>
                    <a:lumOff val="40000"/>
                  </a:schemeClr>
                </a:solidFill>
                <a:effectLst>
                  <a:outerShdw blurRad="38100" dist="38100" dir="2700000" algn="tl">
                    <a:srgbClr val="000000">
                      <a:alpha val="43137"/>
                    </a:srgbClr>
                  </a:outerShdw>
                </a:effectLst>
              </a:rPr>
              <a:t>(3)</a:t>
            </a:r>
            <a:r>
              <a:rPr lang="en-US" sz="3600" i="1" dirty="0">
                <a:solidFill>
                  <a:schemeClr val="accent6">
                    <a:lumMod val="20000"/>
                    <a:lumOff val="80000"/>
                  </a:schemeClr>
                </a:solidFill>
                <a:effectLst>
                  <a:outerShdw blurRad="38100" dist="38100" dir="2700000" algn="tl">
                    <a:srgbClr val="000000">
                      <a:alpha val="43137"/>
                    </a:srgbClr>
                  </a:outerShdw>
                </a:effectLst>
              </a:rPr>
              <a:t> John 14:6; 6:65-69</a:t>
            </a:r>
          </a:p>
          <a:p>
            <a:pPr marL="0" indent="0" algn="ctr">
              <a:buNone/>
            </a:pPr>
            <a:r>
              <a:rPr lang="en-US" sz="4000" b="1" dirty="0">
                <a:solidFill>
                  <a:schemeClr val="accent6">
                    <a:lumMod val="20000"/>
                    <a:lumOff val="80000"/>
                  </a:schemeClr>
                </a:solidFill>
                <a:effectLst>
                  <a:outerShdw blurRad="38100" dist="38100" dir="2700000" algn="tl">
                    <a:srgbClr val="000000">
                      <a:alpha val="43137"/>
                    </a:srgbClr>
                  </a:outerShdw>
                </a:effectLst>
              </a:rPr>
              <a:t>God’s Choice</a:t>
            </a:r>
          </a:p>
          <a:p>
            <a:pPr marL="0" indent="0" algn="ctr">
              <a:buNone/>
            </a:pPr>
            <a:r>
              <a:rPr lang="en-US" sz="3600" i="1" dirty="0">
                <a:solidFill>
                  <a:schemeClr val="accent6">
                    <a:lumMod val="60000"/>
                    <a:lumOff val="40000"/>
                  </a:schemeClr>
                </a:solidFill>
                <a:effectLst>
                  <a:outerShdw blurRad="38100" dist="38100" dir="2700000" algn="tl">
                    <a:srgbClr val="000000">
                      <a:alpha val="43137"/>
                    </a:srgbClr>
                  </a:outerShdw>
                </a:effectLst>
              </a:rPr>
              <a:t>(4) </a:t>
            </a:r>
            <a:r>
              <a:rPr lang="en-US" sz="3600" i="1" dirty="0">
                <a:solidFill>
                  <a:schemeClr val="accent6">
                    <a:lumMod val="20000"/>
                    <a:lumOff val="80000"/>
                  </a:schemeClr>
                </a:solidFill>
                <a:effectLst>
                  <a:outerShdw blurRad="38100" dist="38100" dir="2700000" algn="tl">
                    <a:srgbClr val="000000">
                      <a:alpha val="43137"/>
                    </a:srgbClr>
                  </a:outerShdw>
                </a:effectLst>
              </a:rPr>
              <a:t>1 Peter 1:17-21; 1:13-16</a:t>
            </a:r>
          </a:p>
          <a:p>
            <a:pPr marL="0" indent="0" algn="ctr">
              <a:buNone/>
            </a:pPr>
            <a:r>
              <a:rPr lang="en-US" sz="4000" b="1" dirty="0">
                <a:solidFill>
                  <a:schemeClr val="accent6">
                    <a:lumMod val="20000"/>
                    <a:lumOff val="80000"/>
                  </a:schemeClr>
                </a:solidFill>
                <a:effectLst>
                  <a:outerShdw blurRad="38100" dist="38100" dir="2700000" algn="tl">
                    <a:srgbClr val="000000">
                      <a:alpha val="43137"/>
                    </a:srgbClr>
                  </a:outerShdw>
                </a:effectLst>
              </a:rPr>
              <a:t>God’s Family</a:t>
            </a:r>
          </a:p>
          <a:p>
            <a:pPr marL="0" indent="0" algn="ctr">
              <a:buNone/>
            </a:pPr>
            <a:r>
              <a:rPr lang="en-US" sz="3600" i="1" dirty="0">
                <a:solidFill>
                  <a:schemeClr val="accent6">
                    <a:lumMod val="60000"/>
                    <a:lumOff val="40000"/>
                  </a:schemeClr>
                </a:solidFill>
                <a:effectLst>
                  <a:outerShdw blurRad="38100" dist="38100" dir="2700000" algn="tl">
                    <a:srgbClr val="000000">
                      <a:alpha val="43137"/>
                    </a:srgbClr>
                  </a:outerShdw>
                </a:effectLst>
              </a:rPr>
              <a:t>(5) </a:t>
            </a:r>
            <a:r>
              <a:rPr lang="en-US" sz="3600" i="1" dirty="0">
                <a:solidFill>
                  <a:schemeClr val="accent6">
                    <a:lumMod val="20000"/>
                    <a:lumOff val="80000"/>
                  </a:schemeClr>
                </a:solidFill>
                <a:effectLst>
                  <a:outerShdw blurRad="38100" dist="38100" dir="2700000" algn="tl">
                    <a:srgbClr val="000000">
                      <a:alpha val="43137"/>
                    </a:srgbClr>
                  </a:outerShdw>
                </a:effectLst>
              </a:rPr>
              <a:t>Mark 16:15-16; Revelation 3:20; Romans 8:14-17</a:t>
            </a:r>
          </a:p>
          <a:p>
            <a:pPr marL="0" indent="0" algn="ctr">
              <a:buNone/>
            </a:pPr>
            <a:r>
              <a:rPr lang="en-US" sz="4000" b="1" dirty="0">
                <a:solidFill>
                  <a:schemeClr val="accent6">
                    <a:lumMod val="20000"/>
                    <a:lumOff val="80000"/>
                  </a:schemeClr>
                </a:solidFill>
                <a:effectLst>
                  <a:outerShdw blurRad="38100" dist="38100" dir="2700000" algn="tl">
                    <a:srgbClr val="000000">
                      <a:alpha val="43137"/>
                    </a:srgbClr>
                  </a:outerShdw>
                </a:effectLst>
              </a:rPr>
              <a:t>God’s Grace</a:t>
            </a:r>
          </a:p>
          <a:p>
            <a:pPr marL="0" indent="0" algn="ctr">
              <a:buNone/>
            </a:pPr>
            <a:r>
              <a:rPr lang="en-US" sz="3600" i="1" dirty="0">
                <a:solidFill>
                  <a:schemeClr val="accent6">
                    <a:lumMod val="60000"/>
                    <a:lumOff val="40000"/>
                  </a:schemeClr>
                </a:solidFill>
                <a:effectLst>
                  <a:outerShdw blurRad="38100" dist="38100" dir="2700000" algn="tl">
                    <a:srgbClr val="000000">
                      <a:alpha val="43137"/>
                    </a:srgbClr>
                  </a:outerShdw>
                </a:effectLst>
              </a:rPr>
              <a:t>(6) </a:t>
            </a:r>
            <a:r>
              <a:rPr lang="en-US" sz="3600" i="1" dirty="0">
                <a:solidFill>
                  <a:schemeClr val="accent6">
                    <a:lumMod val="20000"/>
                    <a:lumOff val="80000"/>
                  </a:schemeClr>
                </a:solidFill>
                <a:effectLst>
                  <a:outerShdw blurRad="38100" dist="38100" dir="2700000" algn="tl">
                    <a:srgbClr val="000000">
                      <a:alpha val="43137"/>
                    </a:srgbClr>
                  </a:outerShdw>
                </a:effectLst>
              </a:rPr>
              <a:t>John 3:16-17; Romans 5:6-11         </a:t>
            </a:r>
          </a:p>
        </p:txBody>
      </p:sp>
      <p:sp>
        <p:nvSpPr>
          <p:cNvPr id="4" name="TextBox 3">
            <a:extLst>
              <a:ext uri="{FF2B5EF4-FFF2-40B4-BE49-F238E27FC236}">
                <a16:creationId xmlns:a16="http://schemas.microsoft.com/office/drawing/2014/main" id="{5653E5D2-F2E2-2B97-EDFE-AC4F7F40D0B3}"/>
              </a:ext>
            </a:extLst>
          </p:cNvPr>
          <p:cNvSpPr txBox="1"/>
          <p:nvPr/>
        </p:nvSpPr>
        <p:spPr>
          <a:xfrm>
            <a:off x="311717" y="1143000"/>
            <a:ext cx="11513937" cy="2262158"/>
          </a:xfrm>
          <a:prstGeom prst="rect">
            <a:avLst/>
          </a:prstGeom>
          <a:noFill/>
        </p:spPr>
        <p:txBody>
          <a:bodyPr wrap="square" rtlCol="0">
            <a:spAutoFit/>
          </a:bodyPr>
          <a:lstStyle/>
          <a:p>
            <a:pPr algn="ctr"/>
            <a:r>
              <a:rPr lang="en-US" sz="3500" dirty="0">
                <a:solidFill>
                  <a:schemeClr val="bg1"/>
                </a:solidFill>
                <a:effectLst>
                  <a:outerShdw blurRad="38100" dist="38100" dir="2700000" algn="tl">
                    <a:srgbClr val="000000">
                      <a:alpha val="43137"/>
                    </a:srgbClr>
                  </a:outerShdw>
                </a:effectLst>
                <a:latin typeface="Aptos Narrow" panose="020B0004020202020204" pitchFamily="34" charset="0"/>
              </a:rPr>
              <a:t>“He has delivered us from the power of darkness and conveyed us into the kingdom of </a:t>
            </a:r>
            <a:r>
              <a:rPr lang="en-US" sz="3500" dirty="0">
                <a:solidFill>
                  <a:schemeClr val="accent6">
                    <a:lumMod val="40000"/>
                    <a:lumOff val="60000"/>
                  </a:schemeClr>
                </a:solidFill>
                <a:effectLst>
                  <a:outerShdw blurRad="38100" dist="38100" dir="2700000" algn="tl">
                    <a:srgbClr val="000000">
                      <a:alpha val="43137"/>
                    </a:srgbClr>
                  </a:outerShdw>
                </a:effectLst>
                <a:latin typeface="Aptos Narrow" panose="020B0004020202020204" pitchFamily="34" charset="0"/>
              </a:rPr>
              <a:t>the Son of His love</a:t>
            </a:r>
            <a:r>
              <a:rPr lang="en-US" sz="3500" dirty="0">
                <a:solidFill>
                  <a:schemeClr val="bg1"/>
                </a:solidFill>
                <a:effectLst>
                  <a:outerShdw blurRad="38100" dist="38100" dir="2700000" algn="tl">
                    <a:srgbClr val="000000">
                      <a:alpha val="43137"/>
                    </a:srgbClr>
                  </a:outerShdw>
                </a:effectLst>
                <a:latin typeface="Aptos Narrow" panose="020B0004020202020204" pitchFamily="34" charset="0"/>
              </a:rPr>
              <a:t>, in whom we have redemption through His blood, the forgiveness of sins.”</a:t>
            </a:r>
          </a:p>
          <a:p>
            <a:pPr algn="r"/>
            <a:r>
              <a:rPr lang="en-US" sz="3200" dirty="0">
                <a:solidFill>
                  <a:schemeClr val="bg1"/>
                </a:solidFill>
                <a:effectLst>
                  <a:outerShdw blurRad="38100" dist="38100" dir="2700000" algn="tl">
                    <a:srgbClr val="000000">
                      <a:alpha val="43137"/>
                    </a:srgbClr>
                  </a:outerShdw>
                </a:effectLst>
                <a:latin typeface="Aptos Narrow" panose="020B0004020202020204" pitchFamily="34" charset="0"/>
              </a:rPr>
              <a:t>Colossians 1:13-14</a:t>
            </a:r>
          </a:p>
        </p:txBody>
      </p:sp>
    </p:spTree>
    <p:extLst>
      <p:ext uri="{BB962C8B-B14F-4D97-AF65-F5344CB8AC3E}">
        <p14:creationId xmlns:p14="http://schemas.microsoft.com/office/powerpoint/2010/main" val="31134263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91BF-752A-7290-02CC-310CE38D09DB}"/>
              </a:ext>
            </a:extLst>
          </p:cNvPr>
          <p:cNvSpPr>
            <a:spLocks noGrp="1"/>
          </p:cNvSpPr>
          <p:nvPr>
            <p:ph type="ctrTitle"/>
          </p:nvPr>
        </p:nvSpPr>
        <p:spPr>
          <a:xfrm>
            <a:off x="621792" y="385241"/>
            <a:ext cx="5218176" cy="1089991"/>
          </a:xfrm>
        </p:spPr>
        <p:txBody>
          <a:bodyPr>
            <a:prstTxWarp prst="textStop">
              <a:avLst>
                <a:gd name="adj" fmla="val 14593"/>
              </a:avLst>
            </a:prstTxWarp>
            <a:normAutofit fontScale="90000"/>
          </a:bodyPr>
          <a:lstStyle/>
          <a:p>
            <a:r>
              <a:rPr lang="en-US" sz="9600" dirty="0">
                <a:solidFill>
                  <a:schemeClr val="accent6">
                    <a:lumMod val="20000"/>
                    <a:lumOff val="80000"/>
                  </a:schemeClr>
                </a:solidFill>
                <a:latin typeface="Bebas Neue" panose="020B0606020202050201" pitchFamily="34" charset="0"/>
              </a:rPr>
              <a:t>CONCLUSION</a:t>
            </a:r>
          </a:p>
        </p:txBody>
      </p:sp>
      <p:sp>
        <p:nvSpPr>
          <p:cNvPr id="3" name="Subtitle 2">
            <a:extLst>
              <a:ext uri="{FF2B5EF4-FFF2-40B4-BE49-F238E27FC236}">
                <a16:creationId xmlns:a16="http://schemas.microsoft.com/office/drawing/2014/main" id="{5CF51EDA-E91B-5A15-2AF1-46A136F58CCE}"/>
              </a:ext>
            </a:extLst>
          </p:cNvPr>
          <p:cNvSpPr>
            <a:spLocks noGrp="1"/>
          </p:cNvSpPr>
          <p:nvPr>
            <p:ph type="subTitle" idx="1"/>
          </p:nvPr>
        </p:nvSpPr>
        <p:spPr>
          <a:xfrm>
            <a:off x="414529" y="2414016"/>
            <a:ext cx="11277600" cy="4185567"/>
          </a:xfrm>
        </p:spPr>
        <p:txBody>
          <a:bodyPr>
            <a:normAutofit/>
          </a:bodyPr>
          <a:lstStyle/>
          <a:p>
            <a:r>
              <a:rPr lang="en-US" sz="6000" dirty="0">
                <a:solidFill>
                  <a:schemeClr val="accent6">
                    <a:lumMod val="60000"/>
                    <a:lumOff val="40000"/>
                  </a:schemeClr>
                </a:solidFill>
                <a:effectLst>
                  <a:outerShdw blurRad="38100" dist="38100" dir="2700000" algn="tl">
                    <a:srgbClr val="000000">
                      <a:alpha val="43137"/>
                    </a:srgbClr>
                  </a:outerShdw>
                </a:effectLst>
                <a:latin typeface="Bebas Neue" panose="020B0606020202050201" pitchFamily="34" charset="0"/>
              </a:rPr>
              <a:t>Are you one of the chosen?</a:t>
            </a:r>
          </a:p>
          <a:p>
            <a:endParaRPr lang="en-US" sz="4000" dirty="0">
              <a:solidFill>
                <a:schemeClr val="accent6">
                  <a:lumMod val="20000"/>
                  <a:lumOff val="80000"/>
                </a:schemeClr>
              </a:solidFill>
              <a:effectLst>
                <a:outerShdw blurRad="38100" dist="38100" dir="2700000" algn="tl">
                  <a:srgbClr val="000000">
                    <a:alpha val="43137"/>
                  </a:srgbClr>
                </a:outerShdw>
              </a:effectLst>
            </a:endParaRPr>
          </a:p>
          <a:p>
            <a:r>
              <a:rPr lang="en-US" sz="4400" dirty="0">
                <a:solidFill>
                  <a:schemeClr val="accent6">
                    <a:lumMod val="20000"/>
                    <a:lumOff val="80000"/>
                  </a:schemeClr>
                </a:solidFill>
                <a:effectLst>
                  <a:outerShdw blurRad="38100" dist="38100" dir="2700000" algn="tl">
                    <a:srgbClr val="000000">
                      <a:alpha val="43137"/>
                    </a:srgbClr>
                  </a:outerShdw>
                </a:effectLst>
              </a:rPr>
              <a:t>If not… in Faith, Obey Today!</a:t>
            </a:r>
          </a:p>
        </p:txBody>
      </p:sp>
    </p:spTree>
    <p:extLst>
      <p:ext uri="{BB962C8B-B14F-4D97-AF65-F5344CB8AC3E}">
        <p14:creationId xmlns:p14="http://schemas.microsoft.com/office/powerpoint/2010/main" val="30208555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TotalTime>
  <Words>1693</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Aptos Narrow</vt:lpstr>
      <vt:lpstr>Arial</vt:lpstr>
      <vt:lpstr>Bebas Neue</vt:lpstr>
      <vt:lpstr>Symbol</vt:lpstr>
      <vt:lpstr>Office Theme</vt:lpstr>
      <vt:lpstr>One Long Sentence</vt:lpstr>
      <vt:lpstr>In Christ; In Him; By Jesus Christ; In the Beloved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Long Sentence</dc:title>
  <dc:creator>Stan Cox</dc:creator>
  <cp:lastModifiedBy>Stan Cox</cp:lastModifiedBy>
  <cp:revision>1</cp:revision>
  <cp:lastPrinted>2024-05-29T20:02:27Z</cp:lastPrinted>
  <dcterms:created xsi:type="dcterms:W3CDTF">2024-05-29T15:31:10Z</dcterms:created>
  <dcterms:modified xsi:type="dcterms:W3CDTF">2024-05-29T20:03:25Z</dcterms:modified>
</cp:coreProperties>
</file>