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229" y="0"/>
            <a:ext cx="1371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029" y="5643061"/>
            <a:ext cx="8269941" cy="923330"/>
          </a:xfrm>
          <a:prstGeom prst="rect">
            <a:avLst/>
          </a:prstGeom>
          <a:solidFill>
            <a:srgbClr val="00003E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Vivaldi" panose="03020602050506090804" pitchFamily="66" charset="0"/>
              </a:rPr>
              <a:t>West Side Spring Lectureship</a:t>
            </a:r>
            <a:endParaRPr lang="en-US" sz="5400" dirty="0">
              <a:solidFill>
                <a:schemeClr val="bg1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5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This forgiveness is unlimited.  Matt. 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18:27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has man sinned against God and God not forgiven him if he repents? </a:t>
            </a:r>
            <a:endParaRPr lang="en-US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How 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has man sinned against you and you have not forgiven him if he repents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</a:t>
            </a: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Luke 17:3-4 – go to your brother and talk with them, if he repents forgive him, and repeat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2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Forgiveness comes from the heart.  Matt. 18:35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When we consider the fruit of the Spirit we see that longsuffering, kindness and gentleness are listed, Gal. 5:22-23.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To the church at Colossi Paul wrote about tender mercies, kindness, bearing with one another and forgiving one another, Col. 3:12-13.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Forgiveness comes from the heart.  Matt. 18:35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These 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characteristics must reside in the heart of each of us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Col. 3:14-17 – if the peace of God rules in our hearts then these will be present also and dwell richly in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us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Matt. 12:35 – a good man has good things in his heart and those things will come out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1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Forgiveness comes from the heart.  Matt. 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18:35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If we have forgiveness in our heart we will be ready to forgive.  This forgiveness is not withheld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1 </a:t>
            </a: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John 1:9 – if we confess our sins He will forgive our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sins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do we know this?</a:t>
            </a:r>
          </a:p>
        </p:txBody>
      </p:sp>
    </p:spTree>
    <p:extLst>
      <p:ext uri="{BB962C8B-B14F-4D97-AF65-F5344CB8AC3E}">
        <p14:creationId xmlns:p14="http://schemas.microsoft.com/office/powerpoint/2010/main" val="137457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do we know this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</a:t>
            </a: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1 Cor. 2:10-12 – the Spirit searches the deep things of God and makes them known to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us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Luke 23:34 – Jesus had this forgiveness in His heart even as He was being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crucified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Acts 7:60 – Stephen exhibited this type of forgiveness as he was being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stoned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We must have forgiveness in our heart and offer it willing when it is sought.</a:t>
            </a:r>
          </a:p>
          <a:p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5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When we read the parable of the unforgiving servant we should examine ourselves.  </a:t>
            </a:r>
            <a:endParaRPr lang="en-US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First</a:t>
            </a: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, do we forgive? </a:t>
            </a:r>
            <a:endParaRPr lang="en-US" dirty="0" smtClean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Second</a:t>
            </a: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, is it unlimited?  </a:t>
            </a:r>
            <a:endParaRPr lang="en-US" dirty="0" smtClean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And </a:t>
            </a: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third, does forgiveness dwell in our heart?</a:t>
            </a:r>
          </a:p>
        </p:txBody>
      </p:sp>
    </p:spTree>
    <p:extLst>
      <p:ext uri="{BB962C8B-B14F-4D97-AF65-F5344CB8AC3E}">
        <p14:creationId xmlns:p14="http://schemas.microsoft.com/office/powerpoint/2010/main" val="362887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  <a:ln w="63500"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The question is asked about forgiveness, v. 21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“Lord, how often shall my brother sin against me, and I forgive him?”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The second question 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is asked. 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Up to seven times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?”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Is 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that the limit of forgiveness?  </a:t>
            </a:r>
            <a:endParaRPr lang="en-US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Is 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there a limit to forgiveness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Matt. 18:22 – Jesus says up to seventy times seven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5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As 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we read the parable we must consider our self and whether we truly have forgiveness in our heart.</a:t>
            </a:r>
          </a:p>
        </p:txBody>
      </p:sp>
    </p:spTree>
    <p:extLst>
      <p:ext uri="{BB962C8B-B14F-4D97-AF65-F5344CB8AC3E}">
        <p14:creationId xmlns:p14="http://schemas.microsoft.com/office/powerpoint/2010/main" val="92499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What is the lesson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This is probably the simplest of parables to explain; </a:t>
            </a:r>
            <a:endParaRPr lang="en-US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W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e </a:t>
            </a: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must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forgive 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This </a:t>
            </a: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forgiveness is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unlimited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This </a:t>
            </a: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forgiveness comes from the heart.</a:t>
            </a:r>
          </a:p>
        </p:txBody>
      </p:sp>
    </p:spTree>
    <p:extLst>
      <p:ext uri="{BB962C8B-B14F-4D97-AF65-F5344CB8AC3E}">
        <p14:creationId xmlns:p14="http://schemas.microsoft.com/office/powerpoint/2010/main" val="358038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We must forgive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In the parable the servant was forgiven because his master was moved with compassion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The servant had no compassion when dealing with those who were in debt to him.  He was moved with animosity instead as he had the debtor thrown into prison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6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We must forgive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Mark 11:25-26 – If we don’t forgive we will receive no forgiveness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.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Eph. 4:32 – be tenderhearted and kind and forgive</a:t>
            </a: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2 Cor. 2:6-11 – Paul reminds the Corinthians to forgive and reaffirm their love for the man.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9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2 Cor. 2:6-11 – Paul reminds the Corinthians to forgive and reaffirm their love for the man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.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Our forgiveness should be such that we embrace that one again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Psalm 51:3-4 – the one who sins will always remember his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sins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Heb. 8:12 – by the new covenant God will not remember our sins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This forgiveness is unlimited.  Matt.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18:27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In 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the parable the master forgave a great debt.  To get an idea about the debt used, one talent would be the equivalent of about 16 year’s wages.  The servant owed 10,000 talents.  </a:t>
            </a:r>
            <a:endParaRPr lang="en-US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This </a:t>
            </a: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is a debt that is never going to be repaid and yet the master had compassion and forgave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6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635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Elephant" panose="02020904090505020303" pitchFamily="18" charset="0"/>
              </a:rPr>
              <a:t>U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nforgiving Servant</a:t>
            </a:r>
            <a:b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Matthew 18:21-35</a:t>
            </a:r>
            <a:endParaRPr lang="en-US" sz="32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This forgiveness is unlimited.  Matt. </a:t>
            </a:r>
            <a:r>
              <a:rPr lang="en-US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18:27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Rom. 1:28-32 – God has allowed man to debase and fill himself with all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unrighteousness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Rom. 5:6 – Christ died for the </a:t>
            </a:r>
            <a:r>
              <a:rPr lang="en-US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ungodly</a:t>
            </a:r>
            <a:endParaRPr lang="en-US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Berlin Sans FB" panose="020E0602020502020306" pitchFamily="34" charset="0"/>
              </a:rPr>
              <a:t>2 Cor. 5:18-21 – Jesus became sin for us that our sins might not be reckoned to us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2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768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Berlin Sans FB</vt:lpstr>
      <vt:lpstr>Calibri</vt:lpstr>
      <vt:lpstr>Elephant</vt:lpstr>
      <vt:lpstr>Vivaldi</vt:lpstr>
      <vt:lpstr>Wingdings</vt:lpstr>
      <vt:lpstr>Office Theme</vt:lpstr>
      <vt:lpstr>PowerPoint Presentation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  <vt:lpstr>The Unforgiving Servant Matthew 18:21-35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</dc:creator>
  <cp:lastModifiedBy>Stan Cox</cp:lastModifiedBy>
  <cp:revision>5</cp:revision>
  <dcterms:created xsi:type="dcterms:W3CDTF">2006-08-16T00:00:00Z</dcterms:created>
  <dcterms:modified xsi:type="dcterms:W3CDTF">2016-05-03T04:07:39Z</dcterms:modified>
</cp:coreProperties>
</file>