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5" r:id="rId3"/>
    <p:sldId id="273" r:id="rId4"/>
  </p:sldIdLst>
  <p:sldSz cx="12192000" cy="68580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rter One" panose="03080802040405060005" pitchFamily="66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6428C-5340-47E1-A1BB-462AB4F64B45}" v="77" dt="2022-05-29T12:58:12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5359" autoAdjust="0"/>
  </p:normalViewPr>
  <p:slideViewPr>
    <p:cSldViewPr>
      <p:cViewPr varScale="1">
        <p:scale>
          <a:sx n="34" d="100"/>
          <a:sy n="34" d="100"/>
        </p:scale>
        <p:origin x="2472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07C6428C-5340-47E1-A1BB-462AB4F64B45}"/>
    <pc:docChg chg="modNotesMaster modHandout">
      <pc:chgData name="Stan Cox" userId="9376f276357bfffd" providerId="LiveId" clId="{07C6428C-5340-47E1-A1BB-462AB4F64B45}" dt="2022-05-29T12:58:12.057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05F787A-8C4B-DEF3-1D7F-7B5FAE2E6B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673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sz="1800" dirty="0">
                <a:latin typeface="Carter One" panose="03080802040405060005" pitchFamily="66" charset="0"/>
              </a:rPr>
              <a:t>Proper Attitudes Toward One Another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872F115-F8E9-7BD2-28B5-6B118F7B27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7279" y="0"/>
            <a:ext cx="210149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May 29, 2022 @ 11am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0FCCD03-2452-6F4B-A577-1FBB9F5F26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West Side church of Christ, Stan Cox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DE0914D-9393-B570-5425-6CBB5E7A7E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soundteaching.org   </a:t>
            </a:r>
            <a:fld id="{3E69E4AE-CD3D-4BF7-B09A-242E0561BBB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6A6013-778B-FE53-E612-CF7B62E2E1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BBA772D-CA4E-E982-E8DF-3CA2D4778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ED65F15-67BE-4D84-8A26-90243CF468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AC4A8CC-FFC5-1F12-CA45-D1053CB499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12BE777-FB0A-BE35-0C92-C260E23B7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BDC4D38-1ECD-1B3A-3EF5-9F8C65FA1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C66C2-D3D1-4247-AA00-7CAF37FF84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B02585-2426-F293-EFF2-01287F14D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CB49D-5DA0-4380-BECE-DD7BAB414C9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2E66B62-FF3D-0F4C-9392-51F07C63A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ED6B765-AEF7-ACBE-F537-E80061E29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Proper Attitudes Toward One Another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n-lt"/>
              </a:rPr>
              <a:t>As we work together as brethren, certain attitudes are needed.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These will make our work more successful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These will help us to fulfill our responsibilities toward one another and God</a:t>
            </a:r>
          </a:p>
          <a:p>
            <a:endParaRPr lang="en-US" altLang="en-US" dirty="0">
              <a:latin typeface="+mn-lt"/>
            </a:endParaRPr>
          </a:p>
          <a:p>
            <a:pPr algn="r"/>
            <a:r>
              <a:rPr lang="en-US" altLang="en-US" dirty="0">
                <a:latin typeface="+mn-lt"/>
              </a:rPr>
              <a:t>Based on a sermon by Mark Copeland entitled “Attitudes Needed in Congregational Work”  (His point #3)</a:t>
            </a:r>
          </a:p>
          <a:p>
            <a:pPr algn="r"/>
            <a:r>
              <a:rPr lang="en-US" altLang="en-US" dirty="0">
                <a:latin typeface="+mn-lt"/>
              </a:rPr>
              <a:t>Preached at West Side on January 4, 2009 AM</a:t>
            </a:r>
          </a:p>
          <a:p>
            <a:pPr algn="r"/>
            <a:r>
              <a:rPr lang="en-US" altLang="en-US" dirty="0">
                <a:latin typeface="+mn-lt"/>
              </a:rPr>
              <a:t>Preached a second time at West Side on May 29, 2022 @ 11am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Proper Attitudes Toward One Another</a:t>
            </a:r>
          </a:p>
          <a:p>
            <a:pPr marL="355886" indent="-35588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Love </a:t>
            </a:r>
          </a:p>
          <a:p>
            <a:pPr marL="355886" indent="-35588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(John 13:34-35),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A new commandment I give to you, that you love one another; as I have loved you, that you also love one another.</a:t>
            </a:r>
            <a:r>
              <a:rPr lang="en-US" i="1" baseline="30000" dirty="0">
                <a:latin typeface="+mn-lt"/>
              </a:rPr>
              <a:t> 35</a:t>
            </a:r>
            <a:r>
              <a:rPr lang="en-US" i="1" dirty="0">
                <a:latin typeface="+mn-lt"/>
              </a:rPr>
              <a:t> By this all will know that you are My disciples, if you have love for one another.”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355886" indent="-35588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Cooperation</a:t>
            </a:r>
          </a:p>
          <a:p>
            <a:pPr marL="355886" indent="-35588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(1 Corinthians 12:20-26), </a:t>
            </a:r>
            <a:r>
              <a:rPr lang="en-US" altLang="en-US" b="1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But now indeed there are many members, yet one body.</a:t>
            </a:r>
            <a:r>
              <a:rPr lang="en-US" i="1" baseline="30000" dirty="0">
                <a:latin typeface="+mn-lt"/>
              </a:rPr>
              <a:t> 21</a:t>
            </a:r>
            <a:r>
              <a:rPr lang="en-US" i="1" dirty="0">
                <a:latin typeface="+mn-lt"/>
              </a:rPr>
              <a:t> And the eye cannot say to the hand, “I have no need of you”; nor again the head to the feet, “I have no need of you.”</a:t>
            </a:r>
            <a:r>
              <a:rPr lang="en-US" i="1" baseline="30000" dirty="0">
                <a:latin typeface="+mn-lt"/>
              </a:rPr>
              <a:t> 22</a:t>
            </a:r>
            <a:r>
              <a:rPr lang="en-US" i="1" dirty="0">
                <a:latin typeface="+mn-lt"/>
              </a:rPr>
              <a:t> No, much rather, those members of the body which seem to be weaker are necessary.</a:t>
            </a:r>
            <a:r>
              <a:rPr lang="en-US" i="1" baseline="30000" dirty="0">
                <a:latin typeface="+mn-lt"/>
              </a:rPr>
              <a:t> 23</a:t>
            </a:r>
            <a:r>
              <a:rPr lang="en-US" i="1" dirty="0">
                <a:latin typeface="+mn-lt"/>
              </a:rPr>
              <a:t> And those members of the body which we think to be less honorable, on these we bestow greater honor; and our unpresentable parts have greater modesty,</a:t>
            </a:r>
            <a:r>
              <a:rPr lang="en-US" i="1" baseline="30000" dirty="0">
                <a:latin typeface="+mn-lt"/>
              </a:rPr>
              <a:t> 24</a:t>
            </a:r>
            <a:r>
              <a:rPr lang="en-US" i="1" dirty="0">
                <a:latin typeface="+mn-lt"/>
              </a:rPr>
              <a:t> but our presentable parts have no need. But God composed the body, having given greater honor to that part which lacks it,</a:t>
            </a:r>
            <a:r>
              <a:rPr lang="en-US" i="1" baseline="30000" dirty="0">
                <a:latin typeface="+mn-lt"/>
              </a:rPr>
              <a:t> 25</a:t>
            </a:r>
            <a:r>
              <a:rPr lang="en-US" i="1" dirty="0">
                <a:latin typeface="+mn-lt"/>
              </a:rPr>
              <a:t> that there should be no schism in the body, but that the members should have the same care for one another.</a:t>
            </a:r>
            <a:r>
              <a:rPr lang="en-US" i="1" baseline="30000" dirty="0">
                <a:latin typeface="+mn-lt"/>
              </a:rPr>
              <a:t> 26</a:t>
            </a:r>
            <a:r>
              <a:rPr lang="en-US" i="1" dirty="0">
                <a:latin typeface="+mn-lt"/>
              </a:rPr>
              <a:t> And if one member suffers, all the members suffer with it; or if one member is honored, all the members rejoice with it.”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355886" indent="-35588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Appreciation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(for others &amp; their work)</a:t>
            </a:r>
          </a:p>
          <a:p>
            <a:pPr marL="355886" indent="-35588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(1 Thessalonians 5:12-13),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And we urge you, brethren, to recognize those who labor among you, and are over you in the Lord and admonish you,</a:t>
            </a:r>
            <a:r>
              <a:rPr lang="en-US" i="1" baseline="30000" dirty="0">
                <a:latin typeface="+mn-lt"/>
              </a:rPr>
              <a:t> 13</a:t>
            </a:r>
            <a:r>
              <a:rPr lang="en-US" i="1" dirty="0">
                <a:latin typeface="+mn-lt"/>
              </a:rPr>
              <a:t> and to esteem them very highly in love for their work's sake. Be at peace among yourselves.”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342944" lvl="1" indent="-342944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Hospitality</a:t>
            </a:r>
          </a:p>
          <a:p>
            <a:pPr marL="342944" lvl="1" indent="-342944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(3 John 5-8), [John commends Gaius],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Beloved, you do faithfully whatever you do for the brethren and for strangers,</a:t>
            </a:r>
            <a:r>
              <a:rPr lang="en-US" i="1" baseline="30000" dirty="0">
                <a:latin typeface="+mn-lt"/>
              </a:rPr>
              <a:t> 6</a:t>
            </a:r>
            <a:r>
              <a:rPr lang="en-US" i="1" dirty="0">
                <a:latin typeface="+mn-lt"/>
              </a:rPr>
              <a:t> who have borne witness of your love before the church. If you send them forward on their journey in a manner worthy of God, you will do well,</a:t>
            </a:r>
            <a:r>
              <a:rPr lang="en-US" i="1" baseline="30000" dirty="0">
                <a:latin typeface="+mn-lt"/>
              </a:rPr>
              <a:t> 7</a:t>
            </a:r>
            <a:r>
              <a:rPr lang="en-US" i="1" dirty="0">
                <a:latin typeface="+mn-lt"/>
              </a:rPr>
              <a:t> because they went forth for His name's sake, taking nothing from the Gentiles.</a:t>
            </a:r>
            <a:r>
              <a:rPr lang="en-US" i="1" baseline="30000" dirty="0">
                <a:latin typeface="+mn-lt"/>
              </a:rPr>
              <a:t> 8</a:t>
            </a:r>
            <a:r>
              <a:rPr lang="en-US" i="1" dirty="0">
                <a:latin typeface="+mn-lt"/>
              </a:rPr>
              <a:t> We therefore ought to receive such, that we may become fellow workers for the truth.”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404416" indent="-40441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</a:t>
            </a:r>
            <a:r>
              <a:rPr lang="en-US" altLang="en-US" b="1" dirty="0" err="1">
                <a:solidFill>
                  <a:schemeClr val="bg1"/>
                </a:solidFill>
                <a:latin typeface="+mn-lt"/>
              </a:rPr>
              <a:t>Peaceableness</a:t>
            </a:r>
            <a:endParaRPr lang="en-US" altLang="en-US" b="1" dirty="0">
              <a:solidFill>
                <a:schemeClr val="bg1"/>
              </a:solidFill>
              <a:latin typeface="+mn-lt"/>
            </a:endParaRPr>
          </a:p>
          <a:p>
            <a:pPr marL="404416" indent="-40441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(James 3:17-18), [Heavenly wisdom contrasted with earthly wisdom],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But the wisdom that is from above is first pure, then peaceable, gentle, willing to yield, full of mercy and good fruits, without partiality and without hypocrisy.</a:t>
            </a:r>
            <a:r>
              <a:rPr lang="en-US" i="1" baseline="30000" dirty="0">
                <a:latin typeface="+mn-lt"/>
              </a:rPr>
              <a:t> 18</a:t>
            </a:r>
            <a:r>
              <a:rPr lang="en-US" i="1" dirty="0">
                <a:latin typeface="+mn-lt"/>
              </a:rPr>
              <a:t> Now the fruit of righteousness is sown in peace by those who make peace.”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404416" indent="-40441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Gentleness</a:t>
            </a:r>
          </a:p>
          <a:p>
            <a:pPr marL="404416" indent="-40441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(2 Timothy 2:24-26),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And a servant of the Lord must not quarrel but be gentle to all, able to teach, patient,</a:t>
            </a:r>
            <a:r>
              <a:rPr lang="en-US" i="1" baseline="30000" dirty="0">
                <a:latin typeface="+mn-lt"/>
              </a:rPr>
              <a:t> 25</a:t>
            </a:r>
            <a:r>
              <a:rPr lang="en-US" i="1" dirty="0">
                <a:latin typeface="+mn-lt"/>
              </a:rPr>
              <a:t> in humility correcting those who are in opposition, if God perhaps will grant them repentance, so that they may know the truth,</a:t>
            </a:r>
            <a:r>
              <a:rPr lang="en-US" i="1" baseline="30000" dirty="0">
                <a:latin typeface="+mn-lt"/>
              </a:rPr>
              <a:t> 26</a:t>
            </a:r>
            <a:r>
              <a:rPr lang="en-US" i="1" dirty="0">
                <a:latin typeface="+mn-lt"/>
              </a:rPr>
              <a:t> and that they may come to their senses and escape the snare of the devil, having been taken captive by him to do his will.”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404416" indent="-404416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[CLICK] Forgiveness, Forbearance, Patience, Longsuffering</a:t>
            </a:r>
          </a:p>
          <a:p>
            <a:pPr marL="404416" indent="-40441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(Ephesians 4:1-3),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b="0" i="1" dirty="0">
                <a:latin typeface="+mn-lt"/>
              </a:rPr>
              <a:t>I, therefore, the prisoner of the Lord, beseech you to walk worthy of the calling with which you were called,</a:t>
            </a:r>
            <a:r>
              <a:rPr lang="en-US" b="0" i="1" baseline="30000" dirty="0">
                <a:latin typeface="+mn-lt"/>
              </a:rPr>
              <a:t> 2</a:t>
            </a:r>
            <a:r>
              <a:rPr lang="en-US" b="0" i="1" dirty="0">
                <a:latin typeface="+mn-lt"/>
              </a:rPr>
              <a:t> with all lowliness and gentleness, with longsuffering, bearing with one another in love,</a:t>
            </a:r>
            <a:r>
              <a:rPr lang="en-US" b="0" i="1" baseline="30000" dirty="0">
                <a:latin typeface="+mn-lt"/>
              </a:rPr>
              <a:t> 3</a:t>
            </a:r>
            <a:r>
              <a:rPr lang="en-US" b="0" i="1" dirty="0">
                <a:latin typeface="+mn-lt"/>
              </a:rPr>
              <a:t> endeavoring to keep the unity of the Spirit in the bond of peace.”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  <a:p>
            <a:pPr marL="404416" indent="-404416"/>
            <a:r>
              <a:rPr lang="en-US" altLang="en-US" b="1" dirty="0">
                <a:solidFill>
                  <a:srgbClr val="99FF66"/>
                </a:solidFill>
                <a:latin typeface="+mn-lt"/>
              </a:rPr>
              <a:t>(4:32), </a:t>
            </a:r>
            <a:r>
              <a:rPr lang="en-US" altLang="en-US" i="1" dirty="0">
                <a:solidFill>
                  <a:srgbClr val="99FF66"/>
                </a:solidFill>
                <a:latin typeface="+mn-lt"/>
              </a:rPr>
              <a:t>“</a:t>
            </a:r>
            <a:r>
              <a:rPr lang="en-US" i="1" dirty="0">
                <a:latin typeface="+mn-lt"/>
              </a:rPr>
              <a:t>And be kind to one another, tenderhearted, forgiving one another, even as God in Christ forgave you.”</a:t>
            </a:r>
            <a:endParaRPr lang="en-US" altLang="en-US" i="1" dirty="0">
              <a:solidFill>
                <a:srgbClr val="99FF66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C66C2-D3D1-4247-AA00-7CAF37FF84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6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6EA7CF-57DF-4205-21E7-1A580AD4C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E4CED-B09A-46D9-AEED-5FF3785F578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3188680-6AE6-17E9-2F18-EAA70F848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AA5DFF0-5AE4-60B9-5E5F-2AFF2534C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Conclusion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n-lt"/>
              </a:rPr>
              <a:t>Satan is seeking to destroy our congregation.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He works hard to reclaim those who have returned to the Father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n-lt"/>
              </a:rPr>
              <a:t>We need to take care lest we assist him in our efforts</a:t>
            </a:r>
          </a:p>
          <a:p>
            <a:r>
              <a:rPr lang="en-US" altLang="en-US" b="1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Philippians 2:1-4), </a:t>
            </a:r>
            <a:r>
              <a:rPr lang="en-US" i="1" dirty="0">
                <a:latin typeface="+mn-lt"/>
              </a:rPr>
              <a:t>“Therefore if there is any consolation in Christ, if any comfort of love, if any fellowship of the Spirit, if any affection and mercy,</a:t>
            </a:r>
            <a:r>
              <a:rPr lang="en-US" i="1" baseline="30000" dirty="0">
                <a:latin typeface="+mn-lt"/>
              </a:rPr>
              <a:t> 2</a:t>
            </a:r>
            <a:r>
              <a:rPr lang="en-US" i="1" dirty="0">
                <a:latin typeface="+mn-lt"/>
              </a:rPr>
              <a:t> fulfill my joy by being like-minded, having the same love, being of one accord, of one mind.</a:t>
            </a:r>
            <a:r>
              <a:rPr lang="en-US" i="1" baseline="30000" dirty="0">
                <a:latin typeface="+mn-lt"/>
              </a:rPr>
              <a:t> 3</a:t>
            </a:r>
            <a:r>
              <a:rPr lang="en-US" i="1" dirty="0">
                <a:latin typeface="+mn-lt"/>
              </a:rPr>
              <a:t> Let nothing be done through selfish ambition or conceit, but in lowliness of mind let each esteem others better than himself.</a:t>
            </a:r>
            <a:r>
              <a:rPr lang="en-US" i="1" baseline="30000" dirty="0">
                <a:latin typeface="+mn-lt"/>
              </a:rPr>
              <a:t> 4</a:t>
            </a:r>
            <a:r>
              <a:rPr lang="en-US" i="1" dirty="0">
                <a:latin typeface="+mn-lt"/>
              </a:rPr>
              <a:t> Let each of you look out not only for his own interests, but also for the interests of others.”</a:t>
            </a:r>
            <a:endParaRPr lang="en-US" altLang="en-US" i="1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3EF-846C-482B-B35F-B52FABABDC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9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D484-35E1-4226-BE6F-163FC4B282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2E80-AD52-44A8-AB40-3FA2DB5A0C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4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F063-2F47-4A2B-93B1-D63A7FF2CC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0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C998-9F28-488D-9F68-05D06E4857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9F40-6496-4F36-A0AE-CAF08F3AB0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3F52-E78E-4C9D-866E-2606579F65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2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E1FB-A586-4C98-B547-96998D888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50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F3D9-5805-48DF-A499-5CF150330E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ED8C-B5D6-4291-8D63-BAC5271FC4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FD6-DC28-462F-BD3E-80DFCFFF2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83A7-260B-4D83-B782-49244BB721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7B38C4A-5178-32C4-B065-54D7284C5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11430000" cy="2209800"/>
          </a:xfrm>
        </p:spPr>
        <p:txBody>
          <a:bodyPr anchor="ctr"/>
          <a:lstStyle/>
          <a:p>
            <a:r>
              <a:rPr lang="en-US" altLang="en-US" sz="6600" dirty="0">
                <a:solidFill>
                  <a:schemeClr val="bg1"/>
                </a:solidFill>
                <a:latin typeface="Carter One" panose="03080802040405060005" pitchFamily="66" charset="0"/>
              </a:rPr>
              <a:t>Proper Attitudes Toward One Another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AB0951F-E46C-EDF9-C82E-5466401C41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200400"/>
            <a:ext cx="7010400" cy="32004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99FF66"/>
                </a:solidFill>
              </a:rPr>
              <a:t>As we work together as brethren, certain attitudes will help us to be successful in our efforts.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A9F9D2-3EFF-C847-BAD0-13CAAA78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238">
            <a:off x="900249" y="2901501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A04EE29-6965-9274-0315-1A2EAA8AB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353800" cy="1295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arter One" panose="03080802040405060005" pitchFamily="66" charset="0"/>
              </a:rPr>
              <a:t>Proper Attitudes Toward One Another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97898C-611D-8C84-A65F-4D9C0592D98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5638800" cy="5562600"/>
          </a:xfrm>
          <a:solidFill>
            <a:schemeClr val="tx1">
              <a:alpha val="600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49250" indent="-349250"/>
            <a:r>
              <a:rPr lang="en-US" altLang="en-US" sz="4000" b="1" dirty="0">
                <a:solidFill>
                  <a:schemeClr val="bg1"/>
                </a:solidFill>
              </a:rPr>
              <a:t>Love</a:t>
            </a:r>
          </a:p>
          <a:p>
            <a:pPr marL="577850" lvl="1" indent="0"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John 13:34-35</a:t>
            </a:r>
          </a:p>
          <a:p>
            <a:pPr marL="349250" indent="-349250"/>
            <a:r>
              <a:rPr lang="en-US" altLang="en-US" sz="4000" b="1" dirty="0">
                <a:solidFill>
                  <a:schemeClr val="bg1"/>
                </a:solidFill>
              </a:rPr>
              <a:t>Cooperation</a:t>
            </a:r>
          </a:p>
          <a:p>
            <a:pPr marL="577850" lvl="1" indent="0"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1 Corinthians 12:20-26</a:t>
            </a:r>
          </a:p>
          <a:p>
            <a:pPr marL="349250" indent="-349250"/>
            <a:r>
              <a:rPr lang="en-US" altLang="en-US" sz="4000" b="1" dirty="0">
                <a:solidFill>
                  <a:schemeClr val="bg1"/>
                </a:solidFill>
              </a:rPr>
              <a:t>Appreciation</a:t>
            </a:r>
          </a:p>
          <a:p>
            <a:pPr marL="400050" lvl="1" indent="0"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(for others &amp; their work)</a:t>
            </a:r>
          </a:p>
          <a:p>
            <a:pPr marL="577850" lvl="1" indent="0"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1 Thessalonians 5:12-13</a:t>
            </a:r>
          </a:p>
          <a:p>
            <a:pPr marL="336550" lvl="1" indent="-336550"/>
            <a:r>
              <a:rPr lang="en-US" altLang="en-US" sz="4000" b="1" dirty="0">
                <a:solidFill>
                  <a:schemeClr val="bg1"/>
                </a:solidFill>
              </a:rPr>
              <a:t>Hospitality</a:t>
            </a:r>
          </a:p>
          <a:p>
            <a:pPr marL="577850" lvl="1" indent="0"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3 John 5-8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F775CB8-E2A3-162A-5792-DEE194E211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143000"/>
            <a:ext cx="5562600" cy="5562600"/>
          </a:xfrm>
          <a:solidFill>
            <a:schemeClr val="tx1">
              <a:alpha val="600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96875" indent="-396875"/>
            <a:r>
              <a:rPr lang="en-US" altLang="en-US" sz="4000" b="1" dirty="0" err="1">
                <a:solidFill>
                  <a:schemeClr val="bg1"/>
                </a:solidFill>
              </a:rPr>
              <a:t>Peaceableness</a:t>
            </a:r>
            <a:endParaRPr lang="en-US" altLang="en-US" sz="4000" b="1" dirty="0">
              <a:solidFill>
                <a:schemeClr val="bg1"/>
              </a:solidFill>
            </a:endParaRPr>
          </a:p>
          <a:p>
            <a:pPr marL="854075" lvl="1">
              <a:buFontTx/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James 3:17-18</a:t>
            </a:r>
          </a:p>
          <a:p>
            <a:pPr marL="396875" indent="-396875"/>
            <a:r>
              <a:rPr lang="en-US" altLang="en-US" sz="4000" b="1" dirty="0">
                <a:solidFill>
                  <a:schemeClr val="bg1"/>
                </a:solidFill>
              </a:rPr>
              <a:t>Gentleness</a:t>
            </a:r>
          </a:p>
          <a:p>
            <a:pPr marL="854075" lvl="1">
              <a:buFontTx/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2 Timothy 2:24-26</a:t>
            </a:r>
          </a:p>
          <a:p>
            <a:pPr marL="396875" indent="-396875"/>
            <a:r>
              <a:rPr lang="en-US" altLang="en-US" sz="4000" b="1" dirty="0">
                <a:solidFill>
                  <a:schemeClr val="bg1"/>
                </a:solidFill>
              </a:rPr>
              <a:t>Forgiveness,                  Forbearance, Patience, Longsuffering</a:t>
            </a:r>
          </a:p>
          <a:p>
            <a:pPr marL="854075" lvl="1">
              <a:buFontTx/>
              <a:buNone/>
            </a:pPr>
            <a:r>
              <a:rPr lang="en-US" altLang="en-US" sz="3600" dirty="0">
                <a:solidFill>
                  <a:srgbClr val="99FF66"/>
                </a:solidFill>
              </a:rPr>
              <a:t>Ephesians 4:1-3,32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E9724FD-CA82-B27E-31CC-B502C30FAE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457200"/>
            <a:ext cx="7772400" cy="1752600"/>
          </a:xfrm>
        </p:spPr>
        <p:txBody>
          <a:bodyPr anchor="ctr"/>
          <a:lstStyle/>
          <a:p>
            <a:r>
              <a:rPr lang="en-US" altLang="en-US" sz="6600" dirty="0">
                <a:solidFill>
                  <a:schemeClr val="bg1"/>
                </a:solidFill>
                <a:latin typeface="Carter One" panose="03080802040405060005" pitchFamily="66" charset="0"/>
              </a:rPr>
              <a:t>Conclusion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E5806C3-6FAE-E8C5-84E4-2DD8A1013B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76800" y="2743200"/>
            <a:ext cx="6781800" cy="32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99FF66"/>
                </a:solidFill>
              </a:rPr>
              <a:t>Satan is seeking to destroy our congregation.  Let us not assist him by ungodliness in our relations with our brethren.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D53F3275-C62C-39BB-F6C9-0DDB4EBE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238">
            <a:off x="905824" y="2929576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956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Carter One</vt:lpstr>
      <vt:lpstr>Arial</vt:lpstr>
      <vt:lpstr>Calibri Light</vt:lpstr>
      <vt:lpstr>Calibri</vt:lpstr>
      <vt:lpstr>Default Design</vt:lpstr>
      <vt:lpstr>Proper Attitudes Toward One Another</vt:lpstr>
      <vt:lpstr>Proper Attitudes Toward One Another</vt:lpstr>
      <vt:lpstr>Conclusion</vt:lpstr>
    </vt:vector>
  </TitlesOfParts>
  <Company>West 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Attitudes Toward The Brethren</dc:title>
  <dc:creator>Stan Cox</dc:creator>
  <cp:lastModifiedBy>Stan Cox</cp:lastModifiedBy>
  <cp:revision>8</cp:revision>
  <cp:lastPrinted>2022-05-29T12:58:13Z</cp:lastPrinted>
  <dcterms:created xsi:type="dcterms:W3CDTF">2009-01-04T07:35:26Z</dcterms:created>
  <dcterms:modified xsi:type="dcterms:W3CDTF">2022-05-29T12:58:22Z</dcterms:modified>
</cp:coreProperties>
</file>