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878A"/>
    <a:srgbClr val="FBC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C4AE4-16BC-4547-B20A-5609BF91164E}" v="5" dt="2024-03-08T21:40:55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0CFC4AE4-16BC-4547-B20A-5609BF91164E}"/>
    <pc:docChg chg="custSel modSld modHandout">
      <pc:chgData name="Stan Cox" userId="9376f276357bfffd" providerId="LiveId" clId="{0CFC4AE4-16BC-4547-B20A-5609BF91164E}" dt="2024-03-09T02:11:38.398" v="172" actId="20577"/>
      <pc:docMkLst>
        <pc:docMk/>
      </pc:docMkLst>
      <pc:sldChg chg="modTransition">
        <pc:chgData name="Stan Cox" userId="9376f276357bfffd" providerId="LiveId" clId="{0CFC4AE4-16BC-4547-B20A-5609BF91164E}" dt="2024-03-08T21:40:55.847" v="4"/>
        <pc:sldMkLst>
          <pc:docMk/>
          <pc:sldMk cId="4248510818" sldId="256"/>
        </pc:sldMkLst>
      </pc:sldChg>
      <pc:sldChg chg="modSp mod modTransition">
        <pc:chgData name="Stan Cox" userId="9376f276357bfffd" providerId="LiveId" clId="{0CFC4AE4-16BC-4547-B20A-5609BF91164E}" dt="2024-03-08T21:44:50.831" v="33" actId="207"/>
        <pc:sldMkLst>
          <pc:docMk/>
          <pc:sldMk cId="571613531" sldId="257"/>
        </pc:sldMkLst>
        <pc:spChg chg="mod">
          <ac:chgData name="Stan Cox" userId="9376f276357bfffd" providerId="LiveId" clId="{0CFC4AE4-16BC-4547-B20A-5609BF91164E}" dt="2024-03-08T21:43:42.001" v="12" actId="20577"/>
          <ac:spMkLst>
            <pc:docMk/>
            <pc:sldMk cId="571613531" sldId="257"/>
            <ac:spMk id="2" creationId="{39C330B0-007F-08B6-C301-3D9658299FA7}"/>
          </ac:spMkLst>
        </pc:spChg>
        <pc:spChg chg="mod">
          <ac:chgData name="Stan Cox" userId="9376f276357bfffd" providerId="LiveId" clId="{0CFC4AE4-16BC-4547-B20A-5609BF91164E}" dt="2024-03-08T21:44:50.831" v="33" actId="207"/>
          <ac:spMkLst>
            <pc:docMk/>
            <pc:sldMk cId="571613531" sldId="257"/>
            <ac:spMk id="3" creationId="{6058E3F3-73F5-A1CA-A1B6-FEE9823A5725}"/>
          </ac:spMkLst>
        </pc:spChg>
      </pc:sldChg>
      <pc:sldChg chg="modTransition">
        <pc:chgData name="Stan Cox" userId="9376f276357bfffd" providerId="LiveId" clId="{0CFC4AE4-16BC-4547-B20A-5609BF91164E}" dt="2024-03-08T21:40:55.847" v="4"/>
        <pc:sldMkLst>
          <pc:docMk/>
          <pc:sldMk cId="2635241017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55E0E2-D9BB-B565-431E-2190FF439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1"/>
            <a:ext cx="3781168" cy="86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900" dirty="0">
                <a:latin typeface="Angella Outline" panose="02000500000000000000" pitchFamily="2" charset="0"/>
              </a:rPr>
              <a:t>The Proclamation of the Fool</a:t>
            </a:r>
          </a:p>
          <a:p>
            <a:r>
              <a:rPr lang="en-US" sz="1400" b="1" dirty="0"/>
              <a:t>Psalm 53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CF42-7B30-4981-8354-FF0764F0B1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March10,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DE76C-B25F-9605-A645-7A7021535F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D5028-D9B9-3835-7B78-9627D4B09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B7BB1B90-40C9-447D-BF86-D0CBDC242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4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2CD9-EF3B-9C79-183C-E715C4726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E8668-8D96-8DC1-1F4E-F3DEFCAE9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FB51-DBE7-49B7-0FE3-610E0C06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259A4-E4CE-17E2-2CEA-88418891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566E4-7609-FCC4-6090-D1E8291D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64C-CB2F-1ED0-CEDC-AC59195D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89C50-8032-8509-55DE-271FA2EA2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ECFA-8D1D-AA90-A519-B0E0F97D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B162-F769-7B96-6E73-4799513F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F6AC3-4F16-7BE7-38DA-BDF88DCB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ADEF9-186A-9D1A-4D65-6C3C301DC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89D90-635B-5387-AB95-E0352A621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37589-4DFF-962A-988D-73B61CC1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6FC4-A971-2FA8-6020-F4F1E592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4F46-9341-455B-3795-E5F06866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1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A62B-7FD2-2562-4385-FF43A26C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27EE-D3FF-2EE0-D381-65B3459C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71F8-261D-AE30-B403-EADCCBD5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A5060-5856-C3B9-0E89-F0F33112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2302-5611-2E45-051F-F6CBC52A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A491-E582-BCC3-E2B8-C50D7B12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9E27F-911F-1B4B-C629-A1E6052B9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55F1-E382-7125-5CEE-77D27B5B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7294-B6C4-14E6-2460-256BBE06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0D7E8-2573-998F-5C43-94862E48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CCBE-16BD-A31C-9F5D-86D4EE1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E041-6C55-32D8-71E3-2D2B01BE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82E8F-F518-89A0-C9C6-5490E270E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57D59-5A0B-F80F-56CF-CD72A2C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772A5-70D1-5457-5AD0-6F452D9D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0DAF-8A65-D695-2202-B44F6F0E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9A9C-43D7-5815-6231-AF910DDD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9A6D-9734-978E-386B-C28D68EB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20403-DF28-CC51-83DC-CCF695F3E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08551-E957-6609-BE21-55C117A7B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8ACC0-8F07-CDCB-C789-FF652B315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2A32-4515-6B9A-2F51-3F421492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F7A85-0ADD-80E1-1E78-E345378A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23647-7B2A-BFE0-E139-8EB292E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2161-9951-3FB3-0D26-A293CCD6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A90A3-DA55-4FDE-0D3C-63732834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FF341-05F2-1F58-0C86-CE1BB18F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E9D4-A82E-4886-DFEC-B9DD453B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566DA-6175-353B-1622-D0476D70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37EF2-1358-7CE1-ADA8-75DDEEA0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D31F1-A1D1-0A27-154F-CFFD3FCD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43F8-D1B7-DB99-978A-5A0567DE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0B69-B245-359B-B1BC-2A393CD7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840BD-DC48-0C05-44F3-F75FF916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62398-C870-F31F-29D0-DAC8E2DE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C1D3-DE80-6A8D-410A-1245D577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6D9FE-48A2-309C-2009-C862847A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2F63-5F35-1BCD-58A9-36DB55DF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9223E-CAD4-71FA-C714-9F49B2C56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74C86-7BF0-2B6E-BCED-895AA2948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03865-FF9B-FFF7-E75C-75654DF9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8AF6B-8208-8F40-D008-013C8F2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14032-537C-8651-5F5B-02FD74D9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B73A6-B13A-613B-F7A3-329B5BA2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9A22E-3A00-8DAA-1A9E-DBBF212D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C4358-F772-C3B9-9936-1CD738405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F1DDC-C5F9-4805-91C2-847E81FBDFB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121B-F767-152C-D77D-95EBC1E1D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C1EDE-F360-F701-A242-226B33B7B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151D1-F99F-4B75-AEE7-E5FF9F2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30B0-007F-08B6-C301-3D9658299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263946"/>
            <a:ext cx="9566987" cy="277783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ngella Outline" panose="02000500000000000000" pitchFamily="2" charset="0"/>
              </a:rPr>
              <a:t>The Proclamation of the Fool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8E3F3-73F5-A1CA-A1B6-FEE9823A5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Psalm 53</a:t>
            </a:r>
          </a:p>
        </p:txBody>
      </p:sp>
    </p:spTree>
    <p:extLst>
      <p:ext uri="{BB962C8B-B14F-4D97-AF65-F5344CB8AC3E}">
        <p14:creationId xmlns:p14="http://schemas.microsoft.com/office/powerpoint/2010/main" val="424851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30B0-007F-08B6-C301-3D9658299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506" y="225232"/>
            <a:ext cx="9566987" cy="137496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ngella Outline" panose="02000500000000000000" pitchFamily="2" charset="0"/>
              </a:rPr>
              <a:t>Psalm 53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8E3F3-73F5-A1CA-A1B6-FEE9823A5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773238"/>
            <a:ext cx="10147300" cy="4335462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Fool Declares: “No God Here!” </a:t>
            </a: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Evidently Exists ! </a:t>
            </a: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is Universal Among Men </a:t>
            </a: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</a:p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Characteristics of the Ungodly </a:t>
            </a: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(4-5)</a:t>
            </a:r>
          </a:p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in the Lord from Zion! </a:t>
            </a: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61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30B0-007F-08B6-C301-3D9658299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506" y="225232"/>
            <a:ext cx="9566987" cy="137496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ngella Outline" panose="02000500000000000000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8E3F3-73F5-A1CA-A1B6-FEE9823A5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112" y="2654300"/>
            <a:ext cx="8893888" cy="34544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too have a cause of rejoicing, as we confess Jesus as Lord, calling upon His Name!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8:31-34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4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77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Angella Outline</vt:lpstr>
      <vt:lpstr>Aptos</vt:lpstr>
      <vt:lpstr>Aptos Display</vt:lpstr>
      <vt:lpstr>Arial</vt:lpstr>
      <vt:lpstr>Office Theme</vt:lpstr>
      <vt:lpstr>The Proclamation of the Fool</vt:lpstr>
      <vt:lpstr>Psalm 53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Proclamation of the Fool</dc:title>
  <dc:creator>Stan Cox</dc:creator>
  <cp:lastModifiedBy>Stan Cox</cp:lastModifiedBy>
  <cp:revision>1</cp:revision>
  <dcterms:created xsi:type="dcterms:W3CDTF">2024-03-08T21:05:27Z</dcterms:created>
  <dcterms:modified xsi:type="dcterms:W3CDTF">2024-03-09T02:11:47Z</dcterms:modified>
</cp:coreProperties>
</file>