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75" r:id="rId2"/>
    <p:sldId id="276" r:id="rId3"/>
    <p:sldId id="277" r:id="rId4"/>
    <p:sldId id="278" r:id="rId5"/>
    <p:sldId id="279" r:id="rId6"/>
    <p:sldId id="280" r:id="rId7"/>
    <p:sldId id="281"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8CBA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8B22A82-6212-4704-B2BD-4CF8A40CCE14}" v="107" dt="2020-05-16T23:10:27.44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265" autoAdjust="0"/>
    <p:restoredTop sz="53585" autoAdjust="0"/>
  </p:normalViewPr>
  <p:slideViewPr>
    <p:cSldViewPr snapToGrid="0">
      <p:cViewPr varScale="1">
        <p:scale>
          <a:sx n="42" d="100"/>
          <a:sy n="42" d="100"/>
        </p:scale>
        <p:origin x="2170"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5" Type="http://schemas.microsoft.com/office/2015/10/relationships/revisionInfo" Target="revisionInfo.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tan Cox" userId="9376f276357bfffd" providerId="LiveId" clId="{58B22A82-6212-4704-B2BD-4CF8A40CCE14}"/>
    <pc:docChg chg="undo custSel addSld delSld modSld">
      <pc:chgData name="Stan Cox" userId="9376f276357bfffd" providerId="LiveId" clId="{58B22A82-6212-4704-B2BD-4CF8A40CCE14}" dt="2020-05-17T21:10:44.224" v="3512" actId="47"/>
      <pc:docMkLst>
        <pc:docMk/>
      </pc:docMkLst>
      <pc:sldChg chg="del">
        <pc:chgData name="Stan Cox" userId="9376f276357bfffd" providerId="LiveId" clId="{58B22A82-6212-4704-B2BD-4CF8A40CCE14}" dt="2020-05-15T19:16:29.210" v="0" actId="47"/>
        <pc:sldMkLst>
          <pc:docMk/>
          <pc:sldMk cId="2063064598" sldId="264"/>
        </pc:sldMkLst>
      </pc:sldChg>
      <pc:sldChg chg="del">
        <pc:chgData name="Stan Cox" userId="9376f276357bfffd" providerId="LiveId" clId="{58B22A82-6212-4704-B2BD-4CF8A40CCE14}" dt="2020-05-15T19:16:29.210" v="0" actId="47"/>
        <pc:sldMkLst>
          <pc:docMk/>
          <pc:sldMk cId="1561155442" sldId="265"/>
        </pc:sldMkLst>
      </pc:sldChg>
      <pc:sldChg chg="del">
        <pc:chgData name="Stan Cox" userId="9376f276357bfffd" providerId="LiveId" clId="{58B22A82-6212-4704-B2BD-4CF8A40CCE14}" dt="2020-05-15T19:16:29.210" v="0" actId="47"/>
        <pc:sldMkLst>
          <pc:docMk/>
          <pc:sldMk cId="2820764466" sldId="266"/>
        </pc:sldMkLst>
      </pc:sldChg>
      <pc:sldChg chg="del">
        <pc:chgData name="Stan Cox" userId="9376f276357bfffd" providerId="LiveId" clId="{58B22A82-6212-4704-B2BD-4CF8A40CCE14}" dt="2020-05-15T19:16:29.210" v="0" actId="47"/>
        <pc:sldMkLst>
          <pc:docMk/>
          <pc:sldMk cId="2638504371" sldId="267"/>
        </pc:sldMkLst>
      </pc:sldChg>
      <pc:sldChg chg="del">
        <pc:chgData name="Stan Cox" userId="9376f276357bfffd" providerId="LiveId" clId="{58B22A82-6212-4704-B2BD-4CF8A40CCE14}" dt="2020-05-15T19:16:29.210" v="0" actId="47"/>
        <pc:sldMkLst>
          <pc:docMk/>
          <pc:sldMk cId="3317162666" sldId="268"/>
        </pc:sldMkLst>
      </pc:sldChg>
      <pc:sldChg chg="del">
        <pc:chgData name="Stan Cox" userId="9376f276357bfffd" providerId="LiveId" clId="{58B22A82-6212-4704-B2BD-4CF8A40CCE14}" dt="2020-05-15T19:16:32.956" v="1" actId="47"/>
        <pc:sldMkLst>
          <pc:docMk/>
          <pc:sldMk cId="3077921851" sldId="269"/>
        </pc:sldMkLst>
      </pc:sldChg>
      <pc:sldChg chg="del">
        <pc:chgData name="Stan Cox" userId="9376f276357bfffd" providerId="LiveId" clId="{58B22A82-6212-4704-B2BD-4CF8A40CCE14}" dt="2020-05-15T19:16:32.956" v="1" actId="47"/>
        <pc:sldMkLst>
          <pc:docMk/>
          <pc:sldMk cId="2278868153" sldId="270"/>
        </pc:sldMkLst>
      </pc:sldChg>
      <pc:sldChg chg="del">
        <pc:chgData name="Stan Cox" userId="9376f276357bfffd" providerId="LiveId" clId="{58B22A82-6212-4704-B2BD-4CF8A40CCE14}" dt="2020-05-15T19:16:32.956" v="1" actId="47"/>
        <pc:sldMkLst>
          <pc:docMk/>
          <pc:sldMk cId="3817794071" sldId="272"/>
        </pc:sldMkLst>
      </pc:sldChg>
      <pc:sldChg chg="del">
        <pc:chgData name="Stan Cox" userId="9376f276357bfffd" providerId="LiveId" clId="{58B22A82-6212-4704-B2BD-4CF8A40CCE14}" dt="2020-05-15T19:16:32.956" v="1" actId="47"/>
        <pc:sldMkLst>
          <pc:docMk/>
          <pc:sldMk cId="3609240580" sldId="273"/>
        </pc:sldMkLst>
      </pc:sldChg>
      <pc:sldChg chg="addSp delSp modSp del mod modTransition setBg modNotesTx">
        <pc:chgData name="Stan Cox" userId="9376f276357bfffd" providerId="LiveId" clId="{58B22A82-6212-4704-B2BD-4CF8A40CCE14}" dt="2020-05-17T21:10:44.224" v="3512" actId="47"/>
        <pc:sldMkLst>
          <pc:docMk/>
          <pc:sldMk cId="1798122567" sldId="274"/>
        </pc:sldMkLst>
        <pc:spChg chg="mod">
          <ac:chgData name="Stan Cox" userId="9376f276357bfffd" providerId="LiveId" clId="{58B22A82-6212-4704-B2BD-4CF8A40CCE14}" dt="2020-05-15T19:29:21.472" v="242" actId="14100"/>
          <ac:spMkLst>
            <pc:docMk/>
            <pc:sldMk cId="1798122567" sldId="274"/>
            <ac:spMk id="2" creationId="{82B5A9EC-96F6-4B78-9E9E-7FE943E719CC}"/>
          </ac:spMkLst>
        </pc:spChg>
        <pc:spChg chg="mod">
          <ac:chgData name="Stan Cox" userId="9376f276357bfffd" providerId="LiveId" clId="{58B22A82-6212-4704-B2BD-4CF8A40CCE14}" dt="2020-05-15T19:29:02.486" v="241" actId="207"/>
          <ac:spMkLst>
            <pc:docMk/>
            <pc:sldMk cId="1798122567" sldId="274"/>
            <ac:spMk id="4" creationId="{5E3F6AE8-E833-4E5E-89E3-6572E67E9015}"/>
          </ac:spMkLst>
        </pc:spChg>
        <pc:spChg chg="add del mod">
          <ac:chgData name="Stan Cox" userId="9376f276357bfffd" providerId="LiveId" clId="{58B22A82-6212-4704-B2BD-4CF8A40CCE14}" dt="2020-05-15T19:28:30.495" v="237" actId="255"/>
          <ac:spMkLst>
            <pc:docMk/>
            <pc:sldMk cId="1798122567" sldId="274"/>
            <ac:spMk id="5" creationId="{21BC15DF-9E88-4671-ABFC-96C2FDE13D85}"/>
          </ac:spMkLst>
        </pc:spChg>
        <pc:spChg chg="mod">
          <ac:chgData name="Stan Cox" userId="9376f276357bfffd" providerId="LiveId" clId="{58B22A82-6212-4704-B2BD-4CF8A40CCE14}" dt="2020-05-15T19:30:07.633" v="267" actId="1037"/>
          <ac:spMkLst>
            <pc:docMk/>
            <pc:sldMk cId="1798122567" sldId="274"/>
            <ac:spMk id="6" creationId="{9BA30CC1-8DD5-4E7F-89CC-C9AED7A5BA28}"/>
          </ac:spMkLst>
        </pc:spChg>
        <pc:spChg chg="mod">
          <ac:chgData name="Stan Cox" userId="9376f276357bfffd" providerId="LiveId" clId="{58B22A82-6212-4704-B2BD-4CF8A40CCE14}" dt="2020-05-15T19:16:44.114" v="2" actId="14100"/>
          <ac:spMkLst>
            <pc:docMk/>
            <pc:sldMk cId="1798122567" sldId="274"/>
            <ac:spMk id="11" creationId="{885ABCBC-EBDB-4D4C-A920-62227ECF2C5C}"/>
          </ac:spMkLst>
        </pc:spChg>
        <pc:spChg chg="mod">
          <ac:chgData name="Stan Cox" userId="9376f276357bfffd" providerId="LiveId" clId="{58B22A82-6212-4704-B2BD-4CF8A40CCE14}" dt="2020-05-15T19:19:56.050" v="95" actId="20577"/>
          <ac:spMkLst>
            <pc:docMk/>
            <pc:sldMk cId="1798122567" sldId="274"/>
            <ac:spMk id="12" creationId="{90BFD509-5D03-40C6-B7E3-F4B48B4AC44F}"/>
          </ac:spMkLst>
        </pc:spChg>
        <pc:spChg chg="mod">
          <ac:chgData name="Stan Cox" userId="9376f276357bfffd" providerId="LiveId" clId="{58B22A82-6212-4704-B2BD-4CF8A40CCE14}" dt="2020-05-15T19:18:31.181" v="50" actId="1036"/>
          <ac:spMkLst>
            <pc:docMk/>
            <pc:sldMk cId="1798122567" sldId="274"/>
            <ac:spMk id="13" creationId="{2A55B24F-F373-48D6-857D-64A1DAC94850}"/>
          </ac:spMkLst>
        </pc:spChg>
        <pc:picChg chg="del">
          <ac:chgData name="Stan Cox" userId="9376f276357bfffd" providerId="LiveId" clId="{58B22A82-6212-4704-B2BD-4CF8A40CCE14}" dt="2020-05-15T19:20:28.380" v="96" actId="478"/>
          <ac:picMkLst>
            <pc:docMk/>
            <pc:sldMk cId="1798122567" sldId="274"/>
            <ac:picMk id="3" creationId="{8E41E21C-BF9F-4DCA-BF87-7EC93E1BE84D}"/>
          </ac:picMkLst>
        </pc:picChg>
        <pc:picChg chg="add mod">
          <ac:chgData name="Stan Cox" userId="9376f276357bfffd" providerId="LiveId" clId="{58B22A82-6212-4704-B2BD-4CF8A40CCE14}" dt="2020-05-15T19:26:00.168" v="229" actId="1037"/>
          <ac:picMkLst>
            <pc:docMk/>
            <pc:sldMk cId="1798122567" sldId="274"/>
            <ac:picMk id="8" creationId="{C73C4C8B-0CF7-4EEB-B721-64C005D48921}"/>
          </ac:picMkLst>
        </pc:picChg>
        <pc:picChg chg="mod">
          <ac:chgData name="Stan Cox" userId="9376f276357bfffd" providerId="LiveId" clId="{58B22A82-6212-4704-B2BD-4CF8A40CCE14}" dt="2020-05-15T19:18:06.787" v="21" actId="1038"/>
          <ac:picMkLst>
            <pc:docMk/>
            <pc:sldMk cId="1798122567" sldId="274"/>
            <ac:picMk id="15" creationId="{66591231-E2DC-4E2B-BF91-B7696859A458}"/>
          </ac:picMkLst>
        </pc:picChg>
      </pc:sldChg>
      <pc:sldChg chg="delSp modSp add mod modTransition modNotesTx">
        <pc:chgData name="Stan Cox" userId="9376f276357bfffd" providerId="LiveId" clId="{58B22A82-6212-4704-B2BD-4CF8A40CCE14}" dt="2020-05-16T22:01:48.764" v="1796" actId="114"/>
        <pc:sldMkLst>
          <pc:docMk/>
          <pc:sldMk cId="2003586998" sldId="275"/>
        </pc:sldMkLst>
        <pc:spChg chg="del">
          <ac:chgData name="Stan Cox" userId="9376f276357bfffd" providerId="LiveId" clId="{58B22A82-6212-4704-B2BD-4CF8A40CCE14}" dt="2020-05-15T19:29:41.687" v="246" actId="478"/>
          <ac:spMkLst>
            <pc:docMk/>
            <pc:sldMk cId="2003586998" sldId="275"/>
            <ac:spMk id="2" creationId="{82B5A9EC-96F6-4B78-9E9E-7FE943E719CC}"/>
          </ac:spMkLst>
        </pc:spChg>
        <pc:spChg chg="mod">
          <ac:chgData name="Stan Cox" userId="9376f276357bfffd" providerId="LiveId" clId="{58B22A82-6212-4704-B2BD-4CF8A40CCE14}" dt="2020-05-15T19:30:18.349" v="268" actId="1038"/>
          <ac:spMkLst>
            <pc:docMk/>
            <pc:sldMk cId="2003586998" sldId="275"/>
            <ac:spMk id="5" creationId="{21BC15DF-9E88-4671-ABFC-96C2FDE13D85}"/>
          </ac:spMkLst>
        </pc:spChg>
        <pc:spChg chg="mod">
          <ac:chgData name="Stan Cox" userId="9376f276357bfffd" providerId="LiveId" clId="{58B22A82-6212-4704-B2BD-4CF8A40CCE14}" dt="2020-05-15T19:30:21.636" v="270" actId="1038"/>
          <ac:spMkLst>
            <pc:docMk/>
            <pc:sldMk cId="2003586998" sldId="275"/>
            <ac:spMk id="6" creationId="{9BA30CC1-8DD5-4E7F-89CC-C9AED7A5BA28}"/>
          </ac:spMkLst>
        </pc:spChg>
        <pc:picChg chg="mod">
          <ac:chgData name="Stan Cox" userId="9376f276357bfffd" providerId="LiveId" clId="{58B22A82-6212-4704-B2BD-4CF8A40CCE14}" dt="2020-05-15T19:29:50.330" v="248" actId="1076"/>
          <ac:picMkLst>
            <pc:docMk/>
            <pc:sldMk cId="2003586998" sldId="275"/>
            <ac:picMk id="8" creationId="{C73C4C8B-0CF7-4EEB-B721-64C005D48921}"/>
          </ac:picMkLst>
        </pc:picChg>
      </pc:sldChg>
      <pc:sldChg chg="add del setBg">
        <pc:chgData name="Stan Cox" userId="9376f276357bfffd" providerId="LiveId" clId="{58B22A82-6212-4704-B2BD-4CF8A40CCE14}" dt="2020-05-15T19:29:37.022" v="244"/>
        <pc:sldMkLst>
          <pc:docMk/>
          <pc:sldMk cId="3381925830" sldId="275"/>
        </pc:sldMkLst>
      </pc:sldChg>
      <pc:sldChg chg="addSp modSp add mod modTransition modNotesTx">
        <pc:chgData name="Stan Cox" userId="9376f276357bfffd" providerId="LiveId" clId="{58B22A82-6212-4704-B2BD-4CF8A40CCE14}" dt="2020-05-16T22:37:11.659" v="2334" actId="114"/>
        <pc:sldMkLst>
          <pc:docMk/>
          <pc:sldMk cId="1177105777" sldId="276"/>
        </pc:sldMkLst>
        <pc:spChg chg="add mod">
          <ac:chgData name="Stan Cox" userId="9376f276357bfffd" providerId="LiveId" clId="{58B22A82-6212-4704-B2BD-4CF8A40CCE14}" dt="2020-05-15T19:58:51.353" v="1241" actId="1038"/>
          <ac:spMkLst>
            <pc:docMk/>
            <pc:sldMk cId="1177105777" sldId="276"/>
            <ac:spMk id="2" creationId="{9C6934E3-F922-473E-8B1B-FE83328D17B6}"/>
          </ac:spMkLst>
        </pc:spChg>
        <pc:spChg chg="mod">
          <ac:chgData name="Stan Cox" userId="9376f276357bfffd" providerId="LiveId" clId="{58B22A82-6212-4704-B2BD-4CF8A40CCE14}" dt="2020-05-15T19:46:30.696" v="365" actId="5793"/>
          <ac:spMkLst>
            <pc:docMk/>
            <pc:sldMk cId="1177105777" sldId="276"/>
            <ac:spMk id="5" creationId="{21BC15DF-9E88-4671-ABFC-96C2FDE13D85}"/>
          </ac:spMkLst>
        </pc:spChg>
        <pc:spChg chg="mod">
          <ac:chgData name="Stan Cox" userId="9376f276357bfffd" providerId="LiveId" clId="{58B22A82-6212-4704-B2BD-4CF8A40CCE14}" dt="2020-05-16T22:06:06.890" v="2023" actId="20577"/>
          <ac:spMkLst>
            <pc:docMk/>
            <pc:sldMk cId="1177105777" sldId="276"/>
            <ac:spMk id="6" creationId="{9BA30CC1-8DD5-4E7F-89CC-C9AED7A5BA28}"/>
          </ac:spMkLst>
        </pc:spChg>
        <pc:picChg chg="mod">
          <ac:chgData name="Stan Cox" userId="9376f276357bfffd" providerId="LiveId" clId="{58B22A82-6212-4704-B2BD-4CF8A40CCE14}" dt="2020-05-15T19:47:01.217" v="370" actId="1076"/>
          <ac:picMkLst>
            <pc:docMk/>
            <pc:sldMk cId="1177105777" sldId="276"/>
            <ac:picMk id="8" creationId="{C73C4C8B-0CF7-4EEB-B721-64C005D48921}"/>
          </ac:picMkLst>
        </pc:picChg>
      </pc:sldChg>
      <pc:sldChg chg="add del setBg">
        <pc:chgData name="Stan Cox" userId="9376f276357bfffd" providerId="LiveId" clId="{58B22A82-6212-4704-B2BD-4CF8A40CCE14}" dt="2020-05-15T19:45:58.019" v="344"/>
        <pc:sldMkLst>
          <pc:docMk/>
          <pc:sldMk cId="2545167973" sldId="276"/>
        </pc:sldMkLst>
      </pc:sldChg>
      <pc:sldChg chg="add del setBg">
        <pc:chgData name="Stan Cox" userId="9376f276357bfffd" providerId="LiveId" clId="{58B22A82-6212-4704-B2BD-4CF8A40CCE14}" dt="2020-05-15T19:50:37.024" v="565"/>
        <pc:sldMkLst>
          <pc:docMk/>
          <pc:sldMk cId="391552615" sldId="277"/>
        </pc:sldMkLst>
      </pc:sldChg>
      <pc:sldChg chg="modSp add mod modTransition modNotesTx">
        <pc:chgData name="Stan Cox" userId="9376f276357bfffd" providerId="LiveId" clId="{58B22A82-6212-4704-B2BD-4CF8A40CCE14}" dt="2020-05-16T22:44:51.640" v="2491" actId="114"/>
        <pc:sldMkLst>
          <pc:docMk/>
          <pc:sldMk cId="1423981260" sldId="277"/>
        </pc:sldMkLst>
        <pc:spChg chg="mod">
          <ac:chgData name="Stan Cox" userId="9376f276357bfffd" providerId="LiveId" clId="{58B22A82-6212-4704-B2BD-4CF8A40CCE14}" dt="2020-05-15T19:58:57.292" v="1247" actId="1038"/>
          <ac:spMkLst>
            <pc:docMk/>
            <pc:sldMk cId="1423981260" sldId="277"/>
            <ac:spMk id="2" creationId="{9C6934E3-F922-473E-8B1B-FE83328D17B6}"/>
          </ac:spMkLst>
        </pc:spChg>
        <pc:spChg chg="mod">
          <ac:chgData name="Stan Cox" userId="9376f276357bfffd" providerId="LiveId" clId="{58B22A82-6212-4704-B2BD-4CF8A40CCE14}" dt="2020-05-15T19:52:13.042" v="741" actId="20577"/>
          <ac:spMkLst>
            <pc:docMk/>
            <pc:sldMk cId="1423981260" sldId="277"/>
            <ac:spMk id="6" creationId="{9BA30CC1-8DD5-4E7F-89CC-C9AED7A5BA28}"/>
          </ac:spMkLst>
        </pc:spChg>
      </pc:sldChg>
      <pc:sldChg chg="add del setBg">
        <pc:chgData name="Stan Cox" userId="9376f276357bfffd" providerId="LiveId" clId="{58B22A82-6212-4704-B2BD-4CF8A40CCE14}" dt="2020-05-15T19:52:31.875" v="743"/>
        <pc:sldMkLst>
          <pc:docMk/>
          <pc:sldMk cId="2650191995" sldId="278"/>
        </pc:sldMkLst>
      </pc:sldChg>
      <pc:sldChg chg="modSp add mod modTransition modNotesTx">
        <pc:chgData name="Stan Cox" userId="9376f276357bfffd" providerId="LiveId" clId="{58B22A82-6212-4704-B2BD-4CF8A40CCE14}" dt="2020-05-16T22:54:27.863" v="2914" actId="313"/>
        <pc:sldMkLst>
          <pc:docMk/>
          <pc:sldMk cId="2918860105" sldId="278"/>
        </pc:sldMkLst>
        <pc:spChg chg="mod">
          <ac:chgData name="Stan Cox" userId="9376f276357bfffd" providerId="LiveId" clId="{58B22A82-6212-4704-B2BD-4CF8A40CCE14}" dt="2020-05-15T19:59:02.917" v="1253" actId="1038"/>
          <ac:spMkLst>
            <pc:docMk/>
            <pc:sldMk cId="2918860105" sldId="278"/>
            <ac:spMk id="2" creationId="{9C6934E3-F922-473E-8B1B-FE83328D17B6}"/>
          </ac:spMkLst>
        </pc:spChg>
        <pc:spChg chg="mod">
          <ac:chgData name="Stan Cox" userId="9376f276357bfffd" providerId="LiveId" clId="{58B22A82-6212-4704-B2BD-4CF8A40CCE14}" dt="2020-05-15T19:55:05.980" v="983" actId="207"/>
          <ac:spMkLst>
            <pc:docMk/>
            <pc:sldMk cId="2918860105" sldId="278"/>
            <ac:spMk id="6" creationId="{9BA30CC1-8DD5-4E7F-89CC-C9AED7A5BA28}"/>
          </ac:spMkLst>
        </pc:spChg>
      </pc:sldChg>
      <pc:sldChg chg="add del setBg">
        <pc:chgData name="Stan Cox" userId="9376f276357bfffd" providerId="LiveId" clId="{58B22A82-6212-4704-B2BD-4CF8A40CCE14}" dt="2020-05-15T19:55:29.889" v="985"/>
        <pc:sldMkLst>
          <pc:docMk/>
          <pc:sldMk cId="1932921690" sldId="279"/>
        </pc:sldMkLst>
      </pc:sldChg>
      <pc:sldChg chg="modSp add mod modTransition modNotesTx">
        <pc:chgData name="Stan Cox" userId="9376f276357bfffd" providerId="LiveId" clId="{58B22A82-6212-4704-B2BD-4CF8A40CCE14}" dt="2020-05-16T22:57:56.509" v="3008" actId="114"/>
        <pc:sldMkLst>
          <pc:docMk/>
          <pc:sldMk cId="2302209129" sldId="279"/>
        </pc:sldMkLst>
        <pc:spChg chg="mod">
          <ac:chgData name="Stan Cox" userId="9376f276357bfffd" providerId="LiveId" clId="{58B22A82-6212-4704-B2BD-4CF8A40CCE14}" dt="2020-05-15T19:59:08.137" v="1259" actId="1038"/>
          <ac:spMkLst>
            <pc:docMk/>
            <pc:sldMk cId="2302209129" sldId="279"/>
            <ac:spMk id="2" creationId="{9C6934E3-F922-473E-8B1B-FE83328D17B6}"/>
          </ac:spMkLst>
        </pc:spChg>
        <pc:spChg chg="mod">
          <ac:chgData name="Stan Cox" userId="9376f276357bfffd" providerId="LiveId" clId="{58B22A82-6212-4704-B2BD-4CF8A40CCE14}" dt="2020-05-15T19:58:04.628" v="1211" actId="20577"/>
          <ac:spMkLst>
            <pc:docMk/>
            <pc:sldMk cId="2302209129" sldId="279"/>
            <ac:spMk id="6" creationId="{9BA30CC1-8DD5-4E7F-89CC-C9AED7A5BA28}"/>
          </ac:spMkLst>
        </pc:spChg>
      </pc:sldChg>
      <pc:sldChg chg="add del setBg">
        <pc:chgData name="Stan Cox" userId="9376f276357bfffd" providerId="LiveId" clId="{58B22A82-6212-4704-B2BD-4CF8A40CCE14}" dt="2020-05-15T19:58:18.602" v="1213"/>
        <pc:sldMkLst>
          <pc:docMk/>
          <pc:sldMk cId="1700385129" sldId="280"/>
        </pc:sldMkLst>
      </pc:sldChg>
      <pc:sldChg chg="modSp add mod modTransition modNotesTx">
        <pc:chgData name="Stan Cox" userId="9376f276357bfffd" providerId="LiveId" clId="{58B22A82-6212-4704-B2BD-4CF8A40CCE14}" dt="2020-05-16T23:09:36.629" v="3301" actId="20577"/>
        <pc:sldMkLst>
          <pc:docMk/>
          <pc:sldMk cId="1790986431" sldId="280"/>
        </pc:sldMkLst>
        <pc:spChg chg="mod">
          <ac:chgData name="Stan Cox" userId="9376f276357bfffd" providerId="LiveId" clId="{58B22A82-6212-4704-B2BD-4CF8A40CCE14}" dt="2020-05-15T19:59:20.279" v="1269" actId="20577"/>
          <ac:spMkLst>
            <pc:docMk/>
            <pc:sldMk cId="1790986431" sldId="280"/>
            <ac:spMk id="2" creationId="{9C6934E3-F922-473E-8B1B-FE83328D17B6}"/>
          </ac:spMkLst>
        </pc:spChg>
        <pc:spChg chg="mod">
          <ac:chgData name="Stan Cox" userId="9376f276357bfffd" providerId="LiveId" clId="{58B22A82-6212-4704-B2BD-4CF8A40CCE14}" dt="2020-05-15T20:01:48.497" v="1466" actId="207"/>
          <ac:spMkLst>
            <pc:docMk/>
            <pc:sldMk cId="1790986431" sldId="280"/>
            <ac:spMk id="6" creationId="{9BA30CC1-8DD5-4E7F-89CC-C9AED7A5BA28}"/>
          </ac:spMkLst>
        </pc:spChg>
      </pc:sldChg>
      <pc:sldChg chg="add del setBg">
        <pc:chgData name="Stan Cox" userId="9376f276357bfffd" providerId="LiveId" clId="{58B22A82-6212-4704-B2BD-4CF8A40CCE14}" dt="2020-05-15T20:02:10.327" v="1468"/>
        <pc:sldMkLst>
          <pc:docMk/>
          <pc:sldMk cId="510979791" sldId="281"/>
        </pc:sldMkLst>
      </pc:sldChg>
      <pc:sldChg chg="delSp modSp add mod modTransition modNotesTx">
        <pc:chgData name="Stan Cox" userId="9376f276357bfffd" providerId="LiveId" clId="{58B22A82-6212-4704-B2BD-4CF8A40CCE14}" dt="2020-05-16T23:11:47.853" v="3511" actId="113"/>
        <pc:sldMkLst>
          <pc:docMk/>
          <pc:sldMk cId="3776418819" sldId="281"/>
        </pc:sldMkLst>
        <pc:spChg chg="del">
          <ac:chgData name="Stan Cox" userId="9376f276357bfffd" providerId="LiveId" clId="{58B22A82-6212-4704-B2BD-4CF8A40CCE14}" dt="2020-05-15T20:02:16.628" v="1471" actId="478"/>
          <ac:spMkLst>
            <pc:docMk/>
            <pc:sldMk cId="3776418819" sldId="281"/>
            <ac:spMk id="2" creationId="{82B5A9EC-96F6-4B78-9E9E-7FE943E719CC}"/>
          </ac:spMkLst>
        </pc:spChg>
        <pc:spChg chg="mod">
          <ac:chgData name="Stan Cox" userId="9376f276357bfffd" providerId="LiveId" clId="{58B22A82-6212-4704-B2BD-4CF8A40CCE14}" dt="2020-05-15T20:02:36.483" v="1486" actId="14100"/>
          <ac:spMkLst>
            <pc:docMk/>
            <pc:sldMk cId="3776418819" sldId="281"/>
            <ac:spMk id="5" creationId="{21BC15DF-9E88-4671-ABFC-96C2FDE13D85}"/>
          </ac:spMkLst>
        </pc:spChg>
        <pc:spChg chg="mod">
          <ac:chgData name="Stan Cox" userId="9376f276357bfffd" providerId="LiveId" clId="{58B22A82-6212-4704-B2BD-4CF8A40CCE14}" dt="2020-05-16T23:11:47.853" v="3511" actId="113"/>
          <ac:spMkLst>
            <pc:docMk/>
            <pc:sldMk cId="3776418819" sldId="281"/>
            <ac:spMk id="6" creationId="{9BA30CC1-8DD5-4E7F-89CC-C9AED7A5BA28}"/>
          </ac:spMkLst>
        </pc:spChg>
        <pc:picChg chg="del">
          <ac:chgData name="Stan Cox" userId="9376f276357bfffd" providerId="LiveId" clId="{58B22A82-6212-4704-B2BD-4CF8A40CCE14}" dt="2020-05-15T20:02:14.023" v="1470" actId="478"/>
          <ac:picMkLst>
            <pc:docMk/>
            <pc:sldMk cId="3776418819" sldId="281"/>
            <ac:picMk id="8" creationId="{C73C4C8B-0CF7-4EEB-B721-64C005D48921}"/>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544A497-4C4F-48D3-B8A2-01BD8322D18F}" type="datetimeFigureOut">
              <a:rPr lang="en-US" smtClean="0"/>
              <a:t>5/17/2020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A96BD5D-F6A1-493C-8109-2EB77034BD40}" type="slidenum">
              <a:rPr lang="en-US" smtClean="0"/>
              <a:t>‹#›</a:t>
            </a:fld>
            <a:endParaRPr lang="en-US"/>
          </a:p>
        </p:txBody>
      </p:sp>
    </p:spTree>
    <p:extLst>
      <p:ext uri="{BB962C8B-B14F-4D97-AF65-F5344CB8AC3E}">
        <p14:creationId xmlns:p14="http://schemas.microsoft.com/office/powerpoint/2010/main" val="41139189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kern="1200" dirty="0">
                <a:solidFill>
                  <a:schemeClr val="tx1"/>
                </a:solidFill>
                <a:effectLst/>
                <a:latin typeface="+mn-lt"/>
                <a:ea typeface="+mn-ea"/>
                <a:cs typeface="+mn-cs"/>
              </a:rPr>
              <a:t>PUT GOD FIRST</a:t>
            </a:r>
          </a:p>
          <a:p>
            <a:r>
              <a:rPr lang="en-US" sz="1200" b="1" i="0" kern="1200" dirty="0">
                <a:solidFill>
                  <a:schemeClr val="tx1"/>
                </a:solidFill>
                <a:effectLst/>
                <a:latin typeface="+mn-lt"/>
                <a:ea typeface="+mn-ea"/>
                <a:cs typeface="+mn-cs"/>
              </a:rPr>
              <a:t>(Philippians 3:7-14), </a:t>
            </a:r>
            <a:r>
              <a:rPr lang="en-US" sz="1200" b="1" i="1" kern="1200" dirty="0">
                <a:solidFill>
                  <a:schemeClr val="tx1"/>
                </a:solidFill>
                <a:effectLst/>
                <a:latin typeface="+mn-lt"/>
                <a:ea typeface="+mn-ea"/>
                <a:cs typeface="+mn-cs"/>
              </a:rPr>
              <a:t>“</a:t>
            </a:r>
            <a:r>
              <a:rPr lang="en-US" i="1" dirty="0"/>
              <a:t>But what things were gain to me, these I have counted loss for Christ.</a:t>
            </a:r>
            <a:r>
              <a:rPr lang="en-US" i="1" baseline="30000" dirty="0"/>
              <a:t> 8</a:t>
            </a:r>
            <a:r>
              <a:rPr lang="en-US" i="1" dirty="0"/>
              <a:t> Yet indeed I also count all things loss for the excellence of the knowledge of Christ Jesus my Lord, for whom I have suffered the loss of all things, and count them as rubbish, that I may gain Christ</a:t>
            </a:r>
            <a:r>
              <a:rPr lang="en-US" i="1" baseline="30000" dirty="0"/>
              <a:t> 9</a:t>
            </a:r>
            <a:r>
              <a:rPr lang="en-US" i="1" dirty="0"/>
              <a:t> and be found in Him, not having my own righteousness, which is from the law, but that which is through faith in Christ, the righteousness which is from God by faith;</a:t>
            </a:r>
            <a:r>
              <a:rPr lang="en-US" i="1" baseline="30000" dirty="0"/>
              <a:t> 10</a:t>
            </a:r>
            <a:r>
              <a:rPr lang="en-US" i="1" dirty="0"/>
              <a:t> that I may know Him and the power of His resurrection, and the fellowship of His sufferings, being conformed to His death,</a:t>
            </a:r>
            <a:r>
              <a:rPr lang="en-US" i="1" baseline="30000" dirty="0"/>
              <a:t> 11</a:t>
            </a:r>
            <a:r>
              <a:rPr lang="en-US" i="1" dirty="0"/>
              <a:t> if, by any means, I may attain to the resurrection from the dead. </a:t>
            </a:r>
            <a:r>
              <a:rPr lang="en-US" i="1" baseline="30000" dirty="0"/>
              <a:t>12</a:t>
            </a:r>
            <a:r>
              <a:rPr lang="en-US" i="1" dirty="0"/>
              <a:t> Not that I have already attained, or am already perfected; but I press on, that I may lay hold of that for which Christ Jesus has also laid hold of me.</a:t>
            </a:r>
            <a:r>
              <a:rPr lang="en-US" i="1" baseline="30000" dirty="0"/>
              <a:t> 13</a:t>
            </a:r>
            <a:r>
              <a:rPr lang="en-US" i="1" dirty="0"/>
              <a:t> Brethren, I do not count myself to have apprehended; but one thing I do, forgetting those things which are behind and reaching forward to those things which are ahead,</a:t>
            </a:r>
            <a:r>
              <a:rPr lang="en-US" i="1" baseline="30000" dirty="0"/>
              <a:t> 14</a:t>
            </a:r>
            <a:r>
              <a:rPr lang="en-US" i="1" dirty="0"/>
              <a:t> I press toward the goal for the prize of the upward call of God in Christ Jesus.”</a:t>
            </a:r>
            <a:endParaRPr lang="en-US" sz="1200" b="1" i="1" kern="1200" dirty="0">
              <a:solidFill>
                <a:schemeClr val="tx1"/>
              </a:solidFill>
              <a:effectLst/>
              <a:latin typeface="+mn-lt"/>
              <a:ea typeface="+mn-ea"/>
              <a:cs typeface="+mn-cs"/>
            </a:endParaRPr>
          </a:p>
          <a:p>
            <a:pPr marL="171450" lvl="0" indent="-171450">
              <a:buFont typeface="Arial" panose="020B0604020202020204" pitchFamily="34" charset="0"/>
              <a:buChar char="•"/>
            </a:pPr>
            <a:r>
              <a:rPr lang="en-US" sz="1200" b="1" i="0" kern="1200" dirty="0">
                <a:solidFill>
                  <a:schemeClr val="tx1"/>
                </a:solidFill>
                <a:effectLst/>
                <a:latin typeface="+mn-lt"/>
                <a:ea typeface="+mn-ea"/>
                <a:cs typeface="+mn-cs"/>
              </a:rPr>
              <a:t>Bible reveals God's formulas for success:</a:t>
            </a:r>
          </a:p>
          <a:p>
            <a:pPr marL="628650" lvl="1" indent="-171450">
              <a:buFont typeface="Arial" panose="020B0604020202020204" pitchFamily="34" charset="0"/>
              <a:buChar char="•"/>
            </a:pPr>
            <a:r>
              <a:rPr lang="en-US" sz="1200" b="1" i="0" kern="1200" dirty="0">
                <a:solidFill>
                  <a:schemeClr val="tx1"/>
                </a:solidFill>
                <a:effectLst/>
                <a:latin typeface="+mn-lt"/>
                <a:ea typeface="+mn-ea"/>
                <a:cs typeface="+mn-cs"/>
              </a:rPr>
              <a:t>Examples:  </a:t>
            </a:r>
            <a:r>
              <a:rPr lang="en-US" sz="1200" b="0" i="0" kern="1200" dirty="0">
                <a:solidFill>
                  <a:schemeClr val="tx1"/>
                </a:solidFill>
                <a:effectLst/>
                <a:latin typeface="+mn-lt"/>
                <a:ea typeface="+mn-ea"/>
                <a:cs typeface="+mn-cs"/>
              </a:rPr>
              <a:t>Marriage </a:t>
            </a:r>
          </a:p>
          <a:p>
            <a:pPr marL="0" lvl="0" indent="0">
              <a:buFont typeface="Arial" panose="020B0604020202020204" pitchFamily="34" charset="0"/>
              <a:buNone/>
            </a:pPr>
            <a:r>
              <a:rPr lang="en-US" sz="1200" b="1" i="0" kern="1200" dirty="0">
                <a:solidFill>
                  <a:schemeClr val="tx1"/>
                </a:solidFill>
                <a:effectLst/>
                <a:latin typeface="+mn-lt"/>
                <a:ea typeface="+mn-ea"/>
                <a:cs typeface="+mn-cs"/>
              </a:rPr>
              <a:t>(Genesis 2:24), </a:t>
            </a:r>
            <a:r>
              <a:rPr lang="en-US" sz="1200" b="0" i="1" kern="1200" dirty="0">
                <a:solidFill>
                  <a:schemeClr val="tx1"/>
                </a:solidFill>
                <a:effectLst/>
                <a:latin typeface="+mn-lt"/>
                <a:ea typeface="+mn-ea"/>
                <a:cs typeface="+mn-cs"/>
              </a:rPr>
              <a:t>“</a:t>
            </a:r>
            <a:r>
              <a:rPr lang="en-US" i="1" dirty="0"/>
              <a:t>Therefore a man shall leave his father and mother and be joined to his wife, and they shall become one flesh.”</a:t>
            </a:r>
            <a:endParaRPr lang="en-US" sz="1200" b="0" i="1" kern="1200" dirty="0">
              <a:solidFill>
                <a:schemeClr val="tx1"/>
              </a:solidFill>
              <a:effectLst/>
              <a:latin typeface="+mn-lt"/>
              <a:ea typeface="+mn-ea"/>
              <a:cs typeface="+mn-cs"/>
            </a:endParaRPr>
          </a:p>
          <a:p>
            <a:pPr marL="628650" lvl="1" indent="-171450">
              <a:buFont typeface="Arial" panose="020B0604020202020204" pitchFamily="34" charset="0"/>
              <a:buChar char="•"/>
            </a:pPr>
            <a:r>
              <a:rPr lang="en-US" sz="1200" b="0" i="0" kern="1200" dirty="0">
                <a:solidFill>
                  <a:schemeClr val="tx1"/>
                </a:solidFill>
                <a:effectLst/>
                <a:latin typeface="+mn-lt"/>
                <a:ea typeface="+mn-ea"/>
                <a:cs typeface="+mn-cs"/>
              </a:rPr>
              <a:t>Overcoming anxiety </a:t>
            </a:r>
          </a:p>
          <a:p>
            <a:pPr marL="0" lvl="0" indent="0">
              <a:buFont typeface="Arial" panose="020B0604020202020204" pitchFamily="34" charset="0"/>
              <a:buNone/>
            </a:pPr>
            <a:r>
              <a:rPr lang="en-US" sz="1200" b="1" i="0" kern="1200" dirty="0">
                <a:solidFill>
                  <a:schemeClr val="tx1"/>
                </a:solidFill>
                <a:effectLst/>
                <a:latin typeface="+mn-lt"/>
                <a:ea typeface="+mn-ea"/>
                <a:cs typeface="+mn-cs"/>
              </a:rPr>
              <a:t>(Philippians 4:4-7), </a:t>
            </a:r>
            <a:r>
              <a:rPr lang="en-US" sz="1200" b="0" i="1" kern="1200" dirty="0">
                <a:solidFill>
                  <a:schemeClr val="tx1"/>
                </a:solidFill>
                <a:effectLst/>
                <a:latin typeface="+mn-lt"/>
                <a:ea typeface="+mn-ea"/>
                <a:cs typeface="+mn-cs"/>
              </a:rPr>
              <a:t>“</a:t>
            </a:r>
            <a:r>
              <a:rPr lang="en-US" i="1" dirty="0"/>
              <a:t>Rejoice in the Lord always. Again I will say, rejoice! </a:t>
            </a:r>
            <a:r>
              <a:rPr lang="en-US" i="1" baseline="30000" dirty="0"/>
              <a:t>5</a:t>
            </a:r>
            <a:r>
              <a:rPr lang="en-US" i="1" dirty="0"/>
              <a:t> Let your gentleness be known to all men. The Lord is at hand. </a:t>
            </a:r>
            <a:r>
              <a:rPr lang="en-US" i="1" baseline="30000" dirty="0"/>
              <a:t>6</a:t>
            </a:r>
            <a:r>
              <a:rPr lang="en-US" i="1" dirty="0"/>
              <a:t> Be anxious for nothing, but in everything by prayer and supplication, with thanksgiving, let your requests be made known to God;</a:t>
            </a:r>
            <a:r>
              <a:rPr lang="en-US" i="1" baseline="30000" dirty="0"/>
              <a:t> 7</a:t>
            </a:r>
            <a:r>
              <a:rPr lang="en-US" i="1" dirty="0"/>
              <a:t> and the peace of God, which surpasses all understanding, will guard your hearts and minds through Christ Jesus.”</a:t>
            </a:r>
            <a:endParaRPr lang="en-US" sz="1200" b="0" i="1" kern="1200" dirty="0">
              <a:solidFill>
                <a:schemeClr val="tx1"/>
              </a:solidFill>
              <a:effectLst/>
              <a:latin typeface="+mn-lt"/>
              <a:ea typeface="+mn-ea"/>
              <a:cs typeface="+mn-cs"/>
            </a:endParaRPr>
          </a:p>
          <a:p>
            <a:pPr marL="628650" lvl="1" indent="-171450">
              <a:buFont typeface="Arial" panose="020B0604020202020204" pitchFamily="34" charset="0"/>
              <a:buChar char="•"/>
            </a:pPr>
            <a:r>
              <a:rPr lang="en-US" sz="1200" b="0" i="0" kern="1200" dirty="0">
                <a:solidFill>
                  <a:schemeClr val="tx1"/>
                </a:solidFill>
                <a:effectLst/>
                <a:latin typeface="+mn-lt"/>
                <a:ea typeface="+mn-ea"/>
                <a:cs typeface="+mn-cs"/>
              </a:rPr>
              <a:t>Life in General</a:t>
            </a:r>
          </a:p>
          <a:p>
            <a:pPr marL="0" lvl="0" indent="0">
              <a:buFont typeface="Arial" panose="020B0604020202020204" pitchFamily="34" charset="0"/>
              <a:buNone/>
            </a:pPr>
            <a:r>
              <a:rPr lang="en-US" sz="1200" b="1" i="0" kern="1200" dirty="0">
                <a:solidFill>
                  <a:schemeClr val="tx1"/>
                </a:solidFill>
                <a:effectLst/>
                <a:latin typeface="+mn-lt"/>
                <a:ea typeface="+mn-ea"/>
                <a:cs typeface="+mn-cs"/>
              </a:rPr>
              <a:t>(Ecclesiastes 12:13), </a:t>
            </a:r>
            <a:r>
              <a:rPr lang="en-US" sz="1200" b="0" i="1" kern="1200" dirty="0">
                <a:solidFill>
                  <a:schemeClr val="tx1"/>
                </a:solidFill>
                <a:effectLst/>
                <a:latin typeface="+mn-lt"/>
                <a:ea typeface="+mn-ea"/>
                <a:cs typeface="+mn-cs"/>
              </a:rPr>
              <a:t>“</a:t>
            </a:r>
            <a:r>
              <a:rPr lang="en-US" i="1" dirty="0"/>
              <a:t>Let us hear the conclusion of the whole matter: Fear God and keep His commandments, for this is man's all.”</a:t>
            </a:r>
            <a:endParaRPr lang="en-US" sz="1200" b="0" i="1" kern="1200" dirty="0">
              <a:solidFill>
                <a:schemeClr val="tx1"/>
              </a:solidFill>
              <a:effectLst/>
              <a:latin typeface="+mn-lt"/>
              <a:ea typeface="+mn-ea"/>
              <a:cs typeface="+mn-cs"/>
            </a:endParaRPr>
          </a:p>
          <a:p>
            <a:pPr marL="171450" lvl="0" indent="-171450">
              <a:buFont typeface="Arial" panose="020B0604020202020204" pitchFamily="34" charset="0"/>
              <a:buChar char="•"/>
            </a:pPr>
            <a:r>
              <a:rPr lang="en-US" sz="1200" b="1" i="0" kern="1200" dirty="0">
                <a:solidFill>
                  <a:schemeClr val="tx1"/>
                </a:solidFill>
                <a:effectLst/>
                <a:latin typeface="+mn-lt"/>
                <a:ea typeface="+mn-ea"/>
                <a:cs typeface="+mn-cs"/>
              </a:rPr>
              <a:t>Five practical things we can do to succeed, Based on the concept of Putting God first.</a:t>
            </a:r>
          </a:p>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A96BD5D-F6A1-493C-8109-2EB77034BD4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691489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kern="1200" dirty="0">
                <a:solidFill>
                  <a:schemeClr val="tx1"/>
                </a:solidFill>
                <a:effectLst/>
                <a:latin typeface="+mn-lt"/>
                <a:ea typeface="+mn-ea"/>
                <a:cs typeface="+mn-cs"/>
              </a:rPr>
              <a:t>GIVE GOD FIRST HOUR OF EACH DAY</a:t>
            </a:r>
            <a:r>
              <a:rPr lang="en-US" sz="1200" b="0" i="0" kern="1200" dirty="0">
                <a:solidFill>
                  <a:schemeClr val="tx1"/>
                </a:solidFill>
                <a:effectLst/>
                <a:latin typeface="+mn-lt"/>
                <a:ea typeface="+mn-ea"/>
                <a:cs typeface="+mn-cs"/>
              </a:rPr>
              <a:t>.</a:t>
            </a:r>
          </a:p>
          <a:p>
            <a:pPr marL="628650" lvl="1" indent="-171450">
              <a:buFont typeface="Arial" panose="020B0604020202020204" pitchFamily="34" charset="0"/>
              <a:buChar char="•"/>
            </a:pPr>
            <a:r>
              <a:rPr lang="en-US" sz="1200" b="1" i="0" kern="1200" dirty="0">
                <a:solidFill>
                  <a:schemeClr val="tx1"/>
                </a:solidFill>
                <a:effectLst/>
                <a:latin typeface="+mn-lt"/>
                <a:ea typeface="+mn-ea"/>
                <a:cs typeface="+mn-cs"/>
              </a:rPr>
              <a:t>To Pray</a:t>
            </a:r>
          </a:p>
          <a:p>
            <a:pPr marL="0" lvl="0" indent="0">
              <a:buFont typeface="Arial" panose="020B0604020202020204" pitchFamily="34" charset="0"/>
              <a:buNone/>
            </a:pPr>
            <a:r>
              <a:rPr lang="en-US" sz="1200" b="1" i="0" kern="1200" dirty="0">
                <a:solidFill>
                  <a:schemeClr val="tx1"/>
                </a:solidFill>
                <a:effectLst/>
                <a:latin typeface="+mn-lt"/>
                <a:ea typeface="+mn-ea"/>
                <a:cs typeface="+mn-cs"/>
              </a:rPr>
              <a:t>(Mark 1:35), </a:t>
            </a:r>
            <a:r>
              <a:rPr lang="en-US" sz="1200" b="0" i="1" kern="1200" dirty="0">
                <a:solidFill>
                  <a:schemeClr val="tx1"/>
                </a:solidFill>
                <a:effectLst/>
                <a:latin typeface="+mn-lt"/>
                <a:ea typeface="+mn-ea"/>
                <a:cs typeface="+mn-cs"/>
              </a:rPr>
              <a:t>“</a:t>
            </a:r>
            <a:r>
              <a:rPr lang="en-US" i="1" dirty="0"/>
              <a:t>Now in the morning, having risen a long while before daylight, He went out and departed to a solitary place; and there He prayed.”</a:t>
            </a:r>
            <a:endParaRPr lang="en-US" sz="1200" b="0" i="1" kern="1200" dirty="0">
              <a:solidFill>
                <a:schemeClr val="tx1"/>
              </a:solidFill>
              <a:effectLst/>
              <a:latin typeface="+mn-lt"/>
              <a:ea typeface="+mn-ea"/>
              <a:cs typeface="+mn-cs"/>
            </a:endParaRPr>
          </a:p>
          <a:p>
            <a:pPr marL="0" lvl="0" indent="0">
              <a:buFont typeface="Arial" panose="020B0604020202020204" pitchFamily="34" charset="0"/>
              <a:buNone/>
            </a:pPr>
            <a:r>
              <a:rPr lang="en-US" sz="1200" b="1" i="0" kern="1200" dirty="0">
                <a:solidFill>
                  <a:schemeClr val="tx1"/>
                </a:solidFill>
                <a:effectLst/>
                <a:latin typeface="+mn-lt"/>
                <a:ea typeface="+mn-ea"/>
                <a:cs typeface="+mn-cs"/>
              </a:rPr>
              <a:t>(1 Thessalonians 5:17), </a:t>
            </a:r>
            <a:r>
              <a:rPr lang="en-US" sz="1200" b="0" i="1" kern="1200" dirty="0">
                <a:solidFill>
                  <a:schemeClr val="tx1"/>
                </a:solidFill>
                <a:effectLst/>
                <a:latin typeface="+mn-lt"/>
                <a:ea typeface="+mn-ea"/>
                <a:cs typeface="+mn-cs"/>
              </a:rPr>
              <a:t>“</a:t>
            </a:r>
            <a:r>
              <a:rPr lang="en-US" i="1" dirty="0"/>
              <a:t>pray without ceasing”</a:t>
            </a:r>
            <a:endParaRPr lang="en-US" sz="1200" b="0" i="1" kern="1200" dirty="0">
              <a:solidFill>
                <a:schemeClr val="tx1"/>
              </a:solidFill>
              <a:effectLst/>
              <a:latin typeface="+mn-lt"/>
              <a:ea typeface="+mn-ea"/>
              <a:cs typeface="+mn-cs"/>
            </a:endParaRPr>
          </a:p>
          <a:p>
            <a:pPr marL="628650" lvl="1" indent="-171450">
              <a:buFont typeface="Arial" panose="020B0604020202020204" pitchFamily="34" charset="0"/>
              <a:buChar char="•"/>
            </a:pPr>
            <a:r>
              <a:rPr lang="en-US" sz="1200" b="1" i="0" kern="1200" dirty="0">
                <a:solidFill>
                  <a:schemeClr val="tx1"/>
                </a:solidFill>
                <a:effectLst/>
                <a:latin typeface="+mn-lt"/>
                <a:ea typeface="+mn-ea"/>
                <a:cs typeface="+mn-cs"/>
              </a:rPr>
              <a:t>To Read the Scriptures  (Jesus appealed to the scriptures when answering the questions of the Pharisees)</a:t>
            </a:r>
          </a:p>
          <a:p>
            <a:pPr marL="0" lvl="0" indent="0">
              <a:buFont typeface="Arial" panose="020B0604020202020204" pitchFamily="34" charset="0"/>
              <a:buNone/>
            </a:pPr>
            <a:r>
              <a:rPr lang="en-US" sz="1200" b="1" i="0" kern="1200" dirty="0">
                <a:solidFill>
                  <a:schemeClr val="tx1"/>
                </a:solidFill>
                <a:effectLst/>
                <a:latin typeface="+mn-lt"/>
                <a:ea typeface="+mn-ea"/>
                <a:cs typeface="+mn-cs"/>
              </a:rPr>
              <a:t>(Matthew 12:3), [Disciples plucked grain on Sabbath], </a:t>
            </a:r>
            <a:r>
              <a:rPr lang="en-US" sz="1200" b="0" i="1" kern="1200" dirty="0">
                <a:solidFill>
                  <a:schemeClr val="tx1"/>
                </a:solidFill>
                <a:effectLst/>
                <a:latin typeface="+mn-lt"/>
                <a:ea typeface="+mn-ea"/>
                <a:cs typeface="+mn-cs"/>
              </a:rPr>
              <a:t>“</a:t>
            </a:r>
            <a:r>
              <a:rPr lang="en-US" i="1" dirty="0"/>
              <a:t>But He said to them, “Have you not read what David did when he was hungry…”</a:t>
            </a:r>
            <a:r>
              <a:rPr lang="en-US" dirty="0"/>
              <a:t> (Referring to eating the showbread), </a:t>
            </a:r>
            <a:endParaRPr lang="en-US" sz="1200" b="0" i="0" kern="1200" dirty="0">
              <a:solidFill>
                <a:schemeClr val="tx1"/>
              </a:solidFill>
              <a:effectLst/>
              <a:latin typeface="+mn-lt"/>
              <a:ea typeface="+mn-ea"/>
              <a:cs typeface="+mn-cs"/>
            </a:endParaRPr>
          </a:p>
          <a:p>
            <a:pPr marL="0" lvl="0" indent="0">
              <a:buFont typeface="Arial" panose="020B0604020202020204" pitchFamily="34" charset="0"/>
              <a:buNone/>
            </a:pPr>
            <a:r>
              <a:rPr lang="en-US" sz="1200" b="1" i="0" kern="1200" dirty="0">
                <a:solidFill>
                  <a:schemeClr val="tx1"/>
                </a:solidFill>
                <a:effectLst/>
                <a:latin typeface="+mn-lt"/>
                <a:ea typeface="+mn-ea"/>
                <a:cs typeface="+mn-cs"/>
              </a:rPr>
              <a:t>(Matthew 12:5), </a:t>
            </a:r>
            <a:r>
              <a:rPr lang="en-US" sz="1200" b="0" i="1" kern="1200" dirty="0">
                <a:solidFill>
                  <a:schemeClr val="tx1"/>
                </a:solidFill>
                <a:effectLst/>
                <a:latin typeface="+mn-lt"/>
                <a:ea typeface="+mn-ea"/>
                <a:cs typeface="+mn-cs"/>
              </a:rPr>
              <a:t>“</a:t>
            </a:r>
            <a:r>
              <a:rPr lang="en-US" i="1" dirty="0"/>
              <a:t>Or have you not read in the law that on the Sabbath the priests in the temple profane the Sabbath, and are blameless?”</a:t>
            </a:r>
            <a:endParaRPr lang="en-US" sz="1200" b="0" i="1" kern="1200" dirty="0">
              <a:solidFill>
                <a:schemeClr val="tx1"/>
              </a:solidFill>
              <a:effectLst/>
              <a:latin typeface="+mn-lt"/>
              <a:ea typeface="+mn-ea"/>
              <a:cs typeface="+mn-cs"/>
            </a:endParaRPr>
          </a:p>
          <a:p>
            <a:pPr marL="0" lvl="0" indent="0">
              <a:buFont typeface="Arial" panose="020B0604020202020204" pitchFamily="34" charset="0"/>
              <a:buNone/>
            </a:pPr>
            <a:r>
              <a:rPr lang="en-US" sz="1200" b="1" i="0" kern="1200" dirty="0">
                <a:solidFill>
                  <a:schemeClr val="tx1"/>
                </a:solidFill>
                <a:effectLst/>
                <a:latin typeface="+mn-lt"/>
                <a:ea typeface="+mn-ea"/>
                <a:cs typeface="+mn-cs"/>
              </a:rPr>
              <a:t>(Matthew 19:4), </a:t>
            </a:r>
            <a:r>
              <a:rPr lang="en-US" sz="1200" b="0" i="1" kern="1200" dirty="0">
                <a:solidFill>
                  <a:schemeClr val="tx1"/>
                </a:solidFill>
                <a:effectLst/>
                <a:latin typeface="+mn-lt"/>
                <a:ea typeface="+mn-ea"/>
                <a:cs typeface="+mn-cs"/>
              </a:rPr>
              <a:t>“</a:t>
            </a:r>
            <a:r>
              <a:rPr lang="en-US" i="1" dirty="0"/>
              <a:t>And He answered and said to them, “Have you not read that He who made them at the beginning ‘made them male and female…”</a:t>
            </a:r>
            <a:endParaRPr lang="en-US" sz="1200" b="0" i="1" kern="1200" dirty="0">
              <a:solidFill>
                <a:schemeClr val="tx1"/>
              </a:solidFill>
              <a:effectLst/>
              <a:latin typeface="+mn-lt"/>
              <a:ea typeface="+mn-ea"/>
              <a:cs typeface="+mn-cs"/>
            </a:endParaRPr>
          </a:p>
          <a:p>
            <a:pPr marL="0" lvl="0" indent="0">
              <a:buFont typeface="Arial" panose="020B0604020202020204" pitchFamily="34" charset="0"/>
              <a:buNone/>
            </a:pPr>
            <a:r>
              <a:rPr lang="en-US" sz="1200" b="1" i="0" kern="1200" dirty="0">
                <a:solidFill>
                  <a:schemeClr val="tx1"/>
                </a:solidFill>
                <a:effectLst/>
                <a:latin typeface="+mn-lt"/>
                <a:ea typeface="+mn-ea"/>
                <a:cs typeface="+mn-cs"/>
              </a:rPr>
              <a:t>(Psalm 119:33-40), </a:t>
            </a:r>
            <a:r>
              <a:rPr lang="en-US" sz="1200" b="0" i="1" kern="1200" dirty="0">
                <a:solidFill>
                  <a:schemeClr val="tx1"/>
                </a:solidFill>
                <a:effectLst/>
                <a:latin typeface="+mn-lt"/>
                <a:ea typeface="+mn-ea"/>
                <a:cs typeface="+mn-cs"/>
              </a:rPr>
              <a:t>“</a:t>
            </a:r>
            <a:r>
              <a:rPr lang="en-US" i="1" dirty="0"/>
              <a:t>Teach me, O Lord, the way of Your statutes, and I shall keep it to the end. </a:t>
            </a:r>
            <a:r>
              <a:rPr lang="en-US" i="1" baseline="30000" dirty="0"/>
              <a:t>34</a:t>
            </a:r>
            <a:r>
              <a:rPr lang="en-US" i="1" dirty="0"/>
              <a:t> Give me understanding, and I shall keep Your law; indeed, I shall observe it with my whole heart. </a:t>
            </a:r>
            <a:r>
              <a:rPr lang="en-US" i="1" baseline="30000" dirty="0"/>
              <a:t>35</a:t>
            </a:r>
            <a:r>
              <a:rPr lang="en-US" i="1" dirty="0"/>
              <a:t> Make me walk in the path of Your commandments, for I delight in it. </a:t>
            </a:r>
            <a:r>
              <a:rPr lang="en-US" i="1" baseline="30000" dirty="0"/>
              <a:t>36</a:t>
            </a:r>
            <a:r>
              <a:rPr lang="en-US" i="1" dirty="0"/>
              <a:t> Incline my heart to Your testimonies, and not to covetousness. </a:t>
            </a:r>
            <a:r>
              <a:rPr lang="en-US" i="1" baseline="30000" dirty="0"/>
              <a:t>37</a:t>
            </a:r>
            <a:r>
              <a:rPr lang="en-US" i="1" dirty="0"/>
              <a:t> Turn away my eyes from looking at worthless things, and revive me in Your way. </a:t>
            </a:r>
            <a:r>
              <a:rPr lang="en-US" i="1" baseline="30000" dirty="0"/>
              <a:t>38</a:t>
            </a:r>
            <a:r>
              <a:rPr lang="en-US" i="1" dirty="0"/>
              <a:t> Establish Your word to Your servant, who is devoted to fearing You. </a:t>
            </a:r>
            <a:r>
              <a:rPr lang="en-US" i="1" baseline="30000" dirty="0"/>
              <a:t>39</a:t>
            </a:r>
            <a:r>
              <a:rPr lang="en-US" i="1" dirty="0"/>
              <a:t> Turn away my reproach which I dread, for Your judgments are good. </a:t>
            </a:r>
            <a:r>
              <a:rPr lang="en-US" i="1" baseline="30000" dirty="0"/>
              <a:t>40</a:t>
            </a:r>
            <a:r>
              <a:rPr lang="en-US" i="1" dirty="0"/>
              <a:t> Behold, I long for Your precepts; revive me in Your righteousness.”</a:t>
            </a:r>
            <a:endParaRPr lang="en-US" sz="1200" b="0" i="1" kern="1200" dirty="0">
              <a:solidFill>
                <a:schemeClr val="tx1"/>
              </a:solidFill>
              <a:effectLst/>
              <a:latin typeface="+mn-lt"/>
              <a:ea typeface="+mn-ea"/>
              <a:cs typeface="+mn-cs"/>
            </a:endParaRPr>
          </a:p>
          <a:p>
            <a:pPr marL="628650" lvl="1" indent="-171450">
              <a:buFont typeface="Arial" panose="020B0604020202020204" pitchFamily="34" charset="0"/>
              <a:buChar char="•"/>
            </a:pPr>
            <a:r>
              <a:rPr lang="en-US" sz="1200" b="1" i="0" kern="1200" dirty="0">
                <a:solidFill>
                  <a:schemeClr val="tx1"/>
                </a:solidFill>
                <a:effectLst/>
                <a:latin typeface="+mn-lt"/>
                <a:ea typeface="+mn-ea"/>
                <a:cs typeface="+mn-cs"/>
              </a:rPr>
              <a:t>To Meditate on God's Word</a:t>
            </a:r>
          </a:p>
          <a:p>
            <a:pPr marL="0" lvl="0" indent="0">
              <a:buFont typeface="Arial" panose="020B0604020202020204" pitchFamily="34" charset="0"/>
              <a:buNone/>
            </a:pPr>
            <a:r>
              <a:rPr lang="en-US" sz="1200" b="1" i="0" kern="1200" dirty="0">
                <a:solidFill>
                  <a:schemeClr val="tx1"/>
                </a:solidFill>
                <a:effectLst/>
                <a:latin typeface="+mn-lt"/>
                <a:ea typeface="+mn-ea"/>
                <a:cs typeface="+mn-cs"/>
              </a:rPr>
              <a:t>(Psalm 1:1-2), </a:t>
            </a:r>
            <a:r>
              <a:rPr lang="en-US" sz="1200" b="0" i="1" kern="1200" dirty="0">
                <a:solidFill>
                  <a:schemeClr val="tx1"/>
                </a:solidFill>
                <a:effectLst/>
                <a:latin typeface="+mn-lt"/>
                <a:ea typeface="+mn-ea"/>
                <a:cs typeface="+mn-cs"/>
              </a:rPr>
              <a:t>“</a:t>
            </a:r>
            <a:r>
              <a:rPr lang="en-US" i="1" dirty="0"/>
              <a:t>Blessed is the man who walks not in the counsel of the ungodly, nor stands in the path of sinners, nor sits in the seat of the scornful; </a:t>
            </a:r>
            <a:r>
              <a:rPr lang="en-US" i="1" baseline="30000" dirty="0"/>
              <a:t>2</a:t>
            </a:r>
            <a:r>
              <a:rPr lang="en-US" i="1" dirty="0"/>
              <a:t> But his delight is in the law of the Lord, and in His law he meditates day and night.”</a:t>
            </a:r>
            <a:endParaRPr lang="en-US" sz="1200" b="0" i="1"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A96BD5D-F6A1-493C-8109-2EB77034BD4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7601658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kern="1200" dirty="0">
                <a:solidFill>
                  <a:schemeClr val="tx1"/>
                </a:solidFill>
                <a:effectLst/>
                <a:latin typeface="+mn-lt"/>
                <a:ea typeface="+mn-ea"/>
                <a:cs typeface="+mn-cs"/>
              </a:rPr>
              <a:t>GIVE GOD FIRST DAY OF EVERY WEEK.</a:t>
            </a:r>
          </a:p>
          <a:p>
            <a:pPr marL="628650" lvl="1" indent="-171450">
              <a:buFont typeface="Arial" panose="020B0604020202020204" pitchFamily="34" charset="0"/>
              <a:buChar char="•"/>
            </a:pPr>
            <a:r>
              <a:rPr lang="en-US" sz="1200" b="1" i="0" kern="1200" dirty="0">
                <a:solidFill>
                  <a:schemeClr val="tx1"/>
                </a:solidFill>
                <a:effectLst/>
                <a:latin typeface="+mn-lt"/>
                <a:ea typeface="+mn-ea"/>
                <a:cs typeface="+mn-cs"/>
              </a:rPr>
              <a:t>To Worship God </a:t>
            </a:r>
          </a:p>
          <a:p>
            <a:pPr marL="0" lvl="0" indent="0">
              <a:buFont typeface="Arial" panose="020B0604020202020204" pitchFamily="34" charset="0"/>
              <a:buNone/>
            </a:pPr>
            <a:r>
              <a:rPr lang="en-US" sz="1200" b="1" i="0" kern="1200" dirty="0">
                <a:solidFill>
                  <a:schemeClr val="tx1"/>
                </a:solidFill>
                <a:effectLst/>
                <a:latin typeface="+mn-lt"/>
                <a:ea typeface="+mn-ea"/>
                <a:cs typeface="+mn-cs"/>
              </a:rPr>
              <a:t>(Acts 20:7), </a:t>
            </a:r>
            <a:r>
              <a:rPr lang="en-US" sz="1200" b="0" i="1" kern="1200" dirty="0">
                <a:solidFill>
                  <a:schemeClr val="tx1"/>
                </a:solidFill>
                <a:effectLst/>
                <a:latin typeface="+mn-lt"/>
                <a:ea typeface="+mn-ea"/>
                <a:cs typeface="+mn-cs"/>
              </a:rPr>
              <a:t>“</a:t>
            </a:r>
            <a:r>
              <a:rPr lang="en-US" b="0" i="1" dirty="0"/>
              <a:t>Now on the first day of the week, when the disciples came together to break bread, Paul, ready to depart the next day, spoke to them and continued his message until midnight.”</a:t>
            </a:r>
            <a:endParaRPr lang="en-US" sz="1200" b="0" i="1" kern="1200" dirty="0">
              <a:solidFill>
                <a:schemeClr val="tx1"/>
              </a:solidFill>
              <a:effectLst/>
              <a:latin typeface="+mn-lt"/>
              <a:ea typeface="+mn-ea"/>
              <a:cs typeface="+mn-cs"/>
            </a:endParaRPr>
          </a:p>
          <a:p>
            <a:pPr marL="0" lvl="0" indent="0">
              <a:buFont typeface="Arial" panose="020B0604020202020204" pitchFamily="34" charset="0"/>
              <a:buNone/>
            </a:pPr>
            <a:r>
              <a:rPr lang="en-US" sz="1200" b="1" i="0" kern="1200" dirty="0">
                <a:solidFill>
                  <a:schemeClr val="tx1"/>
                </a:solidFill>
                <a:effectLst/>
                <a:latin typeface="+mn-lt"/>
                <a:ea typeface="+mn-ea"/>
                <a:cs typeface="+mn-cs"/>
              </a:rPr>
              <a:t>(Psalm 122:1), </a:t>
            </a:r>
            <a:r>
              <a:rPr lang="en-US" sz="1200" b="0" i="1" kern="1200" dirty="0">
                <a:solidFill>
                  <a:schemeClr val="tx1"/>
                </a:solidFill>
                <a:effectLst/>
                <a:latin typeface="+mn-lt"/>
                <a:ea typeface="+mn-ea"/>
                <a:cs typeface="+mn-cs"/>
              </a:rPr>
              <a:t>“</a:t>
            </a:r>
            <a:r>
              <a:rPr lang="en-US" i="1" dirty="0"/>
              <a:t>I was glad when they said to me, ‘Let us go into the house of the Lord.’”</a:t>
            </a:r>
            <a:endParaRPr lang="en-US" sz="1200" b="0" i="1" kern="1200" dirty="0">
              <a:solidFill>
                <a:schemeClr val="tx1"/>
              </a:solidFill>
              <a:effectLst/>
              <a:latin typeface="+mn-lt"/>
              <a:ea typeface="+mn-ea"/>
              <a:cs typeface="+mn-cs"/>
            </a:endParaRPr>
          </a:p>
          <a:p>
            <a:pPr marL="628650" lvl="1" indent="-171450">
              <a:buFont typeface="Arial" panose="020B0604020202020204" pitchFamily="34" charset="0"/>
              <a:buChar char="•"/>
            </a:pPr>
            <a:r>
              <a:rPr lang="en-US" sz="1200" b="1" i="0" kern="1200" dirty="0">
                <a:solidFill>
                  <a:schemeClr val="tx1"/>
                </a:solidFill>
                <a:effectLst/>
                <a:latin typeface="+mn-lt"/>
                <a:ea typeface="+mn-ea"/>
                <a:cs typeface="+mn-cs"/>
              </a:rPr>
              <a:t>To Encourage Brethren </a:t>
            </a:r>
          </a:p>
          <a:p>
            <a:pPr marL="0" lvl="0" indent="0">
              <a:buFont typeface="Arial" panose="020B0604020202020204" pitchFamily="34" charset="0"/>
              <a:buNone/>
            </a:pPr>
            <a:r>
              <a:rPr lang="en-US" sz="1200" b="1" i="0" kern="1200" dirty="0">
                <a:solidFill>
                  <a:schemeClr val="tx1"/>
                </a:solidFill>
                <a:effectLst/>
                <a:latin typeface="+mn-lt"/>
                <a:ea typeface="+mn-ea"/>
                <a:cs typeface="+mn-cs"/>
              </a:rPr>
              <a:t>(1 Corinthians 14:26), </a:t>
            </a:r>
            <a:r>
              <a:rPr lang="en-US" sz="1200" b="0" i="1" kern="1200" dirty="0">
                <a:solidFill>
                  <a:schemeClr val="tx1"/>
                </a:solidFill>
                <a:effectLst/>
                <a:latin typeface="+mn-lt"/>
                <a:ea typeface="+mn-ea"/>
                <a:cs typeface="+mn-cs"/>
              </a:rPr>
              <a:t>“</a:t>
            </a:r>
            <a:r>
              <a:rPr lang="en-US" i="1" dirty="0"/>
              <a:t>How is it then, brethren? Whenever you come together, each of you has a psalm, has a teaching, has a tongue, has a revelation, has an interpretation. Let all things be done for edification.”</a:t>
            </a:r>
            <a:endParaRPr lang="en-US" sz="1200" b="0" i="1" kern="1200" dirty="0">
              <a:solidFill>
                <a:schemeClr val="tx1"/>
              </a:solidFill>
              <a:effectLst/>
              <a:latin typeface="+mn-lt"/>
              <a:ea typeface="+mn-ea"/>
              <a:cs typeface="+mn-cs"/>
            </a:endParaRPr>
          </a:p>
          <a:p>
            <a:pPr marL="0" lvl="0" indent="0">
              <a:buFont typeface="Arial" panose="020B0604020202020204" pitchFamily="34" charset="0"/>
              <a:buNone/>
            </a:pPr>
            <a:r>
              <a:rPr lang="en-US" sz="1200" b="1" i="0" kern="1200" dirty="0">
                <a:solidFill>
                  <a:schemeClr val="tx1"/>
                </a:solidFill>
                <a:effectLst/>
                <a:latin typeface="+mn-lt"/>
                <a:ea typeface="+mn-ea"/>
                <a:cs typeface="+mn-cs"/>
              </a:rPr>
              <a:t>(Colossians 3:16), </a:t>
            </a:r>
            <a:r>
              <a:rPr lang="en-US" sz="1200" b="0" i="1" kern="1200" dirty="0">
                <a:solidFill>
                  <a:schemeClr val="tx1"/>
                </a:solidFill>
                <a:effectLst/>
                <a:latin typeface="+mn-lt"/>
                <a:ea typeface="+mn-ea"/>
                <a:cs typeface="+mn-cs"/>
              </a:rPr>
              <a:t>“</a:t>
            </a:r>
            <a:r>
              <a:rPr lang="en-US" i="1" dirty="0"/>
              <a:t>Let the word of Christ dwell in you richly in all wisdom, teaching and admonishing one another in psalms and hymns and spiritual songs, singing with grace in your hearts to the Lord.”</a:t>
            </a:r>
            <a:endParaRPr lang="en-US" sz="1200" b="0" i="1" kern="1200" dirty="0">
              <a:solidFill>
                <a:schemeClr val="tx1"/>
              </a:solidFill>
              <a:effectLst/>
              <a:latin typeface="+mn-lt"/>
              <a:ea typeface="+mn-ea"/>
              <a:cs typeface="+mn-cs"/>
            </a:endParaRPr>
          </a:p>
          <a:p>
            <a:pPr marL="0" lvl="0" indent="0">
              <a:buFont typeface="Arial" panose="020B0604020202020204" pitchFamily="34" charset="0"/>
              <a:buNone/>
            </a:pPr>
            <a:r>
              <a:rPr lang="en-US" sz="1200" b="1" i="0" kern="1200" dirty="0">
                <a:solidFill>
                  <a:schemeClr val="tx1"/>
                </a:solidFill>
                <a:effectLst/>
                <a:latin typeface="+mn-lt"/>
                <a:ea typeface="+mn-ea"/>
                <a:cs typeface="+mn-cs"/>
              </a:rPr>
              <a:t>(Hebrews 10:24-25), </a:t>
            </a:r>
            <a:r>
              <a:rPr lang="en-US" sz="1200" b="0" i="1" kern="1200" dirty="0">
                <a:solidFill>
                  <a:schemeClr val="tx1"/>
                </a:solidFill>
                <a:effectLst/>
                <a:latin typeface="+mn-lt"/>
                <a:ea typeface="+mn-ea"/>
                <a:cs typeface="+mn-cs"/>
              </a:rPr>
              <a:t>“</a:t>
            </a:r>
            <a:r>
              <a:rPr lang="en-US" i="1" dirty="0"/>
              <a:t>And let us consider one another in order to stir up love and good works,</a:t>
            </a:r>
            <a:r>
              <a:rPr lang="en-US" i="1" baseline="30000" dirty="0"/>
              <a:t> 25</a:t>
            </a:r>
            <a:r>
              <a:rPr lang="en-US" i="1" dirty="0"/>
              <a:t> not forsaking the assembling of ourselves together, as is the manner of some, but exhorting one another, and so much the more as you see the Day approaching.”</a:t>
            </a:r>
            <a:endParaRPr lang="en-US" sz="1200" b="0" i="1"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A96BD5D-F6A1-493C-8109-2EB77034BD4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855163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kern="1200" dirty="0">
                <a:solidFill>
                  <a:schemeClr val="tx1"/>
                </a:solidFill>
                <a:effectLst/>
                <a:latin typeface="+mn-lt"/>
                <a:ea typeface="+mn-ea"/>
                <a:cs typeface="+mn-cs"/>
              </a:rPr>
              <a:t>GIVE GOD THE FIRST PORTION OF EVERY PAYCHECK.</a:t>
            </a:r>
            <a:endParaRPr lang="en-US" sz="1200" b="0" i="0" kern="1200" dirty="0">
              <a:solidFill>
                <a:schemeClr val="tx1"/>
              </a:solidFill>
              <a:effectLst/>
              <a:latin typeface="+mn-lt"/>
              <a:ea typeface="+mn-ea"/>
              <a:cs typeface="+mn-cs"/>
            </a:endParaRPr>
          </a:p>
          <a:p>
            <a:pPr marL="628650" lvl="1" indent="-171450">
              <a:buFont typeface="Arial" panose="020B0604020202020204" pitchFamily="34" charset="0"/>
              <a:buChar char="•"/>
            </a:pPr>
            <a:r>
              <a:rPr lang="en-US" sz="1200" b="1" i="0" kern="1200" dirty="0">
                <a:solidFill>
                  <a:schemeClr val="tx1"/>
                </a:solidFill>
                <a:effectLst/>
                <a:latin typeface="+mn-lt"/>
                <a:ea typeface="+mn-ea"/>
                <a:cs typeface="+mn-cs"/>
              </a:rPr>
              <a:t>As You have Prospered</a:t>
            </a:r>
          </a:p>
          <a:p>
            <a:pPr marL="0" indent="0">
              <a:buFont typeface="Arial" panose="020B0604020202020204" pitchFamily="34" charset="0"/>
              <a:buNone/>
            </a:pPr>
            <a:r>
              <a:rPr lang="en-US" sz="1200" b="1" i="0" kern="1200" dirty="0">
                <a:solidFill>
                  <a:schemeClr val="tx1"/>
                </a:solidFill>
                <a:effectLst/>
                <a:latin typeface="+mn-lt"/>
                <a:ea typeface="+mn-ea"/>
                <a:cs typeface="+mn-cs"/>
              </a:rPr>
              <a:t>(1 Corinthians 16:2), </a:t>
            </a:r>
            <a:r>
              <a:rPr lang="en-US" sz="1200" b="0" i="1" kern="1200" dirty="0">
                <a:solidFill>
                  <a:schemeClr val="tx1"/>
                </a:solidFill>
                <a:effectLst/>
                <a:latin typeface="+mn-lt"/>
                <a:ea typeface="+mn-ea"/>
                <a:cs typeface="+mn-cs"/>
              </a:rPr>
              <a:t>“</a:t>
            </a:r>
            <a:r>
              <a:rPr lang="en-US" i="1" dirty="0"/>
              <a:t>On the first day of the week let each one of you lay something aside, storing up as he may prosper, that there be no collections when I come.”</a:t>
            </a:r>
            <a:endParaRPr lang="en-US" sz="1200" b="0" i="1" kern="1200" dirty="0">
              <a:solidFill>
                <a:schemeClr val="tx1"/>
              </a:solidFill>
              <a:effectLst/>
              <a:latin typeface="+mn-lt"/>
              <a:ea typeface="+mn-ea"/>
              <a:cs typeface="+mn-cs"/>
            </a:endParaRPr>
          </a:p>
          <a:p>
            <a:pPr marL="628650" lvl="1" indent="-171450">
              <a:buFont typeface="Arial" panose="020B0604020202020204" pitchFamily="34" charset="0"/>
              <a:buChar char="•"/>
            </a:pPr>
            <a:r>
              <a:rPr lang="en-US" sz="1200" b="1" i="0" kern="1200" dirty="0">
                <a:solidFill>
                  <a:schemeClr val="tx1"/>
                </a:solidFill>
                <a:effectLst/>
                <a:latin typeface="+mn-lt"/>
                <a:ea typeface="+mn-ea"/>
                <a:cs typeface="+mn-cs"/>
              </a:rPr>
              <a:t>With Purpose of Heart</a:t>
            </a:r>
          </a:p>
          <a:p>
            <a:pPr marL="0" indent="0">
              <a:buFont typeface="Arial" panose="020B0604020202020204" pitchFamily="34" charset="0"/>
              <a:buNone/>
            </a:pPr>
            <a:r>
              <a:rPr lang="en-US" sz="1200" b="1" i="0" kern="1200" dirty="0">
                <a:solidFill>
                  <a:schemeClr val="tx1"/>
                </a:solidFill>
                <a:effectLst/>
                <a:latin typeface="+mn-lt"/>
                <a:ea typeface="+mn-ea"/>
                <a:cs typeface="+mn-cs"/>
              </a:rPr>
              <a:t>(2 Corinthians 9:7), </a:t>
            </a:r>
            <a:r>
              <a:rPr lang="en-US" sz="1200" b="0" i="1" kern="1200" dirty="0">
                <a:solidFill>
                  <a:schemeClr val="tx1"/>
                </a:solidFill>
                <a:effectLst/>
                <a:latin typeface="+mn-lt"/>
                <a:ea typeface="+mn-ea"/>
                <a:cs typeface="+mn-cs"/>
              </a:rPr>
              <a:t>“</a:t>
            </a:r>
            <a:r>
              <a:rPr lang="en-US" b="0" i="1" dirty="0"/>
              <a:t>So let each one give as he purposes in his heart, not grudgingly or of necessity; for God loves a cheerful giver.”</a:t>
            </a:r>
            <a:endParaRPr lang="en-US" sz="1200" b="0" i="1" kern="1200" dirty="0">
              <a:solidFill>
                <a:schemeClr val="tx1"/>
              </a:solidFill>
              <a:effectLst/>
              <a:latin typeface="+mn-lt"/>
              <a:ea typeface="+mn-ea"/>
              <a:cs typeface="+mn-cs"/>
            </a:endParaRPr>
          </a:p>
          <a:p>
            <a:pPr marL="0" indent="0">
              <a:buFont typeface="Arial" panose="020B0604020202020204" pitchFamily="34" charset="0"/>
              <a:buNone/>
            </a:pPr>
            <a:r>
              <a:rPr lang="en-US" sz="1200" b="1" i="0" kern="1200" dirty="0">
                <a:solidFill>
                  <a:schemeClr val="tx1"/>
                </a:solidFill>
                <a:effectLst/>
                <a:latin typeface="+mn-lt"/>
                <a:ea typeface="+mn-ea"/>
                <a:cs typeface="+mn-cs"/>
              </a:rPr>
              <a:t>(1 Chronicles 29) (David and the People making offerings for the building of the Temple)</a:t>
            </a:r>
          </a:p>
          <a:p>
            <a:pPr marL="0" indent="0">
              <a:buFont typeface="Arial" panose="020B0604020202020204" pitchFamily="34" charset="0"/>
              <a:buNone/>
            </a:pPr>
            <a:r>
              <a:rPr lang="en-US" sz="1200" b="1" i="0" kern="1200" dirty="0">
                <a:solidFill>
                  <a:schemeClr val="tx1"/>
                </a:solidFill>
                <a:effectLst/>
                <a:latin typeface="+mn-lt"/>
                <a:ea typeface="+mn-ea"/>
                <a:cs typeface="+mn-cs"/>
              </a:rPr>
              <a:t>(1), </a:t>
            </a:r>
            <a:r>
              <a:rPr lang="en-US" sz="1200" b="0" i="1" kern="1200" dirty="0">
                <a:solidFill>
                  <a:schemeClr val="tx1"/>
                </a:solidFill>
                <a:effectLst/>
                <a:latin typeface="+mn-lt"/>
                <a:ea typeface="+mn-ea"/>
                <a:cs typeface="+mn-cs"/>
              </a:rPr>
              <a:t>“</a:t>
            </a:r>
            <a:r>
              <a:rPr lang="en-US" b="0" i="1" dirty="0"/>
              <a:t>Furthermore King David said to all the assembly: “My son Solomon, whom alone God has chosen, is young and inexperienced; and </a:t>
            </a:r>
            <a:r>
              <a:rPr lang="en-US" b="0" i="1" u="sng" dirty="0"/>
              <a:t>the work is great</a:t>
            </a:r>
            <a:r>
              <a:rPr lang="en-US" b="0" i="1" dirty="0"/>
              <a:t>, because the temple is not for man but for the Lord God.”</a:t>
            </a:r>
            <a:endParaRPr lang="en-US" sz="1200" b="0" i="1" kern="1200" dirty="0">
              <a:solidFill>
                <a:schemeClr val="tx1"/>
              </a:solidFill>
              <a:effectLst/>
              <a:latin typeface="+mn-lt"/>
              <a:ea typeface="+mn-ea"/>
              <a:cs typeface="+mn-cs"/>
            </a:endParaRPr>
          </a:p>
          <a:p>
            <a:pPr marL="0" indent="0">
              <a:buFont typeface="Arial" panose="020B0604020202020204" pitchFamily="34" charset="0"/>
              <a:buNone/>
            </a:pPr>
            <a:r>
              <a:rPr lang="en-US" sz="1200" b="1" i="0" kern="1200" dirty="0">
                <a:solidFill>
                  <a:schemeClr val="tx1"/>
                </a:solidFill>
                <a:effectLst/>
                <a:latin typeface="+mn-lt"/>
                <a:ea typeface="+mn-ea"/>
                <a:cs typeface="+mn-cs"/>
              </a:rPr>
              <a:t>(3), </a:t>
            </a:r>
            <a:r>
              <a:rPr lang="en-US" sz="1200" b="0" i="1" kern="1200" dirty="0">
                <a:solidFill>
                  <a:schemeClr val="tx1"/>
                </a:solidFill>
                <a:effectLst/>
                <a:latin typeface="+mn-lt"/>
                <a:ea typeface="+mn-ea"/>
                <a:cs typeface="+mn-cs"/>
              </a:rPr>
              <a:t>“</a:t>
            </a:r>
            <a:r>
              <a:rPr lang="en-US" b="0" i="1" dirty="0"/>
              <a:t>Moreover, because </a:t>
            </a:r>
            <a:r>
              <a:rPr lang="en-US" b="0" i="1" u="sng" dirty="0"/>
              <a:t>I have set my affection </a:t>
            </a:r>
            <a:r>
              <a:rPr lang="en-US" b="0" i="1" dirty="0"/>
              <a:t>on the house of my God, I have given to the house of my God, over and above all that I have prepared for the holy house, my own special treasure of gold and silver.”</a:t>
            </a:r>
            <a:endParaRPr lang="en-US" sz="1200" b="0" i="1" kern="1200" dirty="0">
              <a:solidFill>
                <a:schemeClr val="tx1"/>
              </a:solidFill>
              <a:effectLst/>
              <a:latin typeface="+mn-lt"/>
              <a:ea typeface="+mn-ea"/>
              <a:cs typeface="+mn-cs"/>
            </a:endParaRPr>
          </a:p>
          <a:p>
            <a:pPr marL="0" indent="0">
              <a:buFont typeface="Arial" panose="020B0604020202020204" pitchFamily="34" charset="0"/>
              <a:buNone/>
            </a:pPr>
            <a:r>
              <a:rPr lang="en-US" sz="1200" b="1" i="0" kern="1200" dirty="0">
                <a:solidFill>
                  <a:schemeClr val="tx1"/>
                </a:solidFill>
                <a:effectLst/>
                <a:latin typeface="+mn-lt"/>
                <a:ea typeface="+mn-ea"/>
                <a:cs typeface="+mn-cs"/>
              </a:rPr>
              <a:t>(6), </a:t>
            </a:r>
            <a:r>
              <a:rPr lang="en-US" sz="1200" b="0" i="1" kern="1200" dirty="0">
                <a:solidFill>
                  <a:schemeClr val="tx1"/>
                </a:solidFill>
                <a:effectLst/>
                <a:latin typeface="+mn-lt"/>
                <a:ea typeface="+mn-ea"/>
                <a:cs typeface="+mn-cs"/>
              </a:rPr>
              <a:t>“</a:t>
            </a:r>
            <a:r>
              <a:rPr lang="en-US" b="0" i="1" dirty="0"/>
              <a:t>Then </a:t>
            </a:r>
            <a:r>
              <a:rPr lang="en-US" b="0" i="1" u="sng" dirty="0"/>
              <a:t>the leaders </a:t>
            </a:r>
            <a:r>
              <a:rPr lang="en-US" b="0" i="1" dirty="0"/>
              <a:t>of the fathers’ houses, leaders of the tribes of Israel, the captains of thousands and of hundreds, with the officers over the king's work, offered willingly.”</a:t>
            </a:r>
            <a:endParaRPr lang="en-US" sz="1200" b="0" i="1" kern="1200" dirty="0">
              <a:solidFill>
                <a:schemeClr val="tx1"/>
              </a:solidFill>
              <a:effectLst/>
              <a:latin typeface="+mn-lt"/>
              <a:ea typeface="+mn-ea"/>
              <a:cs typeface="+mn-cs"/>
            </a:endParaRPr>
          </a:p>
          <a:p>
            <a:pPr marL="0" indent="0">
              <a:buFont typeface="Arial" panose="020B0604020202020204" pitchFamily="34" charset="0"/>
              <a:buNone/>
            </a:pPr>
            <a:r>
              <a:rPr lang="en-US" sz="1200" b="1" i="0" kern="1200" dirty="0">
                <a:solidFill>
                  <a:schemeClr val="tx1"/>
                </a:solidFill>
                <a:effectLst/>
                <a:latin typeface="+mn-lt"/>
                <a:ea typeface="+mn-ea"/>
                <a:cs typeface="+mn-cs"/>
              </a:rPr>
              <a:t>(9), </a:t>
            </a:r>
            <a:r>
              <a:rPr lang="en-US" sz="1200" b="0" i="1" kern="1200" dirty="0">
                <a:solidFill>
                  <a:schemeClr val="tx1"/>
                </a:solidFill>
                <a:effectLst/>
                <a:latin typeface="+mn-lt"/>
                <a:ea typeface="+mn-ea"/>
                <a:cs typeface="+mn-cs"/>
              </a:rPr>
              <a:t>“</a:t>
            </a:r>
            <a:r>
              <a:rPr lang="en-US" b="0" i="1" dirty="0"/>
              <a:t>Then </a:t>
            </a:r>
            <a:r>
              <a:rPr lang="en-US" b="0" i="1" u="sng" dirty="0"/>
              <a:t>the people</a:t>
            </a:r>
            <a:r>
              <a:rPr lang="en-US" b="0" i="1" dirty="0"/>
              <a:t> rejoiced, for they had offered willingly, because with a loyal heart they had offered willingly to the Lord; and King David also rejoiced greatly.”</a:t>
            </a:r>
            <a:endParaRPr lang="en-US" sz="1200" b="0" i="1" kern="1200" dirty="0">
              <a:solidFill>
                <a:schemeClr val="tx1"/>
              </a:solidFill>
              <a:effectLst/>
              <a:latin typeface="+mn-lt"/>
              <a:ea typeface="+mn-ea"/>
              <a:cs typeface="+mn-cs"/>
            </a:endParaRPr>
          </a:p>
          <a:p>
            <a:pPr marL="0" indent="0">
              <a:buFont typeface="Arial" panose="020B0604020202020204" pitchFamily="34" charset="0"/>
              <a:buNone/>
            </a:pPr>
            <a:r>
              <a:rPr lang="en-US" sz="1200" b="1" i="0" kern="1200" dirty="0">
                <a:solidFill>
                  <a:schemeClr val="tx1"/>
                </a:solidFill>
                <a:effectLst/>
                <a:latin typeface="+mn-lt"/>
                <a:ea typeface="+mn-ea"/>
                <a:cs typeface="+mn-cs"/>
              </a:rPr>
              <a:t>(13-14), </a:t>
            </a:r>
            <a:r>
              <a:rPr lang="en-US" sz="1200" b="0" i="1" kern="1200" dirty="0">
                <a:solidFill>
                  <a:schemeClr val="tx1"/>
                </a:solidFill>
                <a:effectLst/>
                <a:latin typeface="+mn-lt"/>
                <a:ea typeface="+mn-ea"/>
                <a:cs typeface="+mn-cs"/>
              </a:rPr>
              <a:t>“</a:t>
            </a:r>
            <a:r>
              <a:rPr lang="en-US" i="1" dirty="0"/>
              <a:t>Now therefore, our God, we thank You and praise Your glorious name. </a:t>
            </a:r>
            <a:r>
              <a:rPr lang="en-US" i="1" baseline="30000" dirty="0"/>
              <a:t>14</a:t>
            </a:r>
            <a:r>
              <a:rPr lang="en-US" i="1" dirty="0"/>
              <a:t> But who am I, and who are my people, that we should be able to offer so willingly as this? For all things come from You, and of Your own we have given You.”</a:t>
            </a:r>
            <a:endParaRPr lang="en-US" sz="1200" b="0" i="1" kern="1200" dirty="0">
              <a:solidFill>
                <a:schemeClr val="tx1"/>
              </a:solidFill>
              <a:effectLst/>
              <a:latin typeface="+mn-lt"/>
              <a:ea typeface="+mn-ea"/>
              <a:cs typeface="+mn-cs"/>
            </a:endParaRPr>
          </a:p>
          <a:p>
            <a:pPr marL="628650" lvl="1" indent="-171450">
              <a:buFont typeface="Arial" panose="020B0604020202020204" pitchFamily="34" charset="0"/>
              <a:buChar char="•"/>
            </a:pPr>
            <a:r>
              <a:rPr lang="en-US" sz="1200" b="1" i="0" kern="1200" dirty="0">
                <a:solidFill>
                  <a:schemeClr val="tx1"/>
                </a:solidFill>
                <a:effectLst/>
                <a:latin typeface="+mn-lt"/>
                <a:ea typeface="+mn-ea"/>
                <a:cs typeface="+mn-cs"/>
              </a:rPr>
              <a:t>With Thanksgiving (Read and consider the tone – glad hearts)</a:t>
            </a:r>
          </a:p>
          <a:p>
            <a:pPr marL="0" indent="0">
              <a:buFont typeface="Arial" panose="020B0604020202020204" pitchFamily="34" charset="0"/>
              <a:buNone/>
            </a:pPr>
            <a:r>
              <a:rPr lang="en-US" sz="1200" b="1" i="0" kern="1200" dirty="0">
                <a:solidFill>
                  <a:schemeClr val="tx1"/>
                </a:solidFill>
                <a:effectLst/>
                <a:latin typeface="+mn-lt"/>
                <a:ea typeface="+mn-ea"/>
                <a:cs typeface="+mn-cs"/>
              </a:rPr>
              <a:t>(1 Chronicles 29:13-16), </a:t>
            </a:r>
            <a:r>
              <a:rPr lang="en-US" sz="1200" b="0" i="0" kern="1200" dirty="0">
                <a:solidFill>
                  <a:schemeClr val="tx1"/>
                </a:solidFill>
                <a:effectLst/>
                <a:latin typeface="+mn-lt"/>
                <a:ea typeface="+mn-ea"/>
                <a:cs typeface="+mn-cs"/>
              </a:rPr>
              <a:t>“</a:t>
            </a:r>
            <a:r>
              <a:rPr lang="en-US" dirty="0"/>
              <a:t>“Now therefore, our God, we thank You and praise Your glorious name. </a:t>
            </a:r>
            <a:r>
              <a:rPr lang="en-US" baseline="30000" dirty="0"/>
              <a:t>14</a:t>
            </a:r>
            <a:r>
              <a:rPr lang="en-US" dirty="0"/>
              <a:t> But who am I, and who are my people, that we should be able to offer so willingly as this? For all things come from You, and of Your own we have given You.</a:t>
            </a:r>
            <a:br>
              <a:rPr lang="en-US" dirty="0"/>
            </a:br>
            <a:r>
              <a:rPr lang="en-US" baseline="30000" dirty="0"/>
              <a:t>15</a:t>
            </a:r>
            <a:r>
              <a:rPr lang="en-US" dirty="0"/>
              <a:t> For we are aliens and pilgrims before You, as were all our fathers; our days on earth are as a shadow, and without hope. </a:t>
            </a:r>
            <a:r>
              <a:rPr lang="en-US" baseline="30000" dirty="0"/>
              <a:t>16</a:t>
            </a:r>
            <a:r>
              <a:rPr lang="en-US" dirty="0"/>
              <a:t> “O Lord our God, all this abundance that we have prepared to build You a house for Your holy name is from Your hand, and is all Your own.”</a:t>
            </a:r>
            <a:endParaRPr lang="en-US" sz="1200" b="0" i="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A96BD5D-F6A1-493C-8109-2EB77034BD4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1926294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kern="1200" dirty="0">
                <a:solidFill>
                  <a:schemeClr val="tx1"/>
                </a:solidFill>
                <a:effectLst/>
                <a:latin typeface="+mn-lt"/>
                <a:ea typeface="+mn-ea"/>
                <a:cs typeface="+mn-cs"/>
              </a:rPr>
              <a:t>GIVE GOD THE FIRST CONSIDERATION IN EVERY DECISION</a:t>
            </a:r>
            <a:r>
              <a:rPr lang="en-US" sz="1200" b="0" i="0" kern="1200" dirty="0">
                <a:solidFill>
                  <a:schemeClr val="tx1"/>
                </a:solidFill>
                <a:effectLst/>
                <a:latin typeface="+mn-lt"/>
                <a:ea typeface="+mn-ea"/>
                <a:cs typeface="+mn-cs"/>
              </a:rPr>
              <a:t>.</a:t>
            </a:r>
          </a:p>
          <a:p>
            <a:pPr marL="628650" lvl="1" indent="-171450">
              <a:buFont typeface="Arial" panose="020B0604020202020204" pitchFamily="34" charset="0"/>
              <a:buChar char="•"/>
            </a:pPr>
            <a:r>
              <a:rPr lang="en-US" sz="1200" b="1" i="0" kern="1200" dirty="0">
                <a:solidFill>
                  <a:schemeClr val="tx1"/>
                </a:solidFill>
                <a:effectLst/>
                <a:latin typeface="+mn-lt"/>
                <a:ea typeface="+mn-ea"/>
                <a:cs typeface="+mn-cs"/>
              </a:rPr>
              <a:t>We Make Decisions based on Our Priorities</a:t>
            </a:r>
          </a:p>
          <a:p>
            <a:pPr marL="0" lvl="0" indent="0">
              <a:buFont typeface="Arial" panose="020B0604020202020204" pitchFamily="34" charset="0"/>
              <a:buNone/>
            </a:pPr>
            <a:r>
              <a:rPr lang="en-US" sz="1200" b="1" i="0" kern="1200" dirty="0">
                <a:solidFill>
                  <a:schemeClr val="tx1"/>
                </a:solidFill>
                <a:effectLst/>
                <a:latin typeface="+mn-lt"/>
                <a:ea typeface="+mn-ea"/>
                <a:cs typeface="+mn-cs"/>
              </a:rPr>
              <a:t>(Matthew 6:33-34), </a:t>
            </a:r>
            <a:r>
              <a:rPr lang="en-US" sz="1200" b="0" i="1" kern="1200" dirty="0">
                <a:solidFill>
                  <a:schemeClr val="tx1"/>
                </a:solidFill>
                <a:effectLst/>
                <a:latin typeface="+mn-lt"/>
                <a:ea typeface="+mn-ea"/>
                <a:cs typeface="+mn-cs"/>
              </a:rPr>
              <a:t>“</a:t>
            </a:r>
            <a:r>
              <a:rPr lang="en-US" i="1" dirty="0"/>
              <a:t>But seek first the kingdom of God and His righteousness, and all these things shall be added to you.</a:t>
            </a:r>
            <a:r>
              <a:rPr lang="en-US" i="1" baseline="30000" dirty="0"/>
              <a:t> 34</a:t>
            </a:r>
            <a:r>
              <a:rPr lang="en-US" i="1" dirty="0"/>
              <a:t> Therefore do not worry about tomorrow, for tomorrow will worry about its own things. Sufficient for the day is its own trouble.”</a:t>
            </a:r>
            <a:endParaRPr lang="en-US" sz="1200" b="0" i="1" kern="1200" dirty="0">
              <a:solidFill>
                <a:schemeClr val="tx1"/>
              </a:solidFill>
              <a:effectLst/>
              <a:latin typeface="+mn-lt"/>
              <a:ea typeface="+mn-ea"/>
              <a:cs typeface="+mn-cs"/>
            </a:endParaRPr>
          </a:p>
          <a:p>
            <a:pPr marL="0" lvl="0" indent="0">
              <a:buFont typeface="Arial" panose="020B0604020202020204" pitchFamily="34" charset="0"/>
              <a:buNone/>
            </a:pPr>
            <a:r>
              <a:rPr lang="en-US" sz="1200" b="1" i="0" kern="1200" dirty="0">
                <a:solidFill>
                  <a:schemeClr val="tx1"/>
                </a:solidFill>
                <a:effectLst/>
                <a:latin typeface="+mn-lt"/>
                <a:ea typeface="+mn-ea"/>
                <a:cs typeface="+mn-cs"/>
              </a:rPr>
              <a:t>(Luke 14:25-33), </a:t>
            </a:r>
            <a:r>
              <a:rPr lang="en-US" sz="1200" b="0" i="1" kern="1200" dirty="0">
                <a:solidFill>
                  <a:schemeClr val="tx1"/>
                </a:solidFill>
                <a:effectLst/>
                <a:latin typeface="+mn-lt"/>
                <a:ea typeface="+mn-ea"/>
                <a:cs typeface="+mn-cs"/>
              </a:rPr>
              <a:t>“</a:t>
            </a:r>
            <a:r>
              <a:rPr lang="en-US" i="1" dirty="0"/>
              <a:t>Now great multitudes went with Him. And He turned and said to them,</a:t>
            </a:r>
            <a:r>
              <a:rPr lang="en-US" i="1" baseline="30000" dirty="0"/>
              <a:t> 26</a:t>
            </a:r>
            <a:r>
              <a:rPr lang="en-US" i="1" dirty="0"/>
              <a:t> “If anyone comes to Me and does not hate his father and mother, wife and children, brothers and sisters, yes, and his own life also, he cannot be My disciple.</a:t>
            </a:r>
            <a:r>
              <a:rPr lang="en-US" i="1" baseline="30000" dirty="0"/>
              <a:t> 27</a:t>
            </a:r>
            <a:r>
              <a:rPr lang="en-US" i="1" dirty="0"/>
              <a:t> And whoever does not bear his cross and come after Me cannot be My disciple.</a:t>
            </a:r>
            <a:r>
              <a:rPr lang="en-US" i="1" baseline="30000" dirty="0"/>
              <a:t> 28</a:t>
            </a:r>
            <a:r>
              <a:rPr lang="en-US" i="1" dirty="0"/>
              <a:t> For which of you, intending to build a tower, does not sit down first and count the cost, whether he has enough to finish it—</a:t>
            </a:r>
            <a:r>
              <a:rPr lang="en-US" i="1" baseline="30000" dirty="0"/>
              <a:t> 29</a:t>
            </a:r>
            <a:r>
              <a:rPr lang="en-US" i="1" dirty="0"/>
              <a:t> lest, after he has laid the foundation, and is not able to finish, all who see it begin to mock him,</a:t>
            </a:r>
            <a:r>
              <a:rPr lang="en-US" i="1" baseline="30000" dirty="0"/>
              <a:t> 30</a:t>
            </a:r>
            <a:r>
              <a:rPr lang="en-US" i="1" dirty="0"/>
              <a:t> saying, ‘This man began to build and was not able to finish.’</a:t>
            </a:r>
            <a:r>
              <a:rPr lang="en-US" i="1" baseline="30000" dirty="0"/>
              <a:t> 31</a:t>
            </a:r>
            <a:r>
              <a:rPr lang="en-US" i="1" dirty="0"/>
              <a:t> Or what king, going to make war against another king, does not sit down first and consider whether he is able with ten thousand to meet him who comes against him with twenty thousand?</a:t>
            </a:r>
            <a:r>
              <a:rPr lang="en-US" i="1" baseline="30000" dirty="0"/>
              <a:t> 32</a:t>
            </a:r>
            <a:r>
              <a:rPr lang="en-US" i="1" dirty="0"/>
              <a:t> Or else, while the other is still a great way off, he sends a deleg</a:t>
            </a:r>
            <a:r>
              <a:rPr lang="en-US" dirty="0"/>
              <a:t>ation and asks conditions of peace.</a:t>
            </a:r>
            <a:r>
              <a:rPr lang="en-US" baseline="30000" dirty="0"/>
              <a:t> 33</a:t>
            </a:r>
            <a:r>
              <a:rPr lang="en-US" dirty="0"/>
              <a:t> So likewise, whoever of you does not forsake all that he has cannot be My disciple.”</a:t>
            </a:r>
            <a:endParaRPr lang="en-US" sz="1200" b="0" i="0" kern="1200" dirty="0">
              <a:solidFill>
                <a:schemeClr val="tx1"/>
              </a:solidFill>
              <a:effectLst/>
              <a:latin typeface="+mn-lt"/>
              <a:ea typeface="+mn-ea"/>
              <a:cs typeface="+mn-cs"/>
            </a:endParaRPr>
          </a:p>
          <a:p>
            <a:pPr marL="628650" lvl="1" indent="-171450">
              <a:buFont typeface="Arial" panose="020B0604020202020204" pitchFamily="34" charset="0"/>
              <a:buChar char="•"/>
            </a:pPr>
            <a:r>
              <a:rPr lang="en-US" sz="1200" b="1" i="0" kern="1200" dirty="0">
                <a:solidFill>
                  <a:schemeClr val="tx1"/>
                </a:solidFill>
                <a:effectLst/>
                <a:latin typeface="+mn-lt"/>
                <a:ea typeface="+mn-ea"/>
                <a:cs typeface="+mn-cs"/>
              </a:rPr>
              <a:t>Seek Heavenly Things, Set Your Mind and Sustain your Life of Faith</a:t>
            </a:r>
          </a:p>
          <a:p>
            <a:pPr marL="0" lvl="0" indent="0">
              <a:buFont typeface="Arial" panose="020B0604020202020204" pitchFamily="34" charset="0"/>
              <a:buNone/>
            </a:pPr>
            <a:r>
              <a:rPr lang="en-US" sz="1200" b="1" i="0" kern="1200" dirty="0">
                <a:solidFill>
                  <a:schemeClr val="tx1"/>
                </a:solidFill>
                <a:effectLst/>
                <a:latin typeface="+mn-lt"/>
                <a:ea typeface="+mn-ea"/>
                <a:cs typeface="+mn-cs"/>
              </a:rPr>
              <a:t>(Colossians 3:1-4), </a:t>
            </a:r>
            <a:r>
              <a:rPr lang="en-US" sz="1200" b="0" i="1" kern="1200" dirty="0">
                <a:solidFill>
                  <a:schemeClr val="tx1"/>
                </a:solidFill>
                <a:effectLst/>
                <a:latin typeface="+mn-lt"/>
                <a:ea typeface="+mn-ea"/>
                <a:cs typeface="+mn-cs"/>
              </a:rPr>
              <a:t>“</a:t>
            </a:r>
            <a:r>
              <a:rPr lang="en-US" i="1" dirty="0"/>
              <a:t>If then you were raised with Christ, seek those things which are above, where Christ is, sitting at the right hand of God.</a:t>
            </a:r>
            <a:r>
              <a:rPr lang="en-US" i="1" baseline="30000" dirty="0"/>
              <a:t> 2</a:t>
            </a:r>
            <a:r>
              <a:rPr lang="en-US" i="1" dirty="0"/>
              <a:t> Set your mind on things above, not on things on the earth.</a:t>
            </a:r>
            <a:r>
              <a:rPr lang="en-US" i="1" baseline="30000" dirty="0"/>
              <a:t> 3</a:t>
            </a:r>
            <a:r>
              <a:rPr lang="en-US" i="1" dirty="0"/>
              <a:t> For you died, and your life is hidden with Christ in God.</a:t>
            </a:r>
            <a:r>
              <a:rPr lang="en-US" i="1" baseline="30000" dirty="0"/>
              <a:t> 4</a:t>
            </a:r>
            <a:r>
              <a:rPr lang="en-US" i="1" dirty="0"/>
              <a:t> When Christ who is our life appears, then you also will appear with Him in glory.”</a:t>
            </a:r>
            <a:endParaRPr lang="en-US" sz="1200" b="0" i="1"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A96BD5D-F6A1-493C-8109-2EB77034BD4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24877481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kern="1200" dirty="0">
                <a:solidFill>
                  <a:schemeClr val="tx1"/>
                </a:solidFill>
                <a:effectLst/>
                <a:latin typeface="+mn-lt"/>
                <a:ea typeface="+mn-ea"/>
                <a:cs typeface="+mn-cs"/>
              </a:rPr>
              <a:t>GIVE GOD THE FIRST PLACE IN YOUR HEART</a:t>
            </a:r>
          </a:p>
          <a:p>
            <a:r>
              <a:rPr lang="en-US" sz="1200" b="1" i="0" kern="1200" dirty="0">
                <a:solidFill>
                  <a:schemeClr val="tx1"/>
                </a:solidFill>
                <a:effectLst/>
                <a:latin typeface="+mn-lt"/>
                <a:ea typeface="+mn-ea"/>
                <a:cs typeface="+mn-cs"/>
              </a:rPr>
              <a:t>(Psalm 37:5-6), </a:t>
            </a:r>
            <a:r>
              <a:rPr lang="en-US" sz="1200" b="0" i="1" kern="1200" dirty="0">
                <a:solidFill>
                  <a:schemeClr val="tx1"/>
                </a:solidFill>
                <a:effectLst/>
                <a:latin typeface="+mn-lt"/>
                <a:ea typeface="+mn-ea"/>
                <a:cs typeface="+mn-cs"/>
              </a:rPr>
              <a:t>“</a:t>
            </a:r>
            <a:r>
              <a:rPr lang="en-US" b="0" i="1" dirty="0"/>
              <a:t>Commit your way to the Lord, trust also in Him, and He shall bring it to pass. </a:t>
            </a:r>
            <a:r>
              <a:rPr lang="en-US" b="0" i="1" baseline="30000" dirty="0"/>
              <a:t>6</a:t>
            </a:r>
            <a:r>
              <a:rPr lang="en-US" b="0" i="1" dirty="0"/>
              <a:t> He shall bring forth your righteousness as the light, and your justice as the noonday.”</a:t>
            </a:r>
            <a:endParaRPr lang="en-US" sz="1200" b="0" i="1" kern="1200" dirty="0">
              <a:solidFill>
                <a:schemeClr val="tx1"/>
              </a:solidFill>
              <a:effectLst/>
              <a:latin typeface="+mn-lt"/>
              <a:ea typeface="+mn-ea"/>
              <a:cs typeface="+mn-cs"/>
            </a:endParaRPr>
          </a:p>
          <a:p>
            <a:pPr marL="628650" lvl="1" indent="-171450">
              <a:buFont typeface="Arial" panose="020B0604020202020204" pitchFamily="34" charset="0"/>
              <a:buChar char="•"/>
            </a:pPr>
            <a:r>
              <a:rPr lang="en-US" sz="1200" b="1" i="0" kern="1200" dirty="0">
                <a:solidFill>
                  <a:schemeClr val="tx1"/>
                </a:solidFill>
                <a:effectLst/>
                <a:latin typeface="+mn-lt"/>
                <a:ea typeface="+mn-ea"/>
                <a:cs typeface="+mn-cs"/>
              </a:rPr>
              <a:t>To Form Your Faith</a:t>
            </a:r>
          </a:p>
          <a:p>
            <a:pPr marL="0" lvl="0" indent="0">
              <a:buFont typeface="Arial" panose="020B0604020202020204" pitchFamily="34" charset="0"/>
              <a:buNone/>
            </a:pPr>
            <a:r>
              <a:rPr lang="en-US" sz="1200" b="1" i="0" kern="1200" dirty="0">
                <a:solidFill>
                  <a:schemeClr val="tx1"/>
                </a:solidFill>
                <a:effectLst/>
                <a:latin typeface="+mn-lt"/>
                <a:ea typeface="+mn-ea"/>
                <a:cs typeface="+mn-cs"/>
              </a:rPr>
              <a:t>(1 Peter 3:15), </a:t>
            </a:r>
            <a:r>
              <a:rPr lang="en-US" sz="1200" b="0" i="1" kern="1200" dirty="0">
                <a:solidFill>
                  <a:schemeClr val="tx1"/>
                </a:solidFill>
                <a:effectLst/>
                <a:latin typeface="+mn-lt"/>
                <a:ea typeface="+mn-ea"/>
                <a:cs typeface="+mn-cs"/>
              </a:rPr>
              <a:t>“</a:t>
            </a:r>
            <a:r>
              <a:rPr lang="en-US" b="0" i="1" dirty="0"/>
              <a:t>But sanctify the Lord God in your hearts, and always be ready to give a defense to everyone who asks you a reason for the hope that is in you, with meekness and fear.”</a:t>
            </a:r>
            <a:endParaRPr lang="en-US" sz="1200" b="0" i="1" kern="1200" dirty="0">
              <a:solidFill>
                <a:schemeClr val="tx1"/>
              </a:solidFill>
              <a:effectLst/>
              <a:latin typeface="+mn-lt"/>
              <a:ea typeface="+mn-ea"/>
              <a:cs typeface="+mn-cs"/>
            </a:endParaRPr>
          </a:p>
          <a:p>
            <a:pPr marL="628650" lvl="1" indent="-171450">
              <a:buFont typeface="Arial" panose="020B0604020202020204" pitchFamily="34" charset="0"/>
              <a:buChar char="•"/>
            </a:pPr>
            <a:r>
              <a:rPr lang="en-US" sz="1200" b="1" i="0" kern="1200" dirty="0">
                <a:solidFill>
                  <a:schemeClr val="tx1"/>
                </a:solidFill>
                <a:effectLst/>
                <a:latin typeface="+mn-lt"/>
                <a:ea typeface="+mn-ea"/>
                <a:cs typeface="+mn-cs"/>
              </a:rPr>
              <a:t>To Always Act in Love</a:t>
            </a:r>
          </a:p>
          <a:p>
            <a:pPr marL="0" lvl="0" indent="0">
              <a:buFont typeface="Arial" panose="020B0604020202020204" pitchFamily="34" charset="0"/>
              <a:buNone/>
            </a:pPr>
            <a:r>
              <a:rPr lang="en-US" sz="1200" b="1" i="0" kern="1200" dirty="0">
                <a:solidFill>
                  <a:schemeClr val="tx1"/>
                </a:solidFill>
                <a:effectLst/>
                <a:latin typeface="+mn-lt"/>
                <a:ea typeface="+mn-ea"/>
                <a:cs typeface="+mn-cs"/>
              </a:rPr>
              <a:t>(Matthew 22:37-39), </a:t>
            </a:r>
            <a:r>
              <a:rPr lang="en-US" sz="1200" b="0" i="1" kern="1200" dirty="0">
                <a:solidFill>
                  <a:schemeClr val="tx1"/>
                </a:solidFill>
                <a:effectLst/>
                <a:latin typeface="+mn-lt"/>
                <a:ea typeface="+mn-ea"/>
                <a:cs typeface="+mn-cs"/>
              </a:rPr>
              <a:t>“</a:t>
            </a:r>
            <a:r>
              <a:rPr lang="en-US" b="0" i="1" dirty="0"/>
              <a:t>Jesus said to him, “ ‘You shall love the Lord your God with all your heart, with all your soul, and with all your mind.’</a:t>
            </a:r>
            <a:r>
              <a:rPr lang="en-US" b="0" i="1" baseline="30000" dirty="0"/>
              <a:t> 38</a:t>
            </a:r>
            <a:r>
              <a:rPr lang="en-US" b="0" i="1" dirty="0"/>
              <a:t> This is the first and great commandment.</a:t>
            </a:r>
            <a:r>
              <a:rPr lang="en-US" b="0" i="1" baseline="30000" dirty="0"/>
              <a:t> 39</a:t>
            </a:r>
            <a:r>
              <a:rPr lang="en-US" b="0" i="1" dirty="0"/>
              <a:t> And the second is like it: ‘You shall love your neighbor as yourself.’”</a:t>
            </a:r>
            <a:endParaRPr lang="en-US" sz="1200" b="0" i="1" kern="1200" dirty="0">
              <a:solidFill>
                <a:schemeClr val="tx1"/>
              </a:solidFill>
              <a:effectLst/>
              <a:latin typeface="+mn-lt"/>
              <a:ea typeface="+mn-ea"/>
              <a:cs typeface="+mn-cs"/>
            </a:endParaRPr>
          </a:p>
          <a:p>
            <a:pPr marL="0" lvl="0" indent="0">
              <a:buFont typeface="Arial" panose="020B0604020202020204" pitchFamily="34" charset="0"/>
              <a:buNone/>
            </a:pPr>
            <a:r>
              <a:rPr lang="en-US" sz="1200" b="1" i="0" kern="1200" dirty="0">
                <a:solidFill>
                  <a:schemeClr val="tx1"/>
                </a:solidFill>
                <a:effectLst/>
                <a:latin typeface="+mn-lt"/>
                <a:ea typeface="+mn-ea"/>
                <a:cs typeface="+mn-cs"/>
              </a:rPr>
              <a:t>(1 John 4:7-8), </a:t>
            </a:r>
            <a:r>
              <a:rPr lang="en-US" sz="1200" b="0" i="1" kern="1200" dirty="0">
                <a:solidFill>
                  <a:schemeClr val="tx1"/>
                </a:solidFill>
                <a:effectLst/>
                <a:latin typeface="+mn-lt"/>
                <a:ea typeface="+mn-ea"/>
                <a:cs typeface="+mn-cs"/>
              </a:rPr>
              <a:t>“</a:t>
            </a:r>
            <a:r>
              <a:rPr lang="en-US" b="0" i="1" dirty="0"/>
              <a:t>Beloved, let us love one another, for love is of God; and everyone who loves is born of God and knows God.</a:t>
            </a:r>
            <a:r>
              <a:rPr lang="en-US" b="0" i="1" baseline="30000" dirty="0"/>
              <a:t> 8</a:t>
            </a:r>
            <a:r>
              <a:rPr lang="en-US" b="0" i="1" dirty="0"/>
              <a:t> He who does not love does not know God, for God is love.”</a:t>
            </a:r>
            <a:endParaRPr lang="en-US" sz="1200" b="0" i="1" kern="1200" dirty="0">
              <a:solidFill>
                <a:schemeClr val="tx1"/>
              </a:solidFill>
              <a:effectLst/>
              <a:latin typeface="+mn-lt"/>
              <a:ea typeface="+mn-ea"/>
              <a:cs typeface="+mn-cs"/>
            </a:endParaRPr>
          </a:p>
          <a:p>
            <a:pPr marL="0" lvl="0" indent="0">
              <a:buFont typeface="Arial" panose="020B0604020202020204" pitchFamily="34" charset="0"/>
              <a:buNone/>
            </a:pPr>
            <a:r>
              <a:rPr lang="en-US" sz="1200" b="1" i="0" kern="1200" dirty="0">
                <a:solidFill>
                  <a:schemeClr val="tx1"/>
                </a:solidFill>
                <a:effectLst/>
                <a:latin typeface="+mn-lt"/>
                <a:ea typeface="+mn-ea"/>
                <a:cs typeface="+mn-cs"/>
              </a:rPr>
              <a:t>(1 Peter 4:8), </a:t>
            </a:r>
            <a:r>
              <a:rPr lang="en-US" sz="1200" b="0" i="1" kern="1200" dirty="0">
                <a:solidFill>
                  <a:schemeClr val="tx1"/>
                </a:solidFill>
                <a:effectLst/>
                <a:latin typeface="+mn-lt"/>
                <a:ea typeface="+mn-ea"/>
                <a:cs typeface="+mn-cs"/>
              </a:rPr>
              <a:t>“</a:t>
            </a:r>
            <a:r>
              <a:rPr lang="en-US" b="0" i="1" dirty="0"/>
              <a:t>And above all things have fervent love for one another, for “love will cover a multitude of sins.”</a:t>
            </a:r>
            <a:endParaRPr lang="en-US" sz="1200" b="0" i="1" kern="1200" dirty="0">
              <a:solidFill>
                <a:schemeClr val="tx1"/>
              </a:solidFill>
              <a:effectLst/>
              <a:latin typeface="+mn-lt"/>
              <a:ea typeface="+mn-ea"/>
              <a:cs typeface="+mn-cs"/>
            </a:endParaRPr>
          </a:p>
          <a:p>
            <a:pPr marL="628650" lvl="1" indent="-171450">
              <a:buFont typeface="Arial" panose="020B0604020202020204" pitchFamily="34" charset="0"/>
              <a:buChar char="•"/>
            </a:pPr>
            <a:r>
              <a:rPr lang="en-US" sz="1200" b="1" i="0" kern="1200" dirty="0">
                <a:solidFill>
                  <a:schemeClr val="tx1"/>
                </a:solidFill>
                <a:effectLst/>
                <a:latin typeface="+mn-lt"/>
                <a:ea typeface="+mn-ea"/>
                <a:cs typeface="+mn-cs"/>
              </a:rPr>
              <a:t>To Live in Hope</a:t>
            </a:r>
          </a:p>
          <a:p>
            <a:pPr marL="0" lvl="0" indent="0">
              <a:buFont typeface="Arial" panose="020B0604020202020204" pitchFamily="34" charset="0"/>
              <a:buNone/>
            </a:pPr>
            <a:r>
              <a:rPr lang="en-US" sz="1200" b="1" i="0" kern="1200" dirty="0">
                <a:solidFill>
                  <a:schemeClr val="tx1"/>
                </a:solidFill>
                <a:effectLst/>
                <a:latin typeface="+mn-lt"/>
                <a:ea typeface="+mn-ea"/>
                <a:cs typeface="+mn-cs"/>
              </a:rPr>
              <a:t>(Colossians 1:22-23), </a:t>
            </a:r>
            <a:r>
              <a:rPr lang="en-US" sz="1200" b="0" i="1" kern="1200" dirty="0">
                <a:solidFill>
                  <a:schemeClr val="tx1"/>
                </a:solidFill>
                <a:effectLst/>
                <a:latin typeface="+mn-lt"/>
                <a:ea typeface="+mn-ea"/>
                <a:cs typeface="+mn-cs"/>
              </a:rPr>
              <a:t>“</a:t>
            </a:r>
            <a:r>
              <a:rPr lang="en-US" b="0" i="1" dirty="0"/>
              <a:t>in the body of His flesh through death, to present you holy, and blameless, and above reproach in His sight—</a:t>
            </a:r>
            <a:r>
              <a:rPr lang="en-US" b="0" i="1" baseline="30000" dirty="0"/>
              <a:t> 23</a:t>
            </a:r>
            <a:r>
              <a:rPr lang="en-US" b="0" i="1" dirty="0"/>
              <a:t> if indeed you continue in the faith, grounded and steadfast, </a:t>
            </a:r>
            <a:r>
              <a:rPr lang="en-US" b="0" i="1" u="sng" dirty="0"/>
              <a:t>and are not moved away from the hope of the gospel which you heard</a:t>
            </a:r>
            <a:r>
              <a:rPr lang="en-US" b="0" i="1" dirty="0"/>
              <a:t>, which was preached to every creature under heaven, of which I, Paul, became a minister.”</a:t>
            </a:r>
            <a:endParaRPr lang="en-US" sz="1200" b="0" i="1" kern="1200" dirty="0">
              <a:solidFill>
                <a:schemeClr val="tx1"/>
              </a:solidFill>
              <a:effectLst/>
              <a:latin typeface="+mn-lt"/>
              <a:ea typeface="+mn-ea"/>
              <a:cs typeface="+mn-cs"/>
            </a:endParaRPr>
          </a:p>
          <a:p>
            <a:pPr marL="0" lvl="0" indent="0">
              <a:buFont typeface="Arial" panose="020B0604020202020204" pitchFamily="34" charset="0"/>
              <a:buNone/>
            </a:pPr>
            <a:r>
              <a:rPr lang="en-US" sz="1200" b="1" i="0" kern="1200" dirty="0">
                <a:solidFill>
                  <a:schemeClr val="tx1"/>
                </a:solidFill>
                <a:effectLst/>
                <a:latin typeface="+mn-lt"/>
                <a:ea typeface="+mn-ea"/>
                <a:cs typeface="+mn-cs"/>
              </a:rPr>
              <a:t>(2 Thessalonians 2:16-17), </a:t>
            </a:r>
            <a:r>
              <a:rPr lang="en-US" sz="1200" b="0" i="1" kern="1200" dirty="0">
                <a:solidFill>
                  <a:schemeClr val="tx1"/>
                </a:solidFill>
                <a:effectLst/>
                <a:latin typeface="+mn-lt"/>
                <a:ea typeface="+mn-ea"/>
                <a:cs typeface="+mn-cs"/>
              </a:rPr>
              <a:t>“</a:t>
            </a:r>
            <a:r>
              <a:rPr lang="en-US" b="0" i="1" dirty="0"/>
              <a:t>Now may our Lord Jesus Christ Himself, and our God and Father, who has loved us and given us everlasting consolation </a:t>
            </a:r>
            <a:r>
              <a:rPr lang="en-US" b="0" i="1" u="sng" dirty="0"/>
              <a:t>and good hope by grace</a:t>
            </a:r>
            <a:r>
              <a:rPr lang="en-US" b="0" i="1" dirty="0"/>
              <a:t>,</a:t>
            </a:r>
            <a:r>
              <a:rPr lang="en-US" b="0" i="1" baseline="30000" dirty="0"/>
              <a:t> 17</a:t>
            </a:r>
            <a:r>
              <a:rPr lang="en-US" b="0" i="1" dirty="0"/>
              <a:t> comfort your hearts and establish you in every good word and work.”</a:t>
            </a:r>
            <a:endParaRPr lang="en-US" sz="1200" b="0" i="1" kern="1200" dirty="0">
              <a:solidFill>
                <a:schemeClr val="tx1"/>
              </a:solidFill>
              <a:effectLst/>
              <a:latin typeface="+mn-lt"/>
              <a:ea typeface="+mn-ea"/>
              <a:cs typeface="+mn-cs"/>
            </a:endParaRPr>
          </a:p>
          <a:p>
            <a:pPr marL="0" lvl="0" indent="0">
              <a:buFont typeface="Arial" panose="020B0604020202020204" pitchFamily="34" charset="0"/>
              <a:buNone/>
            </a:pPr>
            <a:r>
              <a:rPr lang="en-US" sz="1200" b="1" i="0" kern="1200" dirty="0">
                <a:solidFill>
                  <a:schemeClr val="tx1"/>
                </a:solidFill>
                <a:effectLst/>
                <a:latin typeface="+mn-lt"/>
                <a:ea typeface="+mn-ea"/>
                <a:cs typeface="+mn-cs"/>
              </a:rPr>
              <a:t>(2 Corinthians 4:16-18), </a:t>
            </a:r>
            <a:r>
              <a:rPr lang="en-US" sz="1200" b="0" i="1" kern="1200" dirty="0">
                <a:solidFill>
                  <a:schemeClr val="tx1"/>
                </a:solidFill>
                <a:effectLst/>
                <a:latin typeface="+mn-lt"/>
                <a:ea typeface="+mn-ea"/>
                <a:cs typeface="+mn-cs"/>
              </a:rPr>
              <a:t>“</a:t>
            </a:r>
            <a:r>
              <a:rPr lang="en-US" b="0" i="1" dirty="0"/>
              <a:t>Therefore </a:t>
            </a:r>
            <a:r>
              <a:rPr lang="en-US" b="0" i="1" u="sng" dirty="0"/>
              <a:t>we do not lose heart</a:t>
            </a:r>
            <a:r>
              <a:rPr lang="en-US" b="0" i="1" dirty="0"/>
              <a:t>. Even though our outward man is perishing, yet the inward man is being renewed day by day.</a:t>
            </a:r>
            <a:r>
              <a:rPr lang="en-US" b="0" i="1" baseline="30000" dirty="0"/>
              <a:t> 17</a:t>
            </a:r>
            <a:r>
              <a:rPr lang="en-US" b="0" i="1" dirty="0"/>
              <a:t> For our light affliction, which is but for a moment, is working for us a far more exceeding and eternal weight of glory,</a:t>
            </a:r>
            <a:r>
              <a:rPr lang="en-US" b="0" i="1" baseline="30000" dirty="0"/>
              <a:t> 18</a:t>
            </a:r>
            <a:r>
              <a:rPr lang="en-US" b="0" i="1" dirty="0"/>
              <a:t> while we do not look at the things which are seen, but </a:t>
            </a:r>
            <a:r>
              <a:rPr lang="en-US" b="0" i="1" u="sng" dirty="0"/>
              <a:t>at the things which are not seen</a:t>
            </a:r>
            <a:r>
              <a:rPr lang="en-US" b="0" i="1" dirty="0"/>
              <a:t>. For the things which are seen are temporary, but the things which are not seen are eternal.”</a:t>
            </a:r>
            <a:endParaRPr lang="en-US" sz="1200" b="0" i="1"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A96BD5D-F6A1-493C-8109-2EB77034BD4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21110352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Putting God first Will ensure for us an eternal inheritance!</a:t>
            </a:r>
          </a:p>
          <a:p>
            <a:endParaRPr lang="en-US" b="1" dirty="0"/>
          </a:p>
          <a:p>
            <a:r>
              <a:rPr lang="en-US" b="1" dirty="0"/>
              <a:t>(1 Peter 1:3-5), </a:t>
            </a:r>
            <a:r>
              <a:rPr lang="en-US" i="1" dirty="0"/>
              <a:t>“Blessed be the God and Father of our Lord Jesus Christ, who according to His abundant mercy has begotten us again to a living hope through the resurrection of Jesus Christ from the dead,</a:t>
            </a:r>
            <a:r>
              <a:rPr lang="en-US" i="1" baseline="30000" dirty="0"/>
              <a:t> 4</a:t>
            </a:r>
            <a:r>
              <a:rPr lang="en-US" i="1" dirty="0"/>
              <a:t> to an inheritance incorruptible and undefiled and that does not fade away, reserved in heaven for you,</a:t>
            </a:r>
            <a:r>
              <a:rPr lang="en-US" i="1" baseline="30000" dirty="0"/>
              <a:t> 5</a:t>
            </a:r>
            <a:r>
              <a:rPr lang="en-US" i="1" dirty="0"/>
              <a:t> </a:t>
            </a:r>
            <a:r>
              <a:rPr lang="en-US" i="1" u="sng" dirty="0"/>
              <a:t>who are kept by the power of God through faith for salvation </a:t>
            </a:r>
            <a:r>
              <a:rPr lang="en-US" i="1" dirty="0"/>
              <a:t>ready to be revealed in the last time.”</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A96BD5D-F6A1-493C-8109-2EB77034BD4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8446683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713E89-848E-4E4F-848F-B4F6399A8C3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E6B44CA-EA86-478C-9E7D-FE7A6842FE4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FD1B5B8-B483-4870-8EA3-E79B14B987A6}"/>
              </a:ext>
            </a:extLst>
          </p:cNvPr>
          <p:cNvSpPr>
            <a:spLocks noGrp="1"/>
          </p:cNvSpPr>
          <p:nvPr>
            <p:ph type="dt" sz="half" idx="10"/>
          </p:nvPr>
        </p:nvSpPr>
        <p:spPr/>
        <p:txBody>
          <a:bodyPr/>
          <a:lstStyle/>
          <a:p>
            <a:fld id="{3F9307D8-A010-403E-B219-342D925EECD3}" type="datetimeFigureOut">
              <a:rPr lang="en-US" smtClean="0"/>
              <a:t>5/17/2020</a:t>
            </a:fld>
            <a:endParaRPr lang="en-US"/>
          </a:p>
        </p:txBody>
      </p:sp>
      <p:sp>
        <p:nvSpPr>
          <p:cNvPr id="5" name="Footer Placeholder 4">
            <a:extLst>
              <a:ext uri="{FF2B5EF4-FFF2-40B4-BE49-F238E27FC236}">
                <a16:creationId xmlns:a16="http://schemas.microsoft.com/office/drawing/2014/main" id="{13C339BF-4AC9-46DC-B746-57A552606CF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378028F-1494-467A-8815-5BEDC32F9F66}"/>
              </a:ext>
            </a:extLst>
          </p:cNvPr>
          <p:cNvSpPr>
            <a:spLocks noGrp="1"/>
          </p:cNvSpPr>
          <p:nvPr>
            <p:ph type="sldNum" sz="quarter" idx="12"/>
          </p:nvPr>
        </p:nvSpPr>
        <p:spPr/>
        <p:txBody>
          <a:bodyPr/>
          <a:lstStyle/>
          <a:p>
            <a:fld id="{6144BF6C-61DE-4997-8DFE-EFDABBEBF624}" type="slidenum">
              <a:rPr lang="en-US" smtClean="0"/>
              <a:t>‹#›</a:t>
            </a:fld>
            <a:endParaRPr lang="en-US"/>
          </a:p>
        </p:txBody>
      </p:sp>
    </p:spTree>
    <p:extLst>
      <p:ext uri="{BB962C8B-B14F-4D97-AF65-F5344CB8AC3E}">
        <p14:creationId xmlns:p14="http://schemas.microsoft.com/office/powerpoint/2010/main" val="11102003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359AFD-7C56-484E-B80F-594E0D4B537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6CCCE0E-E33F-45DF-8F31-EE8D869E64C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47177BB-3228-45FE-8B19-1D445DDFF773}"/>
              </a:ext>
            </a:extLst>
          </p:cNvPr>
          <p:cNvSpPr>
            <a:spLocks noGrp="1"/>
          </p:cNvSpPr>
          <p:nvPr>
            <p:ph type="dt" sz="half" idx="10"/>
          </p:nvPr>
        </p:nvSpPr>
        <p:spPr/>
        <p:txBody>
          <a:bodyPr/>
          <a:lstStyle/>
          <a:p>
            <a:fld id="{3F9307D8-A010-403E-B219-342D925EECD3}" type="datetimeFigureOut">
              <a:rPr lang="en-US" smtClean="0"/>
              <a:t>5/17/2020</a:t>
            </a:fld>
            <a:endParaRPr lang="en-US"/>
          </a:p>
        </p:txBody>
      </p:sp>
      <p:sp>
        <p:nvSpPr>
          <p:cNvPr id="5" name="Footer Placeholder 4">
            <a:extLst>
              <a:ext uri="{FF2B5EF4-FFF2-40B4-BE49-F238E27FC236}">
                <a16:creationId xmlns:a16="http://schemas.microsoft.com/office/drawing/2014/main" id="{FED88A12-1E83-4C24-8F26-CA0608381E3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A52E1B5-6EEE-417D-B161-BBC0D7C5B9AB}"/>
              </a:ext>
            </a:extLst>
          </p:cNvPr>
          <p:cNvSpPr>
            <a:spLocks noGrp="1"/>
          </p:cNvSpPr>
          <p:nvPr>
            <p:ph type="sldNum" sz="quarter" idx="12"/>
          </p:nvPr>
        </p:nvSpPr>
        <p:spPr/>
        <p:txBody>
          <a:bodyPr/>
          <a:lstStyle/>
          <a:p>
            <a:fld id="{6144BF6C-61DE-4997-8DFE-EFDABBEBF624}" type="slidenum">
              <a:rPr lang="en-US" smtClean="0"/>
              <a:t>‹#›</a:t>
            </a:fld>
            <a:endParaRPr lang="en-US"/>
          </a:p>
        </p:txBody>
      </p:sp>
    </p:spTree>
    <p:extLst>
      <p:ext uri="{BB962C8B-B14F-4D97-AF65-F5344CB8AC3E}">
        <p14:creationId xmlns:p14="http://schemas.microsoft.com/office/powerpoint/2010/main" val="30296555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D3ED7CA-8313-4261-A26B-FE7C025E3FA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6D2CF08-DEC8-4D9D-AC56-671CF246D61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C924236-5299-4F9C-BC6B-4C349EC2464E}"/>
              </a:ext>
            </a:extLst>
          </p:cNvPr>
          <p:cNvSpPr>
            <a:spLocks noGrp="1"/>
          </p:cNvSpPr>
          <p:nvPr>
            <p:ph type="dt" sz="half" idx="10"/>
          </p:nvPr>
        </p:nvSpPr>
        <p:spPr/>
        <p:txBody>
          <a:bodyPr/>
          <a:lstStyle/>
          <a:p>
            <a:fld id="{3F9307D8-A010-403E-B219-342D925EECD3}" type="datetimeFigureOut">
              <a:rPr lang="en-US" smtClean="0"/>
              <a:t>5/17/2020</a:t>
            </a:fld>
            <a:endParaRPr lang="en-US"/>
          </a:p>
        </p:txBody>
      </p:sp>
      <p:sp>
        <p:nvSpPr>
          <p:cNvPr id="5" name="Footer Placeholder 4">
            <a:extLst>
              <a:ext uri="{FF2B5EF4-FFF2-40B4-BE49-F238E27FC236}">
                <a16:creationId xmlns:a16="http://schemas.microsoft.com/office/drawing/2014/main" id="{A8B90642-12A3-4337-8CEF-A02841A5982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B129762-0061-402A-8F01-27ACE9D6D1DB}"/>
              </a:ext>
            </a:extLst>
          </p:cNvPr>
          <p:cNvSpPr>
            <a:spLocks noGrp="1"/>
          </p:cNvSpPr>
          <p:nvPr>
            <p:ph type="sldNum" sz="quarter" idx="12"/>
          </p:nvPr>
        </p:nvSpPr>
        <p:spPr/>
        <p:txBody>
          <a:bodyPr/>
          <a:lstStyle/>
          <a:p>
            <a:fld id="{6144BF6C-61DE-4997-8DFE-EFDABBEBF624}" type="slidenum">
              <a:rPr lang="en-US" smtClean="0"/>
              <a:t>‹#›</a:t>
            </a:fld>
            <a:endParaRPr lang="en-US"/>
          </a:p>
        </p:txBody>
      </p:sp>
    </p:spTree>
    <p:extLst>
      <p:ext uri="{BB962C8B-B14F-4D97-AF65-F5344CB8AC3E}">
        <p14:creationId xmlns:p14="http://schemas.microsoft.com/office/powerpoint/2010/main" val="10321890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7C525D-CB4A-4E1E-9C27-66536A682AA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571DB6B-77EE-4656-88DF-585E0AE0C43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568132F-8694-4367-83C9-1D37E9D995B6}"/>
              </a:ext>
            </a:extLst>
          </p:cNvPr>
          <p:cNvSpPr>
            <a:spLocks noGrp="1"/>
          </p:cNvSpPr>
          <p:nvPr>
            <p:ph type="dt" sz="half" idx="10"/>
          </p:nvPr>
        </p:nvSpPr>
        <p:spPr/>
        <p:txBody>
          <a:bodyPr/>
          <a:lstStyle/>
          <a:p>
            <a:fld id="{3F9307D8-A010-403E-B219-342D925EECD3}" type="datetimeFigureOut">
              <a:rPr lang="en-US" smtClean="0"/>
              <a:t>5/17/2020</a:t>
            </a:fld>
            <a:endParaRPr lang="en-US"/>
          </a:p>
        </p:txBody>
      </p:sp>
      <p:sp>
        <p:nvSpPr>
          <p:cNvPr id="5" name="Footer Placeholder 4">
            <a:extLst>
              <a:ext uri="{FF2B5EF4-FFF2-40B4-BE49-F238E27FC236}">
                <a16:creationId xmlns:a16="http://schemas.microsoft.com/office/drawing/2014/main" id="{8F9E71A6-0A9D-47BB-BB84-55200CA3376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FD7ADEA-5F28-44C4-935C-E78CDA48477D}"/>
              </a:ext>
            </a:extLst>
          </p:cNvPr>
          <p:cNvSpPr>
            <a:spLocks noGrp="1"/>
          </p:cNvSpPr>
          <p:nvPr>
            <p:ph type="sldNum" sz="quarter" idx="12"/>
          </p:nvPr>
        </p:nvSpPr>
        <p:spPr/>
        <p:txBody>
          <a:bodyPr/>
          <a:lstStyle/>
          <a:p>
            <a:fld id="{6144BF6C-61DE-4997-8DFE-EFDABBEBF624}" type="slidenum">
              <a:rPr lang="en-US" smtClean="0"/>
              <a:t>‹#›</a:t>
            </a:fld>
            <a:endParaRPr lang="en-US"/>
          </a:p>
        </p:txBody>
      </p:sp>
    </p:spTree>
    <p:extLst>
      <p:ext uri="{BB962C8B-B14F-4D97-AF65-F5344CB8AC3E}">
        <p14:creationId xmlns:p14="http://schemas.microsoft.com/office/powerpoint/2010/main" val="187537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AB12C7-DFEE-4AB3-9D23-0FE4F124793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96ED070-561D-48D8-816C-9D0F831493D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4750D22-368C-4D1B-8C2C-6CBE07917E4F}"/>
              </a:ext>
            </a:extLst>
          </p:cNvPr>
          <p:cNvSpPr>
            <a:spLocks noGrp="1"/>
          </p:cNvSpPr>
          <p:nvPr>
            <p:ph type="dt" sz="half" idx="10"/>
          </p:nvPr>
        </p:nvSpPr>
        <p:spPr/>
        <p:txBody>
          <a:bodyPr/>
          <a:lstStyle/>
          <a:p>
            <a:fld id="{3F9307D8-A010-403E-B219-342D925EECD3}" type="datetimeFigureOut">
              <a:rPr lang="en-US" smtClean="0"/>
              <a:t>5/17/2020</a:t>
            </a:fld>
            <a:endParaRPr lang="en-US"/>
          </a:p>
        </p:txBody>
      </p:sp>
      <p:sp>
        <p:nvSpPr>
          <p:cNvPr id="5" name="Footer Placeholder 4">
            <a:extLst>
              <a:ext uri="{FF2B5EF4-FFF2-40B4-BE49-F238E27FC236}">
                <a16:creationId xmlns:a16="http://schemas.microsoft.com/office/drawing/2014/main" id="{B75E27D4-ED6E-4CD9-9D73-835490699E2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1B942D8-1CA3-4931-AEF6-340B5B4BE51C}"/>
              </a:ext>
            </a:extLst>
          </p:cNvPr>
          <p:cNvSpPr>
            <a:spLocks noGrp="1"/>
          </p:cNvSpPr>
          <p:nvPr>
            <p:ph type="sldNum" sz="quarter" idx="12"/>
          </p:nvPr>
        </p:nvSpPr>
        <p:spPr/>
        <p:txBody>
          <a:bodyPr/>
          <a:lstStyle/>
          <a:p>
            <a:fld id="{6144BF6C-61DE-4997-8DFE-EFDABBEBF624}" type="slidenum">
              <a:rPr lang="en-US" smtClean="0"/>
              <a:t>‹#›</a:t>
            </a:fld>
            <a:endParaRPr lang="en-US"/>
          </a:p>
        </p:txBody>
      </p:sp>
    </p:spTree>
    <p:extLst>
      <p:ext uri="{BB962C8B-B14F-4D97-AF65-F5344CB8AC3E}">
        <p14:creationId xmlns:p14="http://schemas.microsoft.com/office/powerpoint/2010/main" val="4864596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3C0318-1088-490C-89E7-581F09FAA74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6092105-C045-4D8E-8441-B1C83A7E7D6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46D7AF2-E35C-4CBE-BC35-6E9D6729CFF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9C3800E-D4D9-4780-9FB9-76C9DE9DD482}"/>
              </a:ext>
            </a:extLst>
          </p:cNvPr>
          <p:cNvSpPr>
            <a:spLocks noGrp="1"/>
          </p:cNvSpPr>
          <p:nvPr>
            <p:ph type="dt" sz="half" idx="10"/>
          </p:nvPr>
        </p:nvSpPr>
        <p:spPr/>
        <p:txBody>
          <a:bodyPr/>
          <a:lstStyle/>
          <a:p>
            <a:fld id="{3F9307D8-A010-403E-B219-342D925EECD3}" type="datetimeFigureOut">
              <a:rPr lang="en-US" smtClean="0"/>
              <a:t>5/17/2020</a:t>
            </a:fld>
            <a:endParaRPr lang="en-US"/>
          </a:p>
        </p:txBody>
      </p:sp>
      <p:sp>
        <p:nvSpPr>
          <p:cNvPr id="6" name="Footer Placeholder 5">
            <a:extLst>
              <a:ext uri="{FF2B5EF4-FFF2-40B4-BE49-F238E27FC236}">
                <a16:creationId xmlns:a16="http://schemas.microsoft.com/office/drawing/2014/main" id="{38CF8F83-810B-4D2A-8F53-8730E9763C1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BBEFF5F-51C7-4E2D-A961-44ABC3B0CD7E}"/>
              </a:ext>
            </a:extLst>
          </p:cNvPr>
          <p:cNvSpPr>
            <a:spLocks noGrp="1"/>
          </p:cNvSpPr>
          <p:nvPr>
            <p:ph type="sldNum" sz="quarter" idx="12"/>
          </p:nvPr>
        </p:nvSpPr>
        <p:spPr/>
        <p:txBody>
          <a:bodyPr/>
          <a:lstStyle/>
          <a:p>
            <a:fld id="{6144BF6C-61DE-4997-8DFE-EFDABBEBF624}" type="slidenum">
              <a:rPr lang="en-US" smtClean="0"/>
              <a:t>‹#›</a:t>
            </a:fld>
            <a:endParaRPr lang="en-US"/>
          </a:p>
        </p:txBody>
      </p:sp>
    </p:spTree>
    <p:extLst>
      <p:ext uri="{BB962C8B-B14F-4D97-AF65-F5344CB8AC3E}">
        <p14:creationId xmlns:p14="http://schemas.microsoft.com/office/powerpoint/2010/main" val="7527828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A19654-64F3-4BB4-99A6-2ED1B2B3E06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608D417-713A-403A-B29E-0B6A82B0498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4900CBC-9A68-4CB0-BAB8-F4AA93FFD9E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EB3381D-5386-439C-BF47-78A5D5FDAE8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DE9383A-5440-430F-AEE8-C504898C9CA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30D4B95-DE2F-4C7B-A07E-3C5BA9678450}"/>
              </a:ext>
            </a:extLst>
          </p:cNvPr>
          <p:cNvSpPr>
            <a:spLocks noGrp="1"/>
          </p:cNvSpPr>
          <p:nvPr>
            <p:ph type="dt" sz="half" idx="10"/>
          </p:nvPr>
        </p:nvSpPr>
        <p:spPr/>
        <p:txBody>
          <a:bodyPr/>
          <a:lstStyle/>
          <a:p>
            <a:fld id="{3F9307D8-A010-403E-B219-342D925EECD3}" type="datetimeFigureOut">
              <a:rPr lang="en-US" smtClean="0"/>
              <a:t>5/17/2020</a:t>
            </a:fld>
            <a:endParaRPr lang="en-US"/>
          </a:p>
        </p:txBody>
      </p:sp>
      <p:sp>
        <p:nvSpPr>
          <p:cNvPr id="8" name="Footer Placeholder 7">
            <a:extLst>
              <a:ext uri="{FF2B5EF4-FFF2-40B4-BE49-F238E27FC236}">
                <a16:creationId xmlns:a16="http://schemas.microsoft.com/office/drawing/2014/main" id="{02E35222-CED9-4B64-BFCD-B89B92A3FB2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4FC286E-970C-44D3-94D7-B36498877029}"/>
              </a:ext>
            </a:extLst>
          </p:cNvPr>
          <p:cNvSpPr>
            <a:spLocks noGrp="1"/>
          </p:cNvSpPr>
          <p:nvPr>
            <p:ph type="sldNum" sz="quarter" idx="12"/>
          </p:nvPr>
        </p:nvSpPr>
        <p:spPr/>
        <p:txBody>
          <a:bodyPr/>
          <a:lstStyle/>
          <a:p>
            <a:fld id="{6144BF6C-61DE-4997-8DFE-EFDABBEBF624}" type="slidenum">
              <a:rPr lang="en-US" smtClean="0"/>
              <a:t>‹#›</a:t>
            </a:fld>
            <a:endParaRPr lang="en-US"/>
          </a:p>
        </p:txBody>
      </p:sp>
    </p:spTree>
    <p:extLst>
      <p:ext uri="{BB962C8B-B14F-4D97-AF65-F5344CB8AC3E}">
        <p14:creationId xmlns:p14="http://schemas.microsoft.com/office/powerpoint/2010/main" val="21316311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5D5314-1C6E-4CF6-A4B0-D8F65124CB1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FC4CD7F-E2FC-499E-A5FF-00BC66624DC3}"/>
              </a:ext>
            </a:extLst>
          </p:cNvPr>
          <p:cNvSpPr>
            <a:spLocks noGrp="1"/>
          </p:cNvSpPr>
          <p:nvPr>
            <p:ph type="dt" sz="half" idx="10"/>
          </p:nvPr>
        </p:nvSpPr>
        <p:spPr/>
        <p:txBody>
          <a:bodyPr/>
          <a:lstStyle/>
          <a:p>
            <a:fld id="{3F9307D8-A010-403E-B219-342D925EECD3}" type="datetimeFigureOut">
              <a:rPr lang="en-US" smtClean="0"/>
              <a:t>5/17/2020</a:t>
            </a:fld>
            <a:endParaRPr lang="en-US"/>
          </a:p>
        </p:txBody>
      </p:sp>
      <p:sp>
        <p:nvSpPr>
          <p:cNvPr id="4" name="Footer Placeholder 3">
            <a:extLst>
              <a:ext uri="{FF2B5EF4-FFF2-40B4-BE49-F238E27FC236}">
                <a16:creationId xmlns:a16="http://schemas.microsoft.com/office/drawing/2014/main" id="{E3A66D47-9ED5-4827-9056-9B284B06915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B333915-A4EE-4CAC-959B-2C2A5D29BA76}"/>
              </a:ext>
            </a:extLst>
          </p:cNvPr>
          <p:cNvSpPr>
            <a:spLocks noGrp="1"/>
          </p:cNvSpPr>
          <p:nvPr>
            <p:ph type="sldNum" sz="quarter" idx="12"/>
          </p:nvPr>
        </p:nvSpPr>
        <p:spPr/>
        <p:txBody>
          <a:bodyPr/>
          <a:lstStyle/>
          <a:p>
            <a:fld id="{6144BF6C-61DE-4997-8DFE-EFDABBEBF624}" type="slidenum">
              <a:rPr lang="en-US" smtClean="0"/>
              <a:t>‹#›</a:t>
            </a:fld>
            <a:endParaRPr lang="en-US"/>
          </a:p>
        </p:txBody>
      </p:sp>
    </p:spTree>
    <p:extLst>
      <p:ext uri="{BB962C8B-B14F-4D97-AF65-F5344CB8AC3E}">
        <p14:creationId xmlns:p14="http://schemas.microsoft.com/office/powerpoint/2010/main" val="12737005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CF225C8-98DD-496E-89B2-67843E38B1AF}"/>
              </a:ext>
            </a:extLst>
          </p:cNvPr>
          <p:cNvSpPr>
            <a:spLocks noGrp="1"/>
          </p:cNvSpPr>
          <p:nvPr>
            <p:ph type="dt" sz="half" idx="10"/>
          </p:nvPr>
        </p:nvSpPr>
        <p:spPr/>
        <p:txBody>
          <a:bodyPr/>
          <a:lstStyle/>
          <a:p>
            <a:fld id="{3F9307D8-A010-403E-B219-342D925EECD3}" type="datetimeFigureOut">
              <a:rPr lang="en-US" smtClean="0"/>
              <a:t>5/17/2020</a:t>
            </a:fld>
            <a:endParaRPr lang="en-US"/>
          </a:p>
        </p:txBody>
      </p:sp>
      <p:sp>
        <p:nvSpPr>
          <p:cNvPr id="3" name="Footer Placeholder 2">
            <a:extLst>
              <a:ext uri="{FF2B5EF4-FFF2-40B4-BE49-F238E27FC236}">
                <a16:creationId xmlns:a16="http://schemas.microsoft.com/office/drawing/2014/main" id="{81A935F1-6AFE-4B2D-B28D-F1A5F0318C8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4BEA4F3-5881-46E6-AEA5-D7ACF5F8D390}"/>
              </a:ext>
            </a:extLst>
          </p:cNvPr>
          <p:cNvSpPr>
            <a:spLocks noGrp="1"/>
          </p:cNvSpPr>
          <p:nvPr>
            <p:ph type="sldNum" sz="quarter" idx="12"/>
          </p:nvPr>
        </p:nvSpPr>
        <p:spPr/>
        <p:txBody>
          <a:bodyPr/>
          <a:lstStyle/>
          <a:p>
            <a:fld id="{6144BF6C-61DE-4997-8DFE-EFDABBEBF624}" type="slidenum">
              <a:rPr lang="en-US" smtClean="0"/>
              <a:t>‹#›</a:t>
            </a:fld>
            <a:endParaRPr lang="en-US"/>
          </a:p>
        </p:txBody>
      </p:sp>
    </p:spTree>
    <p:extLst>
      <p:ext uri="{BB962C8B-B14F-4D97-AF65-F5344CB8AC3E}">
        <p14:creationId xmlns:p14="http://schemas.microsoft.com/office/powerpoint/2010/main" val="2580927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C1CA9E-06FD-4833-ACCC-5D83C93819E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105227A-60A1-4DCF-882C-31384EE3770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1407CA6-6B65-4E9C-90ED-12E3AB80423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11DDED8-0FB9-47AF-BB80-520CA007ECE4}"/>
              </a:ext>
            </a:extLst>
          </p:cNvPr>
          <p:cNvSpPr>
            <a:spLocks noGrp="1"/>
          </p:cNvSpPr>
          <p:nvPr>
            <p:ph type="dt" sz="half" idx="10"/>
          </p:nvPr>
        </p:nvSpPr>
        <p:spPr/>
        <p:txBody>
          <a:bodyPr/>
          <a:lstStyle/>
          <a:p>
            <a:fld id="{3F9307D8-A010-403E-B219-342D925EECD3}" type="datetimeFigureOut">
              <a:rPr lang="en-US" smtClean="0"/>
              <a:t>5/17/2020</a:t>
            </a:fld>
            <a:endParaRPr lang="en-US"/>
          </a:p>
        </p:txBody>
      </p:sp>
      <p:sp>
        <p:nvSpPr>
          <p:cNvPr id="6" name="Footer Placeholder 5">
            <a:extLst>
              <a:ext uri="{FF2B5EF4-FFF2-40B4-BE49-F238E27FC236}">
                <a16:creationId xmlns:a16="http://schemas.microsoft.com/office/drawing/2014/main" id="{516F5D93-2D8F-4290-9455-E9BE36D1640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E44038C-4303-4221-A388-5554D2BD80E2}"/>
              </a:ext>
            </a:extLst>
          </p:cNvPr>
          <p:cNvSpPr>
            <a:spLocks noGrp="1"/>
          </p:cNvSpPr>
          <p:nvPr>
            <p:ph type="sldNum" sz="quarter" idx="12"/>
          </p:nvPr>
        </p:nvSpPr>
        <p:spPr/>
        <p:txBody>
          <a:bodyPr/>
          <a:lstStyle/>
          <a:p>
            <a:fld id="{6144BF6C-61DE-4997-8DFE-EFDABBEBF624}" type="slidenum">
              <a:rPr lang="en-US" smtClean="0"/>
              <a:t>‹#›</a:t>
            </a:fld>
            <a:endParaRPr lang="en-US"/>
          </a:p>
        </p:txBody>
      </p:sp>
    </p:spTree>
    <p:extLst>
      <p:ext uri="{BB962C8B-B14F-4D97-AF65-F5344CB8AC3E}">
        <p14:creationId xmlns:p14="http://schemas.microsoft.com/office/powerpoint/2010/main" val="5077875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504AE0-BC6B-4AE4-824A-191FF8F5FF5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7779545-32EA-44F2-96CE-5B752880F91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0B0081A-CA8E-4D2E-A845-2BE6050D642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98D9253-1C2B-43FD-A249-E90A701435C4}"/>
              </a:ext>
            </a:extLst>
          </p:cNvPr>
          <p:cNvSpPr>
            <a:spLocks noGrp="1"/>
          </p:cNvSpPr>
          <p:nvPr>
            <p:ph type="dt" sz="half" idx="10"/>
          </p:nvPr>
        </p:nvSpPr>
        <p:spPr/>
        <p:txBody>
          <a:bodyPr/>
          <a:lstStyle/>
          <a:p>
            <a:fld id="{3F9307D8-A010-403E-B219-342D925EECD3}" type="datetimeFigureOut">
              <a:rPr lang="en-US" smtClean="0"/>
              <a:t>5/17/2020</a:t>
            </a:fld>
            <a:endParaRPr lang="en-US"/>
          </a:p>
        </p:txBody>
      </p:sp>
      <p:sp>
        <p:nvSpPr>
          <p:cNvPr id="6" name="Footer Placeholder 5">
            <a:extLst>
              <a:ext uri="{FF2B5EF4-FFF2-40B4-BE49-F238E27FC236}">
                <a16:creationId xmlns:a16="http://schemas.microsoft.com/office/drawing/2014/main" id="{1A34C4A6-D788-445B-9BE5-D2CC9FEF19B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2549270-930A-414B-90C6-6A4F3B6D6009}"/>
              </a:ext>
            </a:extLst>
          </p:cNvPr>
          <p:cNvSpPr>
            <a:spLocks noGrp="1"/>
          </p:cNvSpPr>
          <p:nvPr>
            <p:ph type="sldNum" sz="quarter" idx="12"/>
          </p:nvPr>
        </p:nvSpPr>
        <p:spPr/>
        <p:txBody>
          <a:bodyPr/>
          <a:lstStyle/>
          <a:p>
            <a:fld id="{6144BF6C-61DE-4997-8DFE-EFDABBEBF624}" type="slidenum">
              <a:rPr lang="en-US" smtClean="0"/>
              <a:t>‹#›</a:t>
            </a:fld>
            <a:endParaRPr lang="en-US"/>
          </a:p>
        </p:txBody>
      </p:sp>
    </p:spTree>
    <p:extLst>
      <p:ext uri="{BB962C8B-B14F-4D97-AF65-F5344CB8AC3E}">
        <p14:creationId xmlns:p14="http://schemas.microsoft.com/office/powerpoint/2010/main" val="32238329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3A76C2F-7EE8-4CBD-BDC8-28C07D930CB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5535008-8D14-448D-A04E-4F1F1CC5183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C5CB9C6-D4EF-4012-B7FC-E1566815FD2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F9307D8-A010-403E-B219-342D925EECD3}" type="datetimeFigureOut">
              <a:rPr lang="en-US" smtClean="0"/>
              <a:t>5/17/2020</a:t>
            </a:fld>
            <a:endParaRPr lang="en-US"/>
          </a:p>
        </p:txBody>
      </p:sp>
      <p:sp>
        <p:nvSpPr>
          <p:cNvPr id="5" name="Footer Placeholder 4">
            <a:extLst>
              <a:ext uri="{FF2B5EF4-FFF2-40B4-BE49-F238E27FC236}">
                <a16:creationId xmlns:a16="http://schemas.microsoft.com/office/drawing/2014/main" id="{AE9D78FE-B0B8-483A-ABF0-E680C9A724E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762A349-43E7-4E38-AAC2-523B7FB4950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144BF6C-61DE-4997-8DFE-EFDABBEBF624}" type="slidenum">
              <a:rPr lang="en-US" smtClean="0"/>
              <a:t>‹#›</a:t>
            </a:fld>
            <a:endParaRPr lang="en-US"/>
          </a:p>
        </p:txBody>
      </p:sp>
    </p:spTree>
    <p:extLst>
      <p:ext uri="{BB962C8B-B14F-4D97-AF65-F5344CB8AC3E}">
        <p14:creationId xmlns:p14="http://schemas.microsoft.com/office/powerpoint/2010/main" val="12791879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5">
                <a:lumMod val="89000"/>
              </a:schemeClr>
            </a:gs>
            <a:gs pos="23000">
              <a:schemeClr val="accent5">
                <a:lumMod val="89000"/>
              </a:schemeClr>
            </a:gs>
            <a:gs pos="69000">
              <a:schemeClr val="accent5">
                <a:lumMod val="75000"/>
              </a:schemeClr>
            </a:gs>
            <a:gs pos="97000">
              <a:schemeClr val="accent5">
                <a:lumMod val="70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E3F6AE8-E833-4E5E-89E3-6572E67E9015}"/>
              </a:ext>
            </a:extLst>
          </p:cNvPr>
          <p:cNvSpPr/>
          <p:nvPr/>
        </p:nvSpPr>
        <p:spPr>
          <a:xfrm>
            <a:off x="7498080" y="4486656"/>
            <a:ext cx="4693920" cy="2371344"/>
          </a:xfrm>
          <a:custGeom>
            <a:avLst/>
            <a:gdLst>
              <a:gd name="connsiteX0" fmla="*/ 0 w 4693920"/>
              <a:gd name="connsiteY0" fmla="*/ 0 h 2371344"/>
              <a:gd name="connsiteX1" fmla="*/ 539801 w 4693920"/>
              <a:gd name="connsiteY1" fmla="*/ 0 h 2371344"/>
              <a:gd name="connsiteX2" fmla="*/ 1126541 w 4693920"/>
              <a:gd name="connsiteY2" fmla="*/ 0 h 2371344"/>
              <a:gd name="connsiteX3" fmla="*/ 1807159 w 4693920"/>
              <a:gd name="connsiteY3" fmla="*/ 0 h 2371344"/>
              <a:gd name="connsiteX4" fmla="*/ 2440838 w 4693920"/>
              <a:gd name="connsiteY4" fmla="*/ 0 h 2371344"/>
              <a:gd name="connsiteX5" fmla="*/ 2886761 w 4693920"/>
              <a:gd name="connsiteY5" fmla="*/ 0 h 2371344"/>
              <a:gd name="connsiteX6" fmla="*/ 3426562 w 4693920"/>
              <a:gd name="connsiteY6" fmla="*/ 0 h 2371344"/>
              <a:gd name="connsiteX7" fmla="*/ 4107180 w 4693920"/>
              <a:gd name="connsiteY7" fmla="*/ 0 h 2371344"/>
              <a:gd name="connsiteX8" fmla="*/ 4693920 w 4693920"/>
              <a:gd name="connsiteY8" fmla="*/ 0 h 2371344"/>
              <a:gd name="connsiteX9" fmla="*/ 4693920 w 4693920"/>
              <a:gd name="connsiteY9" fmla="*/ 616549 h 2371344"/>
              <a:gd name="connsiteX10" fmla="*/ 4693920 w 4693920"/>
              <a:gd name="connsiteY10" fmla="*/ 1138245 h 2371344"/>
              <a:gd name="connsiteX11" fmla="*/ 4693920 w 4693920"/>
              <a:gd name="connsiteY11" fmla="*/ 1683654 h 2371344"/>
              <a:gd name="connsiteX12" fmla="*/ 4693920 w 4693920"/>
              <a:gd name="connsiteY12" fmla="*/ 2371344 h 2371344"/>
              <a:gd name="connsiteX13" fmla="*/ 4201058 w 4693920"/>
              <a:gd name="connsiteY13" fmla="*/ 2371344 h 2371344"/>
              <a:gd name="connsiteX14" fmla="*/ 3755136 w 4693920"/>
              <a:gd name="connsiteY14" fmla="*/ 2371344 h 2371344"/>
              <a:gd name="connsiteX15" fmla="*/ 3309214 w 4693920"/>
              <a:gd name="connsiteY15" fmla="*/ 2371344 h 2371344"/>
              <a:gd name="connsiteX16" fmla="*/ 2675534 w 4693920"/>
              <a:gd name="connsiteY16" fmla="*/ 2371344 h 2371344"/>
              <a:gd name="connsiteX17" fmla="*/ 2229612 w 4693920"/>
              <a:gd name="connsiteY17" fmla="*/ 2371344 h 2371344"/>
              <a:gd name="connsiteX18" fmla="*/ 1642872 w 4693920"/>
              <a:gd name="connsiteY18" fmla="*/ 2371344 h 2371344"/>
              <a:gd name="connsiteX19" fmla="*/ 1150010 w 4693920"/>
              <a:gd name="connsiteY19" fmla="*/ 2371344 h 2371344"/>
              <a:gd name="connsiteX20" fmla="*/ 563270 w 4693920"/>
              <a:gd name="connsiteY20" fmla="*/ 2371344 h 2371344"/>
              <a:gd name="connsiteX21" fmla="*/ 0 w 4693920"/>
              <a:gd name="connsiteY21" fmla="*/ 2371344 h 2371344"/>
              <a:gd name="connsiteX22" fmla="*/ 0 w 4693920"/>
              <a:gd name="connsiteY22" fmla="*/ 1778508 h 2371344"/>
              <a:gd name="connsiteX23" fmla="*/ 0 w 4693920"/>
              <a:gd name="connsiteY23" fmla="*/ 1209385 h 2371344"/>
              <a:gd name="connsiteX24" fmla="*/ 0 w 4693920"/>
              <a:gd name="connsiteY24" fmla="*/ 640263 h 2371344"/>
              <a:gd name="connsiteX25" fmla="*/ 0 w 4693920"/>
              <a:gd name="connsiteY25" fmla="*/ 0 h 23713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4693920" h="2371344" fill="none" extrusionOk="0">
                <a:moveTo>
                  <a:pt x="0" y="0"/>
                </a:moveTo>
                <a:cubicBezTo>
                  <a:pt x="248542" y="-12420"/>
                  <a:pt x="412892" y="5371"/>
                  <a:pt x="539801" y="0"/>
                </a:cubicBezTo>
                <a:cubicBezTo>
                  <a:pt x="666710" y="-5371"/>
                  <a:pt x="882759" y="5283"/>
                  <a:pt x="1126541" y="0"/>
                </a:cubicBezTo>
                <a:cubicBezTo>
                  <a:pt x="1370323" y="-5283"/>
                  <a:pt x="1514266" y="59501"/>
                  <a:pt x="1807159" y="0"/>
                </a:cubicBezTo>
                <a:cubicBezTo>
                  <a:pt x="2100052" y="-59501"/>
                  <a:pt x="2227981" y="51748"/>
                  <a:pt x="2440838" y="0"/>
                </a:cubicBezTo>
                <a:cubicBezTo>
                  <a:pt x="2653695" y="-51748"/>
                  <a:pt x="2774086" y="24350"/>
                  <a:pt x="2886761" y="0"/>
                </a:cubicBezTo>
                <a:cubicBezTo>
                  <a:pt x="2999436" y="-24350"/>
                  <a:pt x="3277698" y="54577"/>
                  <a:pt x="3426562" y="0"/>
                </a:cubicBezTo>
                <a:cubicBezTo>
                  <a:pt x="3575426" y="-54577"/>
                  <a:pt x="3817043" y="34351"/>
                  <a:pt x="4107180" y="0"/>
                </a:cubicBezTo>
                <a:cubicBezTo>
                  <a:pt x="4397317" y="-34351"/>
                  <a:pt x="4430974" y="32711"/>
                  <a:pt x="4693920" y="0"/>
                </a:cubicBezTo>
                <a:cubicBezTo>
                  <a:pt x="4726300" y="217257"/>
                  <a:pt x="4630224" y="387318"/>
                  <a:pt x="4693920" y="616549"/>
                </a:cubicBezTo>
                <a:cubicBezTo>
                  <a:pt x="4757616" y="845780"/>
                  <a:pt x="4679166" y="999385"/>
                  <a:pt x="4693920" y="1138245"/>
                </a:cubicBezTo>
                <a:cubicBezTo>
                  <a:pt x="4708674" y="1277105"/>
                  <a:pt x="4646479" y="1512825"/>
                  <a:pt x="4693920" y="1683654"/>
                </a:cubicBezTo>
                <a:cubicBezTo>
                  <a:pt x="4741361" y="1854483"/>
                  <a:pt x="4632222" y="2111138"/>
                  <a:pt x="4693920" y="2371344"/>
                </a:cubicBezTo>
                <a:cubicBezTo>
                  <a:pt x="4525819" y="2400101"/>
                  <a:pt x="4334390" y="2319917"/>
                  <a:pt x="4201058" y="2371344"/>
                </a:cubicBezTo>
                <a:cubicBezTo>
                  <a:pt x="4067726" y="2422771"/>
                  <a:pt x="3866984" y="2370558"/>
                  <a:pt x="3755136" y="2371344"/>
                </a:cubicBezTo>
                <a:cubicBezTo>
                  <a:pt x="3643288" y="2372130"/>
                  <a:pt x="3413666" y="2350502"/>
                  <a:pt x="3309214" y="2371344"/>
                </a:cubicBezTo>
                <a:cubicBezTo>
                  <a:pt x="3204762" y="2392186"/>
                  <a:pt x="2969966" y="2303455"/>
                  <a:pt x="2675534" y="2371344"/>
                </a:cubicBezTo>
                <a:cubicBezTo>
                  <a:pt x="2381102" y="2439233"/>
                  <a:pt x="2325792" y="2357552"/>
                  <a:pt x="2229612" y="2371344"/>
                </a:cubicBezTo>
                <a:cubicBezTo>
                  <a:pt x="2133432" y="2385136"/>
                  <a:pt x="1772381" y="2364383"/>
                  <a:pt x="1642872" y="2371344"/>
                </a:cubicBezTo>
                <a:cubicBezTo>
                  <a:pt x="1513363" y="2378305"/>
                  <a:pt x="1320739" y="2358179"/>
                  <a:pt x="1150010" y="2371344"/>
                </a:cubicBezTo>
                <a:cubicBezTo>
                  <a:pt x="979281" y="2384509"/>
                  <a:pt x="729412" y="2326157"/>
                  <a:pt x="563270" y="2371344"/>
                </a:cubicBezTo>
                <a:cubicBezTo>
                  <a:pt x="397128" y="2416531"/>
                  <a:pt x="201601" y="2366409"/>
                  <a:pt x="0" y="2371344"/>
                </a:cubicBezTo>
                <a:cubicBezTo>
                  <a:pt x="-55884" y="2160244"/>
                  <a:pt x="52793" y="1933457"/>
                  <a:pt x="0" y="1778508"/>
                </a:cubicBezTo>
                <a:cubicBezTo>
                  <a:pt x="-52793" y="1623559"/>
                  <a:pt x="34594" y="1363573"/>
                  <a:pt x="0" y="1209385"/>
                </a:cubicBezTo>
                <a:cubicBezTo>
                  <a:pt x="-34594" y="1055197"/>
                  <a:pt x="6483" y="861655"/>
                  <a:pt x="0" y="640263"/>
                </a:cubicBezTo>
                <a:cubicBezTo>
                  <a:pt x="-6483" y="418871"/>
                  <a:pt x="36369" y="150417"/>
                  <a:pt x="0" y="0"/>
                </a:cubicBezTo>
                <a:close/>
              </a:path>
              <a:path w="4693920" h="2371344" stroke="0" extrusionOk="0">
                <a:moveTo>
                  <a:pt x="0" y="0"/>
                </a:moveTo>
                <a:cubicBezTo>
                  <a:pt x="260830" y="-34409"/>
                  <a:pt x="336502" y="40647"/>
                  <a:pt x="539801" y="0"/>
                </a:cubicBezTo>
                <a:cubicBezTo>
                  <a:pt x="743100" y="-40647"/>
                  <a:pt x="863447" y="9212"/>
                  <a:pt x="985723" y="0"/>
                </a:cubicBezTo>
                <a:cubicBezTo>
                  <a:pt x="1107999" y="-9212"/>
                  <a:pt x="1457929" y="5624"/>
                  <a:pt x="1666342" y="0"/>
                </a:cubicBezTo>
                <a:cubicBezTo>
                  <a:pt x="1874755" y="-5624"/>
                  <a:pt x="2012278" y="1773"/>
                  <a:pt x="2206142" y="0"/>
                </a:cubicBezTo>
                <a:cubicBezTo>
                  <a:pt x="2400006" y="-1773"/>
                  <a:pt x="2489783" y="31595"/>
                  <a:pt x="2745943" y="0"/>
                </a:cubicBezTo>
                <a:cubicBezTo>
                  <a:pt x="3002103" y="-31595"/>
                  <a:pt x="3243187" y="22299"/>
                  <a:pt x="3426562" y="0"/>
                </a:cubicBezTo>
                <a:cubicBezTo>
                  <a:pt x="3609937" y="-22299"/>
                  <a:pt x="3723597" y="32375"/>
                  <a:pt x="3919423" y="0"/>
                </a:cubicBezTo>
                <a:cubicBezTo>
                  <a:pt x="4115249" y="-32375"/>
                  <a:pt x="4475721" y="9435"/>
                  <a:pt x="4693920" y="0"/>
                </a:cubicBezTo>
                <a:cubicBezTo>
                  <a:pt x="4702704" y="310442"/>
                  <a:pt x="4655265" y="490622"/>
                  <a:pt x="4693920" y="640263"/>
                </a:cubicBezTo>
                <a:cubicBezTo>
                  <a:pt x="4732575" y="789904"/>
                  <a:pt x="4678914" y="936474"/>
                  <a:pt x="4693920" y="1185672"/>
                </a:cubicBezTo>
                <a:cubicBezTo>
                  <a:pt x="4708926" y="1434870"/>
                  <a:pt x="4693684" y="1501680"/>
                  <a:pt x="4693920" y="1778508"/>
                </a:cubicBezTo>
                <a:cubicBezTo>
                  <a:pt x="4694156" y="2055336"/>
                  <a:pt x="4666846" y="2190291"/>
                  <a:pt x="4693920" y="2371344"/>
                </a:cubicBezTo>
                <a:cubicBezTo>
                  <a:pt x="4565871" y="2405022"/>
                  <a:pt x="4351118" y="2360853"/>
                  <a:pt x="4247998" y="2371344"/>
                </a:cubicBezTo>
                <a:cubicBezTo>
                  <a:pt x="4144878" y="2381835"/>
                  <a:pt x="3705361" y="2311262"/>
                  <a:pt x="3567379" y="2371344"/>
                </a:cubicBezTo>
                <a:cubicBezTo>
                  <a:pt x="3429397" y="2431426"/>
                  <a:pt x="3301610" y="2356616"/>
                  <a:pt x="3074518" y="2371344"/>
                </a:cubicBezTo>
                <a:cubicBezTo>
                  <a:pt x="2847426" y="2386072"/>
                  <a:pt x="2713092" y="2331357"/>
                  <a:pt x="2487778" y="2371344"/>
                </a:cubicBezTo>
                <a:cubicBezTo>
                  <a:pt x="2262464" y="2411331"/>
                  <a:pt x="2129374" y="2362226"/>
                  <a:pt x="1807159" y="2371344"/>
                </a:cubicBezTo>
                <a:cubicBezTo>
                  <a:pt x="1484944" y="2380462"/>
                  <a:pt x="1359522" y="2344218"/>
                  <a:pt x="1220419" y="2371344"/>
                </a:cubicBezTo>
                <a:cubicBezTo>
                  <a:pt x="1081316" y="2398470"/>
                  <a:pt x="884839" y="2328760"/>
                  <a:pt x="774497" y="2371344"/>
                </a:cubicBezTo>
                <a:cubicBezTo>
                  <a:pt x="664155" y="2413928"/>
                  <a:pt x="257427" y="2343671"/>
                  <a:pt x="0" y="2371344"/>
                </a:cubicBezTo>
                <a:cubicBezTo>
                  <a:pt x="-13053" y="2100106"/>
                  <a:pt x="13309" y="1859902"/>
                  <a:pt x="0" y="1731081"/>
                </a:cubicBezTo>
                <a:cubicBezTo>
                  <a:pt x="-13309" y="1602260"/>
                  <a:pt x="23908" y="1303821"/>
                  <a:pt x="0" y="1090818"/>
                </a:cubicBezTo>
                <a:cubicBezTo>
                  <a:pt x="-23908" y="877815"/>
                  <a:pt x="47480" y="499536"/>
                  <a:pt x="0" y="0"/>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14300">
            <a:noFill/>
            <a:extLst>
              <a:ext uri="{C807C97D-BFC1-408E-A445-0C87EB9F89A2}">
                <ask:lineSketchStyleProps xmlns:ask="http://schemas.microsoft.com/office/drawing/2018/sketchyshapes" sd="1219033472">
                  <a:prstGeom prst="rect">
                    <a:avLst/>
                  </a:prstGeom>
                  <ask:type>
                    <ask:lineSketchScribbl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 name="TextBox 4">
            <a:extLst>
              <a:ext uri="{FF2B5EF4-FFF2-40B4-BE49-F238E27FC236}">
                <a16:creationId xmlns:a16="http://schemas.microsoft.com/office/drawing/2014/main" id="{21BC15DF-9E88-4671-ABFC-96C2FDE13D85}"/>
              </a:ext>
            </a:extLst>
          </p:cNvPr>
          <p:cNvSpPr txBox="1"/>
          <p:nvPr/>
        </p:nvSpPr>
        <p:spPr>
          <a:xfrm>
            <a:off x="788922" y="1383792"/>
            <a:ext cx="3874518" cy="144655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8800" b="0" i="0" u="none" strike="noStrike" kern="1200" cap="none" spc="0" normalizeH="0" baseline="0" noProof="0" dirty="0">
                <a:ln>
                  <a:noFill/>
                </a:ln>
                <a:solidFill>
                  <a:srgbClr val="4472C4">
                    <a:lumMod val="20000"/>
                    <a:lumOff val="80000"/>
                  </a:srgbClr>
                </a:solidFill>
                <a:effectLst>
                  <a:outerShdw blurRad="38100" dist="38100" dir="2700000" algn="tl">
                    <a:srgbClr val="000000">
                      <a:alpha val="43137"/>
                    </a:srgbClr>
                  </a:outerShdw>
                </a:effectLst>
                <a:uLnTx/>
                <a:uFillTx/>
                <a:latin typeface="Impact" panose="020B0806030902050204" pitchFamily="34" charset="0"/>
                <a:ea typeface="+mn-ea"/>
                <a:cs typeface="+mn-cs"/>
              </a:rPr>
              <a:t>Put God</a:t>
            </a:r>
          </a:p>
        </p:txBody>
      </p:sp>
      <p:sp>
        <p:nvSpPr>
          <p:cNvPr id="11" name="Rectangle 10">
            <a:extLst>
              <a:ext uri="{FF2B5EF4-FFF2-40B4-BE49-F238E27FC236}">
                <a16:creationId xmlns:a16="http://schemas.microsoft.com/office/drawing/2014/main" id="{885ABCBC-EBDB-4D4C-A920-62227ECF2C5C}"/>
              </a:ext>
            </a:extLst>
          </p:cNvPr>
          <p:cNvSpPr/>
          <p:nvPr/>
        </p:nvSpPr>
        <p:spPr>
          <a:xfrm>
            <a:off x="7498080" y="0"/>
            <a:ext cx="4692486" cy="4486656"/>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TextBox 11">
            <a:extLst>
              <a:ext uri="{FF2B5EF4-FFF2-40B4-BE49-F238E27FC236}">
                <a16:creationId xmlns:a16="http://schemas.microsoft.com/office/drawing/2014/main" id="{90BFD509-5D03-40C6-B7E3-F4B48B4AC44F}"/>
              </a:ext>
            </a:extLst>
          </p:cNvPr>
          <p:cNvSpPr txBox="1"/>
          <p:nvPr/>
        </p:nvSpPr>
        <p:spPr>
          <a:xfrm>
            <a:off x="7647720" y="4640706"/>
            <a:ext cx="2663943" cy="169277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a:t>
            </a:r>
            <a:r>
              <a:rPr kumimoji="0" lang="en-US" sz="1700" b="0" i="0" u="none" strike="noStrike" kern="1200" cap="none" spc="0" normalizeH="0" baseline="0" noProof="0" dirty="0">
                <a:ln>
                  <a:noFill/>
                </a:ln>
                <a:solidFill>
                  <a:prstClr val="black"/>
                </a:solidFill>
                <a:effectLst/>
                <a:uLnTx/>
                <a:uFillTx/>
                <a:latin typeface="Calibri" panose="020F0502020204030204"/>
                <a:ea typeface="+mn-ea"/>
                <a:cs typeface="+mn-cs"/>
              </a:rPr>
              <a:t>“Be diligent to present yourself approved to God, a worker who does not need to be ashamed, rightly dividing the word of truth”</a:t>
            </a:r>
            <a:endParaRPr kumimoji="0" lang="en-US" sz="2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br>
              <a:rPr kumimoji="0" lang="en-US" sz="400" b="0" i="0" u="none" strike="noStrike" kern="1200" cap="none" spc="0" normalizeH="0" baseline="0" noProof="0" dirty="0">
                <a:ln>
                  <a:noFill/>
                </a:ln>
                <a:solidFill>
                  <a:prstClr val="black"/>
                </a:solidFill>
                <a:effectLst/>
                <a:uLnTx/>
                <a:uFillTx/>
                <a:latin typeface="Calibri" panose="020F0502020204030204"/>
                <a:ea typeface="+mn-ea"/>
                <a:cs typeface="+mn-cs"/>
              </a:rPr>
            </a:br>
            <a:r>
              <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rPr>
              <a:t>                                (2 Timothy 2:15)</a:t>
            </a:r>
          </a:p>
        </p:txBody>
      </p:sp>
      <p:sp>
        <p:nvSpPr>
          <p:cNvPr id="13" name="TextBox 12">
            <a:extLst>
              <a:ext uri="{FF2B5EF4-FFF2-40B4-BE49-F238E27FC236}">
                <a16:creationId xmlns:a16="http://schemas.microsoft.com/office/drawing/2014/main" id="{2A55B24F-F373-48D6-857D-64A1DAC94850}"/>
              </a:ext>
            </a:extLst>
          </p:cNvPr>
          <p:cNvSpPr txBox="1"/>
          <p:nvPr/>
        </p:nvSpPr>
        <p:spPr>
          <a:xfrm>
            <a:off x="7644384" y="6407640"/>
            <a:ext cx="3005905" cy="36933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alibri" panose="020F0502020204030204"/>
                <a:ea typeface="+mn-ea"/>
                <a:cs typeface="+mn-cs"/>
              </a:rPr>
              <a:t>http://soundteaching.org</a:t>
            </a:r>
          </a:p>
        </p:txBody>
      </p:sp>
      <p:pic>
        <p:nvPicPr>
          <p:cNvPr id="15" name="Picture 14" descr="A close up of a logo&#10;&#10;Description automatically generated">
            <a:extLst>
              <a:ext uri="{FF2B5EF4-FFF2-40B4-BE49-F238E27FC236}">
                <a16:creationId xmlns:a16="http://schemas.microsoft.com/office/drawing/2014/main" id="{66591231-E2DC-4E2B-BF91-B7696859A45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412545" y="4806780"/>
            <a:ext cx="1636654" cy="1767633"/>
          </a:xfrm>
          <a:prstGeom prst="rect">
            <a:avLst/>
          </a:prstGeom>
        </p:spPr>
      </p:pic>
      <p:sp>
        <p:nvSpPr>
          <p:cNvPr id="6" name="TextBox 5">
            <a:extLst>
              <a:ext uri="{FF2B5EF4-FFF2-40B4-BE49-F238E27FC236}">
                <a16:creationId xmlns:a16="http://schemas.microsoft.com/office/drawing/2014/main" id="{9BA30CC1-8DD5-4E7F-89CC-C9AED7A5BA28}"/>
              </a:ext>
            </a:extLst>
          </p:cNvPr>
          <p:cNvSpPr txBox="1"/>
          <p:nvPr/>
        </p:nvSpPr>
        <p:spPr>
          <a:xfrm>
            <a:off x="823641" y="4391281"/>
            <a:ext cx="4980318"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800" b="0" i="0" u="none" strike="noStrike" kern="1200" cap="none" spc="0" normalizeH="0" baseline="0" noProof="0" dirty="0">
                <a:ln>
                  <a:noFill/>
                </a:ln>
                <a:solidFill>
                  <a:srgbClr val="4472C4">
                    <a:lumMod val="20000"/>
                    <a:lumOff val="80000"/>
                  </a:srgbClr>
                </a:solidFill>
                <a:effectLst/>
                <a:uLnTx/>
                <a:uFillTx/>
                <a:latin typeface="Calibri" panose="020F0502020204030204"/>
                <a:ea typeface="+mn-ea"/>
                <a:cs typeface="+mn-cs"/>
              </a:rPr>
              <a:t>Philippians 3:7-14</a:t>
            </a:r>
          </a:p>
        </p:txBody>
      </p:sp>
      <p:pic>
        <p:nvPicPr>
          <p:cNvPr id="8" name="Picture 7" descr="A picture containing clock&#10;&#10;Description automatically generated">
            <a:extLst>
              <a:ext uri="{FF2B5EF4-FFF2-40B4-BE49-F238E27FC236}">
                <a16:creationId xmlns:a16="http://schemas.microsoft.com/office/drawing/2014/main" id="{C73C4C8B-0CF7-4EEB-B721-64C005D4892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318505" y="751906"/>
            <a:ext cx="2326306" cy="3024199"/>
          </a:xfrm>
          <a:prstGeom prst="rect">
            <a:avLst/>
          </a:prstGeom>
        </p:spPr>
      </p:pic>
    </p:spTree>
    <p:extLst>
      <p:ext uri="{BB962C8B-B14F-4D97-AF65-F5344CB8AC3E}">
        <p14:creationId xmlns:p14="http://schemas.microsoft.com/office/powerpoint/2010/main" val="2003586998"/>
      </p:ext>
    </p:extLst>
  </p:cSld>
  <p:clrMapOvr>
    <a:masterClrMapping/>
  </p:clrMapOvr>
  <mc:AlternateContent xmlns:mc="http://schemas.openxmlformats.org/markup-compatibility/2006" xmlns:p14="http://schemas.microsoft.com/office/powerpoint/2010/main">
    <mc:Choice Requires="p14">
      <p:transition spd="slow" p14:dur="1200">
        <p14:prism dir="d"/>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5">
                <a:lumMod val="89000"/>
              </a:schemeClr>
            </a:gs>
            <a:gs pos="23000">
              <a:schemeClr val="accent5">
                <a:lumMod val="89000"/>
              </a:schemeClr>
            </a:gs>
            <a:gs pos="69000">
              <a:schemeClr val="accent5">
                <a:lumMod val="75000"/>
              </a:schemeClr>
            </a:gs>
            <a:gs pos="97000">
              <a:schemeClr val="accent5">
                <a:lumMod val="70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E3F6AE8-E833-4E5E-89E3-6572E67E9015}"/>
              </a:ext>
            </a:extLst>
          </p:cNvPr>
          <p:cNvSpPr/>
          <p:nvPr/>
        </p:nvSpPr>
        <p:spPr>
          <a:xfrm>
            <a:off x="7498080" y="4486656"/>
            <a:ext cx="4693920" cy="2371344"/>
          </a:xfrm>
          <a:custGeom>
            <a:avLst/>
            <a:gdLst>
              <a:gd name="connsiteX0" fmla="*/ 0 w 4693920"/>
              <a:gd name="connsiteY0" fmla="*/ 0 h 2371344"/>
              <a:gd name="connsiteX1" fmla="*/ 539801 w 4693920"/>
              <a:gd name="connsiteY1" fmla="*/ 0 h 2371344"/>
              <a:gd name="connsiteX2" fmla="*/ 1126541 w 4693920"/>
              <a:gd name="connsiteY2" fmla="*/ 0 h 2371344"/>
              <a:gd name="connsiteX3" fmla="*/ 1807159 w 4693920"/>
              <a:gd name="connsiteY3" fmla="*/ 0 h 2371344"/>
              <a:gd name="connsiteX4" fmla="*/ 2440838 w 4693920"/>
              <a:gd name="connsiteY4" fmla="*/ 0 h 2371344"/>
              <a:gd name="connsiteX5" fmla="*/ 2886761 w 4693920"/>
              <a:gd name="connsiteY5" fmla="*/ 0 h 2371344"/>
              <a:gd name="connsiteX6" fmla="*/ 3426562 w 4693920"/>
              <a:gd name="connsiteY6" fmla="*/ 0 h 2371344"/>
              <a:gd name="connsiteX7" fmla="*/ 4107180 w 4693920"/>
              <a:gd name="connsiteY7" fmla="*/ 0 h 2371344"/>
              <a:gd name="connsiteX8" fmla="*/ 4693920 w 4693920"/>
              <a:gd name="connsiteY8" fmla="*/ 0 h 2371344"/>
              <a:gd name="connsiteX9" fmla="*/ 4693920 w 4693920"/>
              <a:gd name="connsiteY9" fmla="*/ 616549 h 2371344"/>
              <a:gd name="connsiteX10" fmla="*/ 4693920 w 4693920"/>
              <a:gd name="connsiteY10" fmla="*/ 1138245 h 2371344"/>
              <a:gd name="connsiteX11" fmla="*/ 4693920 w 4693920"/>
              <a:gd name="connsiteY11" fmla="*/ 1683654 h 2371344"/>
              <a:gd name="connsiteX12" fmla="*/ 4693920 w 4693920"/>
              <a:gd name="connsiteY12" fmla="*/ 2371344 h 2371344"/>
              <a:gd name="connsiteX13" fmla="*/ 4201058 w 4693920"/>
              <a:gd name="connsiteY13" fmla="*/ 2371344 h 2371344"/>
              <a:gd name="connsiteX14" fmla="*/ 3755136 w 4693920"/>
              <a:gd name="connsiteY14" fmla="*/ 2371344 h 2371344"/>
              <a:gd name="connsiteX15" fmla="*/ 3309214 w 4693920"/>
              <a:gd name="connsiteY15" fmla="*/ 2371344 h 2371344"/>
              <a:gd name="connsiteX16" fmla="*/ 2675534 w 4693920"/>
              <a:gd name="connsiteY16" fmla="*/ 2371344 h 2371344"/>
              <a:gd name="connsiteX17" fmla="*/ 2229612 w 4693920"/>
              <a:gd name="connsiteY17" fmla="*/ 2371344 h 2371344"/>
              <a:gd name="connsiteX18" fmla="*/ 1642872 w 4693920"/>
              <a:gd name="connsiteY18" fmla="*/ 2371344 h 2371344"/>
              <a:gd name="connsiteX19" fmla="*/ 1150010 w 4693920"/>
              <a:gd name="connsiteY19" fmla="*/ 2371344 h 2371344"/>
              <a:gd name="connsiteX20" fmla="*/ 563270 w 4693920"/>
              <a:gd name="connsiteY20" fmla="*/ 2371344 h 2371344"/>
              <a:gd name="connsiteX21" fmla="*/ 0 w 4693920"/>
              <a:gd name="connsiteY21" fmla="*/ 2371344 h 2371344"/>
              <a:gd name="connsiteX22" fmla="*/ 0 w 4693920"/>
              <a:gd name="connsiteY22" fmla="*/ 1778508 h 2371344"/>
              <a:gd name="connsiteX23" fmla="*/ 0 w 4693920"/>
              <a:gd name="connsiteY23" fmla="*/ 1209385 h 2371344"/>
              <a:gd name="connsiteX24" fmla="*/ 0 w 4693920"/>
              <a:gd name="connsiteY24" fmla="*/ 640263 h 2371344"/>
              <a:gd name="connsiteX25" fmla="*/ 0 w 4693920"/>
              <a:gd name="connsiteY25" fmla="*/ 0 h 23713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4693920" h="2371344" fill="none" extrusionOk="0">
                <a:moveTo>
                  <a:pt x="0" y="0"/>
                </a:moveTo>
                <a:cubicBezTo>
                  <a:pt x="248542" y="-12420"/>
                  <a:pt x="412892" y="5371"/>
                  <a:pt x="539801" y="0"/>
                </a:cubicBezTo>
                <a:cubicBezTo>
                  <a:pt x="666710" y="-5371"/>
                  <a:pt x="882759" y="5283"/>
                  <a:pt x="1126541" y="0"/>
                </a:cubicBezTo>
                <a:cubicBezTo>
                  <a:pt x="1370323" y="-5283"/>
                  <a:pt x="1514266" y="59501"/>
                  <a:pt x="1807159" y="0"/>
                </a:cubicBezTo>
                <a:cubicBezTo>
                  <a:pt x="2100052" y="-59501"/>
                  <a:pt x="2227981" y="51748"/>
                  <a:pt x="2440838" y="0"/>
                </a:cubicBezTo>
                <a:cubicBezTo>
                  <a:pt x="2653695" y="-51748"/>
                  <a:pt x="2774086" y="24350"/>
                  <a:pt x="2886761" y="0"/>
                </a:cubicBezTo>
                <a:cubicBezTo>
                  <a:pt x="2999436" y="-24350"/>
                  <a:pt x="3277698" y="54577"/>
                  <a:pt x="3426562" y="0"/>
                </a:cubicBezTo>
                <a:cubicBezTo>
                  <a:pt x="3575426" y="-54577"/>
                  <a:pt x="3817043" y="34351"/>
                  <a:pt x="4107180" y="0"/>
                </a:cubicBezTo>
                <a:cubicBezTo>
                  <a:pt x="4397317" y="-34351"/>
                  <a:pt x="4430974" y="32711"/>
                  <a:pt x="4693920" y="0"/>
                </a:cubicBezTo>
                <a:cubicBezTo>
                  <a:pt x="4726300" y="217257"/>
                  <a:pt x="4630224" y="387318"/>
                  <a:pt x="4693920" y="616549"/>
                </a:cubicBezTo>
                <a:cubicBezTo>
                  <a:pt x="4757616" y="845780"/>
                  <a:pt x="4679166" y="999385"/>
                  <a:pt x="4693920" y="1138245"/>
                </a:cubicBezTo>
                <a:cubicBezTo>
                  <a:pt x="4708674" y="1277105"/>
                  <a:pt x="4646479" y="1512825"/>
                  <a:pt x="4693920" y="1683654"/>
                </a:cubicBezTo>
                <a:cubicBezTo>
                  <a:pt x="4741361" y="1854483"/>
                  <a:pt x="4632222" y="2111138"/>
                  <a:pt x="4693920" y="2371344"/>
                </a:cubicBezTo>
                <a:cubicBezTo>
                  <a:pt x="4525819" y="2400101"/>
                  <a:pt x="4334390" y="2319917"/>
                  <a:pt x="4201058" y="2371344"/>
                </a:cubicBezTo>
                <a:cubicBezTo>
                  <a:pt x="4067726" y="2422771"/>
                  <a:pt x="3866984" y="2370558"/>
                  <a:pt x="3755136" y="2371344"/>
                </a:cubicBezTo>
                <a:cubicBezTo>
                  <a:pt x="3643288" y="2372130"/>
                  <a:pt x="3413666" y="2350502"/>
                  <a:pt x="3309214" y="2371344"/>
                </a:cubicBezTo>
                <a:cubicBezTo>
                  <a:pt x="3204762" y="2392186"/>
                  <a:pt x="2969966" y="2303455"/>
                  <a:pt x="2675534" y="2371344"/>
                </a:cubicBezTo>
                <a:cubicBezTo>
                  <a:pt x="2381102" y="2439233"/>
                  <a:pt x="2325792" y="2357552"/>
                  <a:pt x="2229612" y="2371344"/>
                </a:cubicBezTo>
                <a:cubicBezTo>
                  <a:pt x="2133432" y="2385136"/>
                  <a:pt x="1772381" y="2364383"/>
                  <a:pt x="1642872" y="2371344"/>
                </a:cubicBezTo>
                <a:cubicBezTo>
                  <a:pt x="1513363" y="2378305"/>
                  <a:pt x="1320739" y="2358179"/>
                  <a:pt x="1150010" y="2371344"/>
                </a:cubicBezTo>
                <a:cubicBezTo>
                  <a:pt x="979281" y="2384509"/>
                  <a:pt x="729412" y="2326157"/>
                  <a:pt x="563270" y="2371344"/>
                </a:cubicBezTo>
                <a:cubicBezTo>
                  <a:pt x="397128" y="2416531"/>
                  <a:pt x="201601" y="2366409"/>
                  <a:pt x="0" y="2371344"/>
                </a:cubicBezTo>
                <a:cubicBezTo>
                  <a:pt x="-55884" y="2160244"/>
                  <a:pt x="52793" y="1933457"/>
                  <a:pt x="0" y="1778508"/>
                </a:cubicBezTo>
                <a:cubicBezTo>
                  <a:pt x="-52793" y="1623559"/>
                  <a:pt x="34594" y="1363573"/>
                  <a:pt x="0" y="1209385"/>
                </a:cubicBezTo>
                <a:cubicBezTo>
                  <a:pt x="-34594" y="1055197"/>
                  <a:pt x="6483" y="861655"/>
                  <a:pt x="0" y="640263"/>
                </a:cubicBezTo>
                <a:cubicBezTo>
                  <a:pt x="-6483" y="418871"/>
                  <a:pt x="36369" y="150417"/>
                  <a:pt x="0" y="0"/>
                </a:cubicBezTo>
                <a:close/>
              </a:path>
              <a:path w="4693920" h="2371344" stroke="0" extrusionOk="0">
                <a:moveTo>
                  <a:pt x="0" y="0"/>
                </a:moveTo>
                <a:cubicBezTo>
                  <a:pt x="260830" y="-34409"/>
                  <a:pt x="336502" y="40647"/>
                  <a:pt x="539801" y="0"/>
                </a:cubicBezTo>
                <a:cubicBezTo>
                  <a:pt x="743100" y="-40647"/>
                  <a:pt x="863447" y="9212"/>
                  <a:pt x="985723" y="0"/>
                </a:cubicBezTo>
                <a:cubicBezTo>
                  <a:pt x="1107999" y="-9212"/>
                  <a:pt x="1457929" y="5624"/>
                  <a:pt x="1666342" y="0"/>
                </a:cubicBezTo>
                <a:cubicBezTo>
                  <a:pt x="1874755" y="-5624"/>
                  <a:pt x="2012278" y="1773"/>
                  <a:pt x="2206142" y="0"/>
                </a:cubicBezTo>
                <a:cubicBezTo>
                  <a:pt x="2400006" y="-1773"/>
                  <a:pt x="2489783" y="31595"/>
                  <a:pt x="2745943" y="0"/>
                </a:cubicBezTo>
                <a:cubicBezTo>
                  <a:pt x="3002103" y="-31595"/>
                  <a:pt x="3243187" y="22299"/>
                  <a:pt x="3426562" y="0"/>
                </a:cubicBezTo>
                <a:cubicBezTo>
                  <a:pt x="3609937" y="-22299"/>
                  <a:pt x="3723597" y="32375"/>
                  <a:pt x="3919423" y="0"/>
                </a:cubicBezTo>
                <a:cubicBezTo>
                  <a:pt x="4115249" y="-32375"/>
                  <a:pt x="4475721" y="9435"/>
                  <a:pt x="4693920" y="0"/>
                </a:cubicBezTo>
                <a:cubicBezTo>
                  <a:pt x="4702704" y="310442"/>
                  <a:pt x="4655265" y="490622"/>
                  <a:pt x="4693920" y="640263"/>
                </a:cubicBezTo>
                <a:cubicBezTo>
                  <a:pt x="4732575" y="789904"/>
                  <a:pt x="4678914" y="936474"/>
                  <a:pt x="4693920" y="1185672"/>
                </a:cubicBezTo>
                <a:cubicBezTo>
                  <a:pt x="4708926" y="1434870"/>
                  <a:pt x="4693684" y="1501680"/>
                  <a:pt x="4693920" y="1778508"/>
                </a:cubicBezTo>
                <a:cubicBezTo>
                  <a:pt x="4694156" y="2055336"/>
                  <a:pt x="4666846" y="2190291"/>
                  <a:pt x="4693920" y="2371344"/>
                </a:cubicBezTo>
                <a:cubicBezTo>
                  <a:pt x="4565871" y="2405022"/>
                  <a:pt x="4351118" y="2360853"/>
                  <a:pt x="4247998" y="2371344"/>
                </a:cubicBezTo>
                <a:cubicBezTo>
                  <a:pt x="4144878" y="2381835"/>
                  <a:pt x="3705361" y="2311262"/>
                  <a:pt x="3567379" y="2371344"/>
                </a:cubicBezTo>
                <a:cubicBezTo>
                  <a:pt x="3429397" y="2431426"/>
                  <a:pt x="3301610" y="2356616"/>
                  <a:pt x="3074518" y="2371344"/>
                </a:cubicBezTo>
                <a:cubicBezTo>
                  <a:pt x="2847426" y="2386072"/>
                  <a:pt x="2713092" y="2331357"/>
                  <a:pt x="2487778" y="2371344"/>
                </a:cubicBezTo>
                <a:cubicBezTo>
                  <a:pt x="2262464" y="2411331"/>
                  <a:pt x="2129374" y="2362226"/>
                  <a:pt x="1807159" y="2371344"/>
                </a:cubicBezTo>
                <a:cubicBezTo>
                  <a:pt x="1484944" y="2380462"/>
                  <a:pt x="1359522" y="2344218"/>
                  <a:pt x="1220419" y="2371344"/>
                </a:cubicBezTo>
                <a:cubicBezTo>
                  <a:pt x="1081316" y="2398470"/>
                  <a:pt x="884839" y="2328760"/>
                  <a:pt x="774497" y="2371344"/>
                </a:cubicBezTo>
                <a:cubicBezTo>
                  <a:pt x="664155" y="2413928"/>
                  <a:pt x="257427" y="2343671"/>
                  <a:pt x="0" y="2371344"/>
                </a:cubicBezTo>
                <a:cubicBezTo>
                  <a:pt x="-13053" y="2100106"/>
                  <a:pt x="13309" y="1859902"/>
                  <a:pt x="0" y="1731081"/>
                </a:cubicBezTo>
                <a:cubicBezTo>
                  <a:pt x="-13309" y="1602260"/>
                  <a:pt x="23908" y="1303821"/>
                  <a:pt x="0" y="1090818"/>
                </a:cubicBezTo>
                <a:cubicBezTo>
                  <a:pt x="-23908" y="877815"/>
                  <a:pt x="47480" y="499536"/>
                  <a:pt x="0" y="0"/>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14300">
            <a:noFill/>
            <a:extLst>
              <a:ext uri="{C807C97D-BFC1-408E-A445-0C87EB9F89A2}">
                <ask:lineSketchStyleProps xmlns:ask="http://schemas.microsoft.com/office/drawing/2018/sketchyshapes" sd="1219033472">
                  <a:prstGeom prst="rect">
                    <a:avLst/>
                  </a:prstGeom>
                  <ask:type>
                    <ask:lineSketchScribbl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 name="TextBox 4">
            <a:extLst>
              <a:ext uri="{FF2B5EF4-FFF2-40B4-BE49-F238E27FC236}">
                <a16:creationId xmlns:a16="http://schemas.microsoft.com/office/drawing/2014/main" id="{21BC15DF-9E88-4671-ABFC-96C2FDE13D85}"/>
              </a:ext>
            </a:extLst>
          </p:cNvPr>
          <p:cNvSpPr txBox="1"/>
          <p:nvPr/>
        </p:nvSpPr>
        <p:spPr>
          <a:xfrm>
            <a:off x="185418" y="290241"/>
            <a:ext cx="5154678" cy="92333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400" b="0" i="0" u="none" strike="noStrike" kern="1200" cap="none" spc="0" normalizeH="0" baseline="0" noProof="0" dirty="0">
                <a:ln>
                  <a:noFill/>
                </a:ln>
                <a:solidFill>
                  <a:srgbClr val="4472C4">
                    <a:lumMod val="20000"/>
                    <a:lumOff val="80000"/>
                  </a:srgbClr>
                </a:solidFill>
                <a:effectLst>
                  <a:outerShdw blurRad="38100" dist="38100" dir="2700000" algn="tl">
                    <a:srgbClr val="000000">
                      <a:alpha val="43137"/>
                    </a:srgbClr>
                  </a:outerShdw>
                </a:effectLst>
                <a:uLnTx/>
                <a:uFillTx/>
                <a:latin typeface="Impact" panose="020B0806030902050204" pitchFamily="34" charset="0"/>
                <a:ea typeface="+mn-ea"/>
                <a:cs typeface="+mn-cs"/>
              </a:rPr>
              <a:t>Give God the…</a:t>
            </a:r>
          </a:p>
        </p:txBody>
      </p:sp>
      <p:sp>
        <p:nvSpPr>
          <p:cNvPr id="11" name="Rectangle 10">
            <a:extLst>
              <a:ext uri="{FF2B5EF4-FFF2-40B4-BE49-F238E27FC236}">
                <a16:creationId xmlns:a16="http://schemas.microsoft.com/office/drawing/2014/main" id="{885ABCBC-EBDB-4D4C-A920-62227ECF2C5C}"/>
              </a:ext>
            </a:extLst>
          </p:cNvPr>
          <p:cNvSpPr/>
          <p:nvPr/>
        </p:nvSpPr>
        <p:spPr>
          <a:xfrm>
            <a:off x="7498080" y="0"/>
            <a:ext cx="4692486" cy="4486656"/>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TextBox 11">
            <a:extLst>
              <a:ext uri="{FF2B5EF4-FFF2-40B4-BE49-F238E27FC236}">
                <a16:creationId xmlns:a16="http://schemas.microsoft.com/office/drawing/2014/main" id="{90BFD509-5D03-40C6-B7E3-F4B48B4AC44F}"/>
              </a:ext>
            </a:extLst>
          </p:cNvPr>
          <p:cNvSpPr txBox="1"/>
          <p:nvPr/>
        </p:nvSpPr>
        <p:spPr>
          <a:xfrm>
            <a:off x="7647720" y="4640706"/>
            <a:ext cx="2663943" cy="169277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a:t>
            </a:r>
            <a:r>
              <a:rPr kumimoji="0" lang="en-US" sz="1700" b="0" i="0" u="none" strike="noStrike" kern="1200" cap="none" spc="0" normalizeH="0" baseline="0" noProof="0" dirty="0">
                <a:ln>
                  <a:noFill/>
                </a:ln>
                <a:solidFill>
                  <a:prstClr val="black"/>
                </a:solidFill>
                <a:effectLst/>
                <a:uLnTx/>
                <a:uFillTx/>
                <a:latin typeface="Calibri" panose="020F0502020204030204"/>
                <a:ea typeface="+mn-ea"/>
                <a:cs typeface="+mn-cs"/>
              </a:rPr>
              <a:t>“Be diligent to present yourself approved to God, a worker who does not need to be ashamed, rightly dividing the word of truth”</a:t>
            </a:r>
            <a:endParaRPr kumimoji="0" lang="en-US" sz="2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br>
              <a:rPr kumimoji="0" lang="en-US" sz="400" b="0" i="0" u="none" strike="noStrike" kern="1200" cap="none" spc="0" normalizeH="0" baseline="0" noProof="0" dirty="0">
                <a:ln>
                  <a:noFill/>
                </a:ln>
                <a:solidFill>
                  <a:prstClr val="black"/>
                </a:solidFill>
                <a:effectLst/>
                <a:uLnTx/>
                <a:uFillTx/>
                <a:latin typeface="Calibri" panose="020F0502020204030204"/>
                <a:ea typeface="+mn-ea"/>
                <a:cs typeface="+mn-cs"/>
              </a:rPr>
            </a:br>
            <a:r>
              <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rPr>
              <a:t>                                (2 Timothy 2:15)</a:t>
            </a:r>
          </a:p>
        </p:txBody>
      </p:sp>
      <p:sp>
        <p:nvSpPr>
          <p:cNvPr id="13" name="TextBox 12">
            <a:extLst>
              <a:ext uri="{FF2B5EF4-FFF2-40B4-BE49-F238E27FC236}">
                <a16:creationId xmlns:a16="http://schemas.microsoft.com/office/drawing/2014/main" id="{2A55B24F-F373-48D6-857D-64A1DAC94850}"/>
              </a:ext>
            </a:extLst>
          </p:cNvPr>
          <p:cNvSpPr txBox="1"/>
          <p:nvPr/>
        </p:nvSpPr>
        <p:spPr>
          <a:xfrm>
            <a:off x="7644384" y="6407640"/>
            <a:ext cx="3005905" cy="36933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alibri" panose="020F0502020204030204"/>
                <a:ea typeface="+mn-ea"/>
                <a:cs typeface="+mn-cs"/>
              </a:rPr>
              <a:t>http://soundteaching.org</a:t>
            </a:r>
          </a:p>
        </p:txBody>
      </p:sp>
      <p:pic>
        <p:nvPicPr>
          <p:cNvPr id="15" name="Picture 14" descr="A close up of a logo&#10;&#10;Description automatically generated">
            <a:extLst>
              <a:ext uri="{FF2B5EF4-FFF2-40B4-BE49-F238E27FC236}">
                <a16:creationId xmlns:a16="http://schemas.microsoft.com/office/drawing/2014/main" id="{66591231-E2DC-4E2B-BF91-B7696859A45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412545" y="4806780"/>
            <a:ext cx="1636654" cy="1767633"/>
          </a:xfrm>
          <a:prstGeom prst="rect">
            <a:avLst/>
          </a:prstGeom>
        </p:spPr>
      </p:pic>
      <p:sp>
        <p:nvSpPr>
          <p:cNvPr id="6" name="TextBox 5">
            <a:extLst>
              <a:ext uri="{FF2B5EF4-FFF2-40B4-BE49-F238E27FC236}">
                <a16:creationId xmlns:a16="http://schemas.microsoft.com/office/drawing/2014/main" id="{9BA30CC1-8DD5-4E7F-89CC-C9AED7A5BA28}"/>
              </a:ext>
            </a:extLst>
          </p:cNvPr>
          <p:cNvSpPr txBox="1"/>
          <p:nvPr/>
        </p:nvSpPr>
        <p:spPr>
          <a:xfrm>
            <a:off x="362821" y="3891559"/>
            <a:ext cx="6882165" cy="2308324"/>
          </a:xfrm>
          <a:prstGeom prst="rect">
            <a:avLst/>
          </a:prstGeom>
          <a:noFill/>
        </p:spPr>
        <p:txBody>
          <a:bodyPr wrap="square" rtlCol="0">
            <a:spAutoFit/>
          </a:bodyPr>
          <a:lstStyle/>
          <a:p>
            <a:pPr marL="393700" marR="0" lvl="0" indent="-3937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3600" b="1" i="0" u="none" strike="noStrike" kern="1200" cap="none" spc="0" normalizeH="0" baseline="0" noProof="0" dirty="0">
                <a:ln>
                  <a:noFill/>
                </a:ln>
                <a:solidFill>
                  <a:srgbClr val="FFFF00"/>
                </a:solidFill>
                <a:effectLst/>
                <a:uLnTx/>
                <a:uFillTx/>
                <a:latin typeface="Calibri" panose="020F0502020204030204"/>
                <a:ea typeface="+mn-ea"/>
                <a:cs typeface="+mn-cs"/>
              </a:rPr>
              <a:t>To Pray </a:t>
            </a:r>
            <a:r>
              <a:rPr kumimoji="0" lang="en-US" sz="3600" b="0" i="0" u="none" strike="noStrike" kern="1200" cap="none" spc="0" normalizeH="0" baseline="0" noProof="0" dirty="0">
                <a:ln>
                  <a:noFill/>
                </a:ln>
                <a:solidFill>
                  <a:srgbClr val="4472C4">
                    <a:lumMod val="20000"/>
                    <a:lumOff val="80000"/>
                  </a:srgbClr>
                </a:solidFill>
                <a:effectLst/>
                <a:uLnTx/>
                <a:uFillTx/>
                <a:latin typeface="Calibri" panose="020F0502020204030204"/>
                <a:ea typeface="+mn-ea"/>
                <a:cs typeface="+mn-cs"/>
              </a:rPr>
              <a:t>– Mk. 1:35; 1 Th. 5:17</a:t>
            </a:r>
          </a:p>
          <a:p>
            <a:pPr marL="393700" marR="0" lvl="0" indent="-3937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3600" b="1" dirty="0">
                <a:solidFill>
                  <a:srgbClr val="FFFF00"/>
                </a:solidFill>
                <a:latin typeface="Calibri" panose="020F0502020204030204"/>
              </a:rPr>
              <a:t>To Read </a:t>
            </a:r>
            <a:r>
              <a:rPr lang="en-US" sz="3600" dirty="0">
                <a:solidFill>
                  <a:srgbClr val="4472C4">
                    <a:lumMod val="20000"/>
                    <a:lumOff val="80000"/>
                  </a:srgbClr>
                </a:solidFill>
                <a:latin typeface="Calibri" panose="020F0502020204030204"/>
              </a:rPr>
              <a:t>– Matt. 12:3,5; 19:4;    Psa. 119:33-40</a:t>
            </a:r>
          </a:p>
          <a:p>
            <a:pPr marL="393700" marR="0" lvl="0" indent="-3937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3600" b="1" i="0" u="none" strike="noStrike" kern="1200" cap="none" spc="0" normalizeH="0" baseline="0" noProof="0" dirty="0">
                <a:ln>
                  <a:noFill/>
                </a:ln>
                <a:solidFill>
                  <a:srgbClr val="FFFF00"/>
                </a:solidFill>
                <a:effectLst/>
                <a:uLnTx/>
                <a:uFillTx/>
                <a:latin typeface="Calibri" panose="020F0502020204030204"/>
                <a:ea typeface="+mn-ea"/>
                <a:cs typeface="+mn-cs"/>
              </a:rPr>
              <a:t>To Meditate </a:t>
            </a:r>
            <a:r>
              <a:rPr kumimoji="0" lang="en-US" sz="3600" b="0" i="0" u="none" strike="noStrike" kern="1200" cap="none" spc="0" normalizeH="0" baseline="0" noProof="0" dirty="0">
                <a:ln>
                  <a:noFill/>
                </a:ln>
                <a:solidFill>
                  <a:srgbClr val="4472C4">
                    <a:lumMod val="20000"/>
                    <a:lumOff val="80000"/>
                  </a:srgbClr>
                </a:solidFill>
                <a:effectLst/>
                <a:uLnTx/>
                <a:uFillTx/>
                <a:latin typeface="Calibri" panose="020F0502020204030204"/>
                <a:ea typeface="+mn-ea"/>
                <a:cs typeface="+mn-cs"/>
              </a:rPr>
              <a:t>– Psa. 1:1-2</a:t>
            </a:r>
          </a:p>
        </p:txBody>
      </p:sp>
      <p:pic>
        <p:nvPicPr>
          <p:cNvPr id="8" name="Picture 7" descr="A picture containing clock&#10;&#10;Description automatically generated">
            <a:extLst>
              <a:ext uri="{FF2B5EF4-FFF2-40B4-BE49-F238E27FC236}">
                <a16:creationId xmlns:a16="http://schemas.microsoft.com/office/drawing/2014/main" id="{C73C4C8B-0CF7-4EEB-B721-64C005D4892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14602" y="1635722"/>
            <a:ext cx="1500235" cy="1950306"/>
          </a:xfrm>
          <a:prstGeom prst="rect">
            <a:avLst/>
          </a:prstGeom>
        </p:spPr>
      </p:pic>
      <p:sp>
        <p:nvSpPr>
          <p:cNvPr id="2" name="TextBox 1">
            <a:extLst>
              <a:ext uri="{FF2B5EF4-FFF2-40B4-BE49-F238E27FC236}">
                <a16:creationId xmlns:a16="http://schemas.microsoft.com/office/drawing/2014/main" id="{9C6934E3-F922-473E-8B1B-FE83328D17B6}"/>
              </a:ext>
            </a:extLst>
          </p:cNvPr>
          <p:cNvSpPr txBox="1"/>
          <p:nvPr/>
        </p:nvSpPr>
        <p:spPr>
          <a:xfrm>
            <a:off x="1920240" y="1635722"/>
            <a:ext cx="5400837" cy="1015663"/>
          </a:xfrm>
          <a:prstGeom prst="rect">
            <a:avLst/>
          </a:prstGeom>
          <a:noFill/>
        </p:spPr>
        <p:txBody>
          <a:bodyPr wrap="none" rtlCol="0">
            <a:spAutoFit/>
          </a:bodyPr>
          <a:lstStyle/>
          <a:p>
            <a:r>
              <a:rPr lang="en-US" sz="6000" dirty="0">
                <a:solidFill>
                  <a:schemeClr val="accent1">
                    <a:lumMod val="20000"/>
                    <a:lumOff val="80000"/>
                  </a:schemeClr>
                </a:solidFill>
                <a:effectLst>
                  <a:outerShdw blurRad="38100" dist="38100" dir="2700000" algn="tl">
                    <a:srgbClr val="000000">
                      <a:alpha val="43137"/>
                    </a:srgbClr>
                  </a:outerShdw>
                </a:effectLst>
                <a:latin typeface="Impact" panose="020B0806030902050204" pitchFamily="34" charset="0"/>
              </a:rPr>
              <a:t>Hour of each day</a:t>
            </a:r>
          </a:p>
        </p:txBody>
      </p:sp>
    </p:spTree>
    <p:extLst>
      <p:ext uri="{BB962C8B-B14F-4D97-AF65-F5344CB8AC3E}">
        <p14:creationId xmlns:p14="http://schemas.microsoft.com/office/powerpoint/2010/main" val="1177105777"/>
      </p:ext>
    </p:extLst>
  </p:cSld>
  <p:clrMapOvr>
    <a:masterClrMapping/>
  </p:clrMapOvr>
  <mc:AlternateContent xmlns:mc="http://schemas.openxmlformats.org/markup-compatibility/2006" xmlns:p14="http://schemas.microsoft.com/office/powerpoint/2010/main">
    <mc:Choice Requires="p14">
      <p:transition spd="slow" p14:dur="1200">
        <p14:prism dir="u"/>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5">
                <a:lumMod val="89000"/>
              </a:schemeClr>
            </a:gs>
            <a:gs pos="23000">
              <a:schemeClr val="accent5">
                <a:lumMod val="89000"/>
              </a:schemeClr>
            </a:gs>
            <a:gs pos="69000">
              <a:schemeClr val="accent5">
                <a:lumMod val="75000"/>
              </a:schemeClr>
            </a:gs>
            <a:gs pos="97000">
              <a:schemeClr val="accent5">
                <a:lumMod val="70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E3F6AE8-E833-4E5E-89E3-6572E67E9015}"/>
              </a:ext>
            </a:extLst>
          </p:cNvPr>
          <p:cNvSpPr/>
          <p:nvPr/>
        </p:nvSpPr>
        <p:spPr>
          <a:xfrm>
            <a:off x="7498080" y="4486656"/>
            <a:ext cx="4693920" cy="2371344"/>
          </a:xfrm>
          <a:custGeom>
            <a:avLst/>
            <a:gdLst>
              <a:gd name="connsiteX0" fmla="*/ 0 w 4693920"/>
              <a:gd name="connsiteY0" fmla="*/ 0 h 2371344"/>
              <a:gd name="connsiteX1" fmla="*/ 539801 w 4693920"/>
              <a:gd name="connsiteY1" fmla="*/ 0 h 2371344"/>
              <a:gd name="connsiteX2" fmla="*/ 1126541 w 4693920"/>
              <a:gd name="connsiteY2" fmla="*/ 0 h 2371344"/>
              <a:gd name="connsiteX3" fmla="*/ 1807159 w 4693920"/>
              <a:gd name="connsiteY3" fmla="*/ 0 h 2371344"/>
              <a:gd name="connsiteX4" fmla="*/ 2440838 w 4693920"/>
              <a:gd name="connsiteY4" fmla="*/ 0 h 2371344"/>
              <a:gd name="connsiteX5" fmla="*/ 2886761 w 4693920"/>
              <a:gd name="connsiteY5" fmla="*/ 0 h 2371344"/>
              <a:gd name="connsiteX6" fmla="*/ 3426562 w 4693920"/>
              <a:gd name="connsiteY6" fmla="*/ 0 h 2371344"/>
              <a:gd name="connsiteX7" fmla="*/ 4107180 w 4693920"/>
              <a:gd name="connsiteY7" fmla="*/ 0 h 2371344"/>
              <a:gd name="connsiteX8" fmla="*/ 4693920 w 4693920"/>
              <a:gd name="connsiteY8" fmla="*/ 0 h 2371344"/>
              <a:gd name="connsiteX9" fmla="*/ 4693920 w 4693920"/>
              <a:gd name="connsiteY9" fmla="*/ 616549 h 2371344"/>
              <a:gd name="connsiteX10" fmla="*/ 4693920 w 4693920"/>
              <a:gd name="connsiteY10" fmla="*/ 1138245 h 2371344"/>
              <a:gd name="connsiteX11" fmla="*/ 4693920 w 4693920"/>
              <a:gd name="connsiteY11" fmla="*/ 1683654 h 2371344"/>
              <a:gd name="connsiteX12" fmla="*/ 4693920 w 4693920"/>
              <a:gd name="connsiteY12" fmla="*/ 2371344 h 2371344"/>
              <a:gd name="connsiteX13" fmla="*/ 4201058 w 4693920"/>
              <a:gd name="connsiteY13" fmla="*/ 2371344 h 2371344"/>
              <a:gd name="connsiteX14" fmla="*/ 3755136 w 4693920"/>
              <a:gd name="connsiteY14" fmla="*/ 2371344 h 2371344"/>
              <a:gd name="connsiteX15" fmla="*/ 3309214 w 4693920"/>
              <a:gd name="connsiteY15" fmla="*/ 2371344 h 2371344"/>
              <a:gd name="connsiteX16" fmla="*/ 2675534 w 4693920"/>
              <a:gd name="connsiteY16" fmla="*/ 2371344 h 2371344"/>
              <a:gd name="connsiteX17" fmla="*/ 2229612 w 4693920"/>
              <a:gd name="connsiteY17" fmla="*/ 2371344 h 2371344"/>
              <a:gd name="connsiteX18" fmla="*/ 1642872 w 4693920"/>
              <a:gd name="connsiteY18" fmla="*/ 2371344 h 2371344"/>
              <a:gd name="connsiteX19" fmla="*/ 1150010 w 4693920"/>
              <a:gd name="connsiteY19" fmla="*/ 2371344 h 2371344"/>
              <a:gd name="connsiteX20" fmla="*/ 563270 w 4693920"/>
              <a:gd name="connsiteY20" fmla="*/ 2371344 h 2371344"/>
              <a:gd name="connsiteX21" fmla="*/ 0 w 4693920"/>
              <a:gd name="connsiteY21" fmla="*/ 2371344 h 2371344"/>
              <a:gd name="connsiteX22" fmla="*/ 0 w 4693920"/>
              <a:gd name="connsiteY22" fmla="*/ 1778508 h 2371344"/>
              <a:gd name="connsiteX23" fmla="*/ 0 w 4693920"/>
              <a:gd name="connsiteY23" fmla="*/ 1209385 h 2371344"/>
              <a:gd name="connsiteX24" fmla="*/ 0 w 4693920"/>
              <a:gd name="connsiteY24" fmla="*/ 640263 h 2371344"/>
              <a:gd name="connsiteX25" fmla="*/ 0 w 4693920"/>
              <a:gd name="connsiteY25" fmla="*/ 0 h 23713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4693920" h="2371344" fill="none" extrusionOk="0">
                <a:moveTo>
                  <a:pt x="0" y="0"/>
                </a:moveTo>
                <a:cubicBezTo>
                  <a:pt x="248542" y="-12420"/>
                  <a:pt x="412892" y="5371"/>
                  <a:pt x="539801" y="0"/>
                </a:cubicBezTo>
                <a:cubicBezTo>
                  <a:pt x="666710" y="-5371"/>
                  <a:pt x="882759" y="5283"/>
                  <a:pt x="1126541" y="0"/>
                </a:cubicBezTo>
                <a:cubicBezTo>
                  <a:pt x="1370323" y="-5283"/>
                  <a:pt x="1514266" y="59501"/>
                  <a:pt x="1807159" y="0"/>
                </a:cubicBezTo>
                <a:cubicBezTo>
                  <a:pt x="2100052" y="-59501"/>
                  <a:pt x="2227981" y="51748"/>
                  <a:pt x="2440838" y="0"/>
                </a:cubicBezTo>
                <a:cubicBezTo>
                  <a:pt x="2653695" y="-51748"/>
                  <a:pt x="2774086" y="24350"/>
                  <a:pt x="2886761" y="0"/>
                </a:cubicBezTo>
                <a:cubicBezTo>
                  <a:pt x="2999436" y="-24350"/>
                  <a:pt x="3277698" y="54577"/>
                  <a:pt x="3426562" y="0"/>
                </a:cubicBezTo>
                <a:cubicBezTo>
                  <a:pt x="3575426" y="-54577"/>
                  <a:pt x="3817043" y="34351"/>
                  <a:pt x="4107180" y="0"/>
                </a:cubicBezTo>
                <a:cubicBezTo>
                  <a:pt x="4397317" y="-34351"/>
                  <a:pt x="4430974" y="32711"/>
                  <a:pt x="4693920" y="0"/>
                </a:cubicBezTo>
                <a:cubicBezTo>
                  <a:pt x="4726300" y="217257"/>
                  <a:pt x="4630224" y="387318"/>
                  <a:pt x="4693920" y="616549"/>
                </a:cubicBezTo>
                <a:cubicBezTo>
                  <a:pt x="4757616" y="845780"/>
                  <a:pt x="4679166" y="999385"/>
                  <a:pt x="4693920" y="1138245"/>
                </a:cubicBezTo>
                <a:cubicBezTo>
                  <a:pt x="4708674" y="1277105"/>
                  <a:pt x="4646479" y="1512825"/>
                  <a:pt x="4693920" y="1683654"/>
                </a:cubicBezTo>
                <a:cubicBezTo>
                  <a:pt x="4741361" y="1854483"/>
                  <a:pt x="4632222" y="2111138"/>
                  <a:pt x="4693920" y="2371344"/>
                </a:cubicBezTo>
                <a:cubicBezTo>
                  <a:pt x="4525819" y="2400101"/>
                  <a:pt x="4334390" y="2319917"/>
                  <a:pt x="4201058" y="2371344"/>
                </a:cubicBezTo>
                <a:cubicBezTo>
                  <a:pt x="4067726" y="2422771"/>
                  <a:pt x="3866984" y="2370558"/>
                  <a:pt x="3755136" y="2371344"/>
                </a:cubicBezTo>
                <a:cubicBezTo>
                  <a:pt x="3643288" y="2372130"/>
                  <a:pt x="3413666" y="2350502"/>
                  <a:pt x="3309214" y="2371344"/>
                </a:cubicBezTo>
                <a:cubicBezTo>
                  <a:pt x="3204762" y="2392186"/>
                  <a:pt x="2969966" y="2303455"/>
                  <a:pt x="2675534" y="2371344"/>
                </a:cubicBezTo>
                <a:cubicBezTo>
                  <a:pt x="2381102" y="2439233"/>
                  <a:pt x="2325792" y="2357552"/>
                  <a:pt x="2229612" y="2371344"/>
                </a:cubicBezTo>
                <a:cubicBezTo>
                  <a:pt x="2133432" y="2385136"/>
                  <a:pt x="1772381" y="2364383"/>
                  <a:pt x="1642872" y="2371344"/>
                </a:cubicBezTo>
                <a:cubicBezTo>
                  <a:pt x="1513363" y="2378305"/>
                  <a:pt x="1320739" y="2358179"/>
                  <a:pt x="1150010" y="2371344"/>
                </a:cubicBezTo>
                <a:cubicBezTo>
                  <a:pt x="979281" y="2384509"/>
                  <a:pt x="729412" y="2326157"/>
                  <a:pt x="563270" y="2371344"/>
                </a:cubicBezTo>
                <a:cubicBezTo>
                  <a:pt x="397128" y="2416531"/>
                  <a:pt x="201601" y="2366409"/>
                  <a:pt x="0" y="2371344"/>
                </a:cubicBezTo>
                <a:cubicBezTo>
                  <a:pt x="-55884" y="2160244"/>
                  <a:pt x="52793" y="1933457"/>
                  <a:pt x="0" y="1778508"/>
                </a:cubicBezTo>
                <a:cubicBezTo>
                  <a:pt x="-52793" y="1623559"/>
                  <a:pt x="34594" y="1363573"/>
                  <a:pt x="0" y="1209385"/>
                </a:cubicBezTo>
                <a:cubicBezTo>
                  <a:pt x="-34594" y="1055197"/>
                  <a:pt x="6483" y="861655"/>
                  <a:pt x="0" y="640263"/>
                </a:cubicBezTo>
                <a:cubicBezTo>
                  <a:pt x="-6483" y="418871"/>
                  <a:pt x="36369" y="150417"/>
                  <a:pt x="0" y="0"/>
                </a:cubicBezTo>
                <a:close/>
              </a:path>
              <a:path w="4693920" h="2371344" stroke="0" extrusionOk="0">
                <a:moveTo>
                  <a:pt x="0" y="0"/>
                </a:moveTo>
                <a:cubicBezTo>
                  <a:pt x="260830" y="-34409"/>
                  <a:pt x="336502" y="40647"/>
                  <a:pt x="539801" y="0"/>
                </a:cubicBezTo>
                <a:cubicBezTo>
                  <a:pt x="743100" y="-40647"/>
                  <a:pt x="863447" y="9212"/>
                  <a:pt x="985723" y="0"/>
                </a:cubicBezTo>
                <a:cubicBezTo>
                  <a:pt x="1107999" y="-9212"/>
                  <a:pt x="1457929" y="5624"/>
                  <a:pt x="1666342" y="0"/>
                </a:cubicBezTo>
                <a:cubicBezTo>
                  <a:pt x="1874755" y="-5624"/>
                  <a:pt x="2012278" y="1773"/>
                  <a:pt x="2206142" y="0"/>
                </a:cubicBezTo>
                <a:cubicBezTo>
                  <a:pt x="2400006" y="-1773"/>
                  <a:pt x="2489783" y="31595"/>
                  <a:pt x="2745943" y="0"/>
                </a:cubicBezTo>
                <a:cubicBezTo>
                  <a:pt x="3002103" y="-31595"/>
                  <a:pt x="3243187" y="22299"/>
                  <a:pt x="3426562" y="0"/>
                </a:cubicBezTo>
                <a:cubicBezTo>
                  <a:pt x="3609937" y="-22299"/>
                  <a:pt x="3723597" y="32375"/>
                  <a:pt x="3919423" y="0"/>
                </a:cubicBezTo>
                <a:cubicBezTo>
                  <a:pt x="4115249" y="-32375"/>
                  <a:pt x="4475721" y="9435"/>
                  <a:pt x="4693920" y="0"/>
                </a:cubicBezTo>
                <a:cubicBezTo>
                  <a:pt x="4702704" y="310442"/>
                  <a:pt x="4655265" y="490622"/>
                  <a:pt x="4693920" y="640263"/>
                </a:cubicBezTo>
                <a:cubicBezTo>
                  <a:pt x="4732575" y="789904"/>
                  <a:pt x="4678914" y="936474"/>
                  <a:pt x="4693920" y="1185672"/>
                </a:cubicBezTo>
                <a:cubicBezTo>
                  <a:pt x="4708926" y="1434870"/>
                  <a:pt x="4693684" y="1501680"/>
                  <a:pt x="4693920" y="1778508"/>
                </a:cubicBezTo>
                <a:cubicBezTo>
                  <a:pt x="4694156" y="2055336"/>
                  <a:pt x="4666846" y="2190291"/>
                  <a:pt x="4693920" y="2371344"/>
                </a:cubicBezTo>
                <a:cubicBezTo>
                  <a:pt x="4565871" y="2405022"/>
                  <a:pt x="4351118" y="2360853"/>
                  <a:pt x="4247998" y="2371344"/>
                </a:cubicBezTo>
                <a:cubicBezTo>
                  <a:pt x="4144878" y="2381835"/>
                  <a:pt x="3705361" y="2311262"/>
                  <a:pt x="3567379" y="2371344"/>
                </a:cubicBezTo>
                <a:cubicBezTo>
                  <a:pt x="3429397" y="2431426"/>
                  <a:pt x="3301610" y="2356616"/>
                  <a:pt x="3074518" y="2371344"/>
                </a:cubicBezTo>
                <a:cubicBezTo>
                  <a:pt x="2847426" y="2386072"/>
                  <a:pt x="2713092" y="2331357"/>
                  <a:pt x="2487778" y="2371344"/>
                </a:cubicBezTo>
                <a:cubicBezTo>
                  <a:pt x="2262464" y="2411331"/>
                  <a:pt x="2129374" y="2362226"/>
                  <a:pt x="1807159" y="2371344"/>
                </a:cubicBezTo>
                <a:cubicBezTo>
                  <a:pt x="1484944" y="2380462"/>
                  <a:pt x="1359522" y="2344218"/>
                  <a:pt x="1220419" y="2371344"/>
                </a:cubicBezTo>
                <a:cubicBezTo>
                  <a:pt x="1081316" y="2398470"/>
                  <a:pt x="884839" y="2328760"/>
                  <a:pt x="774497" y="2371344"/>
                </a:cubicBezTo>
                <a:cubicBezTo>
                  <a:pt x="664155" y="2413928"/>
                  <a:pt x="257427" y="2343671"/>
                  <a:pt x="0" y="2371344"/>
                </a:cubicBezTo>
                <a:cubicBezTo>
                  <a:pt x="-13053" y="2100106"/>
                  <a:pt x="13309" y="1859902"/>
                  <a:pt x="0" y="1731081"/>
                </a:cubicBezTo>
                <a:cubicBezTo>
                  <a:pt x="-13309" y="1602260"/>
                  <a:pt x="23908" y="1303821"/>
                  <a:pt x="0" y="1090818"/>
                </a:cubicBezTo>
                <a:cubicBezTo>
                  <a:pt x="-23908" y="877815"/>
                  <a:pt x="47480" y="499536"/>
                  <a:pt x="0" y="0"/>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14300">
            <a:noFill/>
            <a:extLst>
              <a:ext uri="{C807C97D-BFC1-408E-A445-0C87EB9F89A2}">
                <ask:lineSketchStyleProps xmlns:ask="http://schemas.microsoft.com/office/drawing/2018/sketchyshapes" sd="1219033472">
                  <a:prstGeom prst="rect">
                    <a:avLst/>
                  </a:prstGeom>
                  <ask:type>
                    <ask:lineSketchScribbl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 name="TextBox 4">
            <a:extLst>
              <a:ext uri="{FF2B5EF4-FFF2-40B4-BE49-F238E27FC236}">
                <a16:creationId xmlns:a16="http://schemas.microsoft.com/office/drawing/2014/main" id="{21BC15DF-9E88-4671-ABFC-96C2FDE13D85}"/>
              </a:ext>
            </a:extLst>
          </p:cNvPr>
          <p:cNvSpPr txBox="1"/>
          <p:nvPr/>
        </p:nvSpPr>
        <p:spPr>
          <a:xfrm>
            <a:off x="185418" y="290241"/>
            <a:ext cx="5154678" cy="92333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400" b="0" i="0" u="none" strike="noStrike" kern="1200" cap="none" spc="0" normalizeH="0" baseline="0" noProof="0" dirty="0">
                <a:ln>
                  <a:noFill/>
                </a:ln>
                <a:solidFill>
                  <a:srgbClr val="4472C4">
                    <a:lumMod val="20000"/>
                    <a:lumOff val="80000"/>
                  </a:srgbClr>
                </a:solidFill>
                <a:effectLst>
                  <a:outerShdw blurRad="38100" dist="38100" dir="2700000" algn="tl">
                    <a:srgbClr val="000000">
                      <a:alpha val="43137"/>
                    </a:srgbClr>
                  </a:outerShdw>
                </a:effectLst>
                <a:uLnTx/>
                <a:uFillTx/>
                <a:latin typeface="Impact" panose="020B0806030902050204" pitchFamily="34" charset="0"/>
                <a:ea typeface="+mn-ea"/>
                <a:cs typeface="+mn-cs"/>
              </a:rPr>
              <a:t>Give God the…</a:t>
            </a:r>
          </a:p>
        </p:txBody>
      </p:sp>
      <p:sp>
        <p:nvSpPr>
          <p:cNvPr id="11" name="Rectangle 10">
            <a:extLst>
              <a:ext uri="{FF2B5EF4-FFF2-40B4-BE49-F238E27FC236}">
                <a16:creationId xmlns:a16="http://schemas.microsoft.com/office/drawing/2014/main" id="{885ABCBC-EBDB-4D4C-A920-62227ECF2C5C}"/>
              </a:ext>
            </a:extLst>
          </p:cNvPr>
          <p:cNvSpPr/>
          <p:nvPr/>
        </p:nvSpPr>
        <p:spPr>
          <a:xfrm>
            <a:off x="7498080" y="0"/>
            <a:ext cx="4692486" cy="4486656"/>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TextBox 11">
            <a:extLst>
              <a:ext uri="{FF2B5EF4-FFF2-40B4-BE49-F238E27FC236}">
                <a16:creationId xmlns:a16="http://schemas.microsoft.com/office/drawing/2014/main" id="{90BFD509-5D03-40C6-B7E3-F4B48B4AC44F}"/>
              </a:ext>
            </a:extLst>
          </p:cNvPr>
          <p:cNvSpPr txBox="1"/>
          <p:nvPr/>
        </p:nvSpPr>
        <p:spPr>
          <a:xfrm>
            <a:off x="7647720" y="4640706"/>
            <a:ext cx="2663943" cy="169277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a:t>
            </a:r>
            <a:r>
              <a:rPr kumimoji="0" lang="en-US" sz="1700" b="0" i="0" u="none" strike="noStrike" kern="1200" cap="none" spc="0" normalizeH="0" baseline="0" noProof="0" dirty="0">
                <a:ln>
                  <a:noFill/>
                </a:ln>
                <a:solidFill>
                  <a:prstClr val="black"/>
                </a:solidFill>
                <a:effectLst/>
                <a:uLnTx/>
                <a:uFillTx/>
                <a:latin typeface="Calibri" panose="020F0502020204030204"/>
                <a:ea typeface="+mn-ea"/>
                <a:cs typeface="+mn-cs"/>
              </a:rPr>
              <a:t>“Be diligent to present yourself approved to God, a worker who does not need to be ashamed, rightly dividing the word of truth”</a:t>
            </a:r>
            <a:endParaRPr kumimoji="0" lang="en-US" sz="2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br>
              <a:rPr kumimoji="0" lang="en-US" sz="400" b="0" i="0" u="none" strike="noStrike" kern="1200" cap="none" spc="0" normalizeH="0" baseline="0" noProof="0" dirty="0">
                <a:ln>
                  <a:noFill/>
                </a:ln>
                <a:solidFill>
                  <a:prstClr val="black"/>
                </a:solidFill>
                <a:effectLst/>
                <a:uLnTx/>
                <a:uFillTx/>
                <a:latin typeface="Calibri" panose="020F0502020204030204"/>
                <a:ea typeface="+mn-ea"/>
                <a:cs typeface="+mn-cs"/>
              </a:rPr>
            </a:br>
            <a:r>
              <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rPr>
              <a:t>                                (2 Timothy 2:15)</a:t>
            </a:r>
          </a:p>
        </p:txBody>
      </p:sp>
      <p:sp>
        <p:nvSpPr>
          <p:cNvPr id="13" name="TextBox 12">
            <a:extLst>
              <a:ext uri="{FF2B5EF4-FFF2-40B4-BE49-F238E27FC236}">
                <a16:creationId xmlns:a16="http://schemas.microsoft.com/office/drawing/2014/main" id="{2A55B24F-F373-48D6-857D-64A1DAC94850}"/>
              </a:ext>
            </a:extLst>
          </p:cNvPr>
          <p:cNvSpPr txBox="1"/>
          <p:nvPr/>
        </p:nvSpPr>
        <p:spPr>
          <a:xfrm>
            <a:off x="7644384" y="6407640"/>
            <a:ext cx="3005905" cy="36933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alibri" panose="020F0502020204030204"/>
                <a:ea typeface="+mn-ea"/>
                <a:cs typeface="+mn-cs"/>
              </a:rPr>
              <a:t>http://soundteaching.org</a:t>
            </a:r>
          </a:p>
        </p:txBody>
      </p:sp>
      <p:pic>
        <p:nvPicPr>
          <p:cNvPr id="15" name="Picture 14" descr="A close up of a logo&#10;&#10;Description automatically generated">
            <a:extLst>
              <a:ext uri="{FF2B5EF4-FFF2-40B4-BE49-F238E27FC236}">
                <a16:creationId xmlns:a16="http://schemas.microsoft.com/office/drawing/2014/main" id="{66591231-E2DC-4E2B-BF91-B7696859A45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412545" y="4806780"/>
            <a:ext cx="1636654" cy="1767633"/>
          </a:xfrm>
          <a:prstGeom prst="rect">
            <a:avLst/>
          </a:prstGeom>
        </p:spPr>
      </p:pic>
      <p:sp>
        <p:nvSpPr>
          <p:cNvPr id="6" name="TextBox 5">
            <a:extLst>
              <a:ext uri="{FF2B5EF4-FFF2-40B4-BE49-F238E27FC236}">
                <a16:creationId xmlns:a16="http://schemas.microsoft.com/office/drawing/2014/main" id="{9BA30CC1-8DD5-4E7F-89CC-C9AED7A5BA28}"/>
              </a:ext>
            </a:extLst>
          </p:cNvPr>
          <p:cNvSpPr txBox="1"/>
          <p:nvPr/>
        </p:nvSpPr>
        <p:spPr>
          <a:xfrm>
            <a:off x="362821" y="3891559"/>
            <a:ext cx="6882165" cy="2308324"/>
          </a:xfrm>
          <a:prstGeom prst="rect">
            <a:avLst/>
          </a:prstGeom>
          <a:noFill/>
        </p:spPr>
        <p:txBody>
          <a:bodyPr wrap="square" rtlCol="0">
            <a:spAutoFit/>
          </a:bodyPr>
          <a:lstStyle/>
          <a:p>
            <a:pPr marL="393700" marR="0" lvl="0" indent="-3937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3600" b="1" i="0" u="none" strike="noStrike" kern="1200" cap="none" spc="0" normalizeH="0" baseline="0" noProof="0" dirty="0">
                <a:ln>
                  <a:noFill/>
                </a:ln>
                <a:solidFill>
                  <a:srgbClr val="FFFF00"/>
                </a:solidFill>
                <a:effectLst/>
                <a:uLnTx/>
                <a:uFillTx/>
                <a:latin typeface="Calibri" panose="020F0502020204030204"/>
                <a:ea typeface="+mn-ea"/>
                <a:cs typeface="+mn-cs"/>
              </a:rPr>
              <a:t>To Worship Him </a:t>
            </a:r>
            <a:r>
              <a:rPr kumimoji="0" lang="en-US" sz="3600" b="0" i="0" u="none" strike="noStrike" kern="1200" cap="none" spc="0" normalizeH="0" baseline="0" noProof="0" dirty="0">
                <a:ln>
                  <a:noFill/>
                </a:ln>
                <a:solidFill>
                  <a:srgbClr val="4472C4">
                    <a:lumMod val="20000"/>
                    <a:lumOff val="80000"/>
                  </a:srgbClr>
                </a:solidFill>
                <a:effectLst/>
                <a:uLnTx/>
                <a:uFillTx/>
                <a:latin typeface="Calibri" panose="020F0502020204030204"/>
                <a:ea typeface="+mn-ea"/>
                <a:cs typeface="+mn-cs"/>
              </a:rPr>
              <a:t>– Acts 20:7; Psa. 122:1</a:t>
            </a:r>
          </a:p>
          <a:p>
            <a:pPr marL="393700" marR="0" lvl="0" indent="-3937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3600" b="1" i="0" u="none" strike="noStrike" kern="1200" cap="none" spc="0" normalizeH="0" baseline="0" noProof="0" dirty="0">
                <a:ln>
                  <a:noFill/>
                </a:ln>
                <a:solidFill>
                  <a:srgbClr val="FFFF00"/>
                </a:solidFill>
                <a:effectLst/>
                <a:uLnTx/>
                <a:uFillTx/>
                <a:latin typeface="Calibri" panose="020F0502020204030204"/>
                <a:ea typeface="+mn-ea"/>
                <a:cs typeface="+mn-cs"/>
              </a:rPr>
              <a:t>To Encourage Brethren </a:t>
            </a:r>
            <a:r>
              <a:rPr kumimoji="0" lang="en-US" sz="3600" b="0" i="0" u="none" strike="noStrike" kern="1200" cap="none" spc="0" normalizeH="0" baseline="0" noProof="0" dirty="0">
                <a:ln>
                  <a:noFill/>
                </a:ln>
                <a:solidFill>
                  <a:srgbClr val="4472C4">
                    <a:lumMod val="20000"/>
                    <a:lumOff val="80000"/>
                  </a:srgbClr>
                </a:solidFill>
                <a:effectLst/>
                <a:uLnTx/>
                <a:uFillTx/>
                <a:latin typeface="Calibri" panose="020F0502020204030204"/>
                <a:ea typeface="+mn-ea"/>
                <a:cs typeface="+mn-cs"/>
              </a:rPr>
              <a:t>– 1 Cor. 14:26; Col. 3:16; Heb. 10:24-25</a:t>
            </a:r>
          </a:p>
        </p:txBody>
      </p:sp>
      <p:pic>
        <p:nvPicPr>
          <p:cNvPr id="8" name="Picture 7" descr="A picture containing clock&#10;&#10;Description automatically generated">
            <a:extLst>
              <a:ext uri="{FF2B5EF4-FFF2-40B4-BE49-F238E27FC236}">
                <a16:creationId xmlns:a16="http://schemas.microsoft.com/office/drawing/2014/main" id="{C73C4C8B-0CF7-4EEB-B721-64C005D4892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14602" y="1635722"/>
            <a:ext cx="1500235" cy="1950306"/>
          </a:xfrm>
          <a:prstGeom prst="rect">
            <a:avLst/>
          </a:prstGeom>
        </p:spPr>
      </p:pic>
      <p:sp>
        <p:nvSpPr>
          <p:cNvPr id="2" name="TextBox 1">
            <a:extLst>
              <a:ext uri="{FF2B5EF4-FFF2-40B4-BE49-F238E27FC236}">
                <a16:creationId xmlns:a16="http://schemas.microsoft.com/office/drawing/2014/main" id="{9C6934E3-F922-473E-8B1B-FE83328D17B6}"/>
              </a:ext>
            </a:extLst>
          </p:cNvPr>
          <p:cNvSpPr txBox="1"/>
          <p:nvPr/>
        </p:nvSpPr>
        <p:spPr>
          <a:xfrm>
            <a:off x="1920240" y="1635722"/>
            <a:ext cx="3912738" cy="193899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6000" b="0" i="0" u="none" strike="noStrike" kern="1200" cap="none" spc="0" normalizeH="0" baseline="0" noProof="0" dirty="0">
                <a:ln>
                  <a:noFill/>
                </a:ln>
                <a:solidFill>
                  <a:srgbClr val="4472C4">
                    <a:lumMod val="20000"/>
                    <a:lumOff val="80000"/>
                  </a:srgbClr>
                </a:solidFill>
                <a:effectLst>
                  <a:outerShdw blurRad="38100" dist="38100" dir="2700000" algn="tl">
                    <a:srgbClr val="000000">
                      <a:alpha val="43137"/>
                    </a:srgbClr>
                  </a:outerShdw>
                </a:effectLst>
                <a:uLnTx/>
                <a:uFillTx/>
                <a:latin typeface="Impact" panose="020B0806030902050204" pitchFamily="34" charset="0"/>
                <a:ea typeface="+mn-ea"/>
                <a:cs typeface="+mn-cs"/>
              </a:rPr>
              <a:t>Day of Every</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6000" b="0" i="0" u="none" strike="noStrike" kern="1200" cap="none" spc="0" normalizeH="0" baseline="0" noProof="0" dirty="0">
                <a:ln>
                  <a:noFill/>
                </a:ln>
                <a:solidFill>
                  <a:srgbClr val="4472C4">
                    <a:lumMod val="20000"/>
                    <a:lumOff val="80000"/>
                  </a:srgbClr>
                </a:solidFill>
                <a:effectLst>
                  <a:outerShdw blurRad="38100" dist="38100" dir="2700000" algn="tl">
                    <a:srgbClr val="000000">
                      <a:alpha val="43137"/>
                    </a:srgbClr>
                  </a:outerShdw>
                </a:effectLst>
                <a:uLnTx/>
                <a:uFillTx/>
                <a:latin typeface="Impact" panose="020B0806030902050204" pitchFamily="34" charset="0"/>
                <a:ea typeface="+mn-ea"/>
                <a:cs typeface="+mn-cs"/>
              </a:rPr>
              <a:t>Week</a:t>
            </a:r>
          </a:p>
        </p:txBody>
      </p:sp>
    </p:spTree>
    <p:extLst>
      <p:ext uri="{BB962C8B-B14F-4D97-AF65-F5344CB8AC3E}">
        <p14:creationId xmlns:p14="http://schemas.microsoft.com/office/powerpoint/2010/main" val="1423981260"/>
      </p:ext>
    </p:extLst>
  </p:cSld>
  <p:clrMapOvr>
    <a:masterClrMapping/>
  </p:clrMapOvr>
  <mc:AlternateContent xmlns:mc="http://schemas.openxmlformats.org/markup-compatibility/2006" xmlns:p14="http://schemas.microsoft.com/office/powerpoint/2010/main">
    <mc:Choice Requires="p14">
      <p:transition spd="slow" p14:dur="1200">
        <p14:prism dir="u"/>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5">
                <a:lumMod val="89000"/>
              </a:schemeClr>
            </a:gs>
            <a:gs pos="23000">
              <a:schemeClr val="accent5">
                <a:lumMod val="89000"/>
              </a:schemeClr>
            </a:gs>
            <a:gs pos="69000">
              <a:schemeClr val="accent5">
                <a:lumMod val="75000"/>
              </a:schemeClr>
            </a:gs>
            <a:gs pos="97000">
              <a:schemeClr val="accent5">
                <a:lumMod val="70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E3F6AE8-E833-4E5E-89E3-6572E67E9015}"/>
              </a:ext>
            </a:extLst>
          </p:cNvPr>
          <p:cNvSpPr/>
          <p:nvPr/>
        </p:nvSpPr>
        <p:spPr>
          <a:xfrm>
            <a:off x="7498080" y="4486656"/>
            <a:ext cx="4693920" cy="2371344"/>
          </a:xfrm>
          <a:custGeom>
            <a:avLst/>
            <a:gdLst>
              <a:gd name="connsiteX0" fmla="*/ 0 w 4693920"/>
              <a:gd name="connsiteY0" fmla="*/ 0 h 2371344"/>
              <a:gd name="connsiteX1" fmla="*/ 539801 w 4693920"/>
              <a:gd name="connsiteY1" fmla="*/ 0 h 2371344"/>
              <a:gd name="connsiteX2" fmla="*/ 1126541 w 4693920"/>
              <a:gd name="connsiteY2" fmla="*/ 0 h 2371344"/>
              <a:gd name="connsiteX3" fmla="*/ 1807159 w 4693920"/>
              <a:gd name="connsiteY3" fmla="*/ 0 h 2371344"/>
              <a:gd name="connsiteX4" fmla="*/ 2440838 w 4693920"/>
              <a:gd name="connsiteY4" fmla="*/ 0 h 2371344"/>
              <a:gd name="connsiteX5" fmla="*/ 2886761 w 4693920"/>
              <a:gd name="connsiteY5" fmla="*/ 0 h 2371344"/>
              <a:gd name="connsiteX6" fmla="*/ 3426562 w 4693920"/>
              <a:gd name="connsiteY6" fmla="*/ 0 h 2371344"/>
              <a:gd name="connsiteX7" fmla="*/ 4107180 w 4693920"/>
              <a:gd name="connsiteY7" fmla="*/ 0 h 2371344"/>
              <a:gd name="connsiteX8" fmla="*/ 4693920 w 4693920"/>
              <a:gd name="connsiteY8" fmla="*/ 0 h 2371344"/>
              <a:gd name="connsiteX9" fmla="*/ 4693920 w 4693920"/>
              <a:gd name="connsiteY9" fmla="*/ 616549 h 2371344"/>
              <a:gd name="connsiteX10" fmla="*/ 4693920 w 4693920"/>
              <a:gd name="connsiteY10" fmla="*/ 1138245 h 2371344"/>
              <a:gd name="connsiteX11" fmla="*/ 4693920 w 4693920"/>
              <a:gd name="connsiteY11" fmla="*/ 1683654 h 2371344"/>
              <a:gd name="connsiteX12" fmla="*/ 4693920 w 4693920"/>
              <a:gd name="connsiteY12" fmla="*/ 2371344 h 2371344"/>
              <a:gd name="connsiteX13" fmla="*/ 4201058 w 4693920"/>
              <a:gd name="connsiteY13" fmla="*/ 2371344 h 2371344"/>
              <a:gd name="connsiteX14" fmla="*/ 3755136 w 4693920"/>
              <a:gd name="connsiteY14" fmla="*/ 2371344 h 2371344"/>
              <a:gd name="connsiteX15" fmla="*/ 3309214 w 4693920"/>
              <a:gd name="connsiteY15" fmla="*/ 2371344 h 2371344"/>
              <a:gd name="connsiteX16" fmla="*/ 2675534 w 4693920"/>
              <a:gd name="connsiteY16" fmla="*/ 2371344 h 2371344"/>
              <a:gd name="connsiteX17" fmla="*/ 2229612 w 4693920"/>
              <a:gd name="connsiteY17" fmla="*/ 2371344 h 2371344"/>
              <a:gd name="connsiteX18" fmla="*/ 1642872 w 4693920"/>
              <a:gd name="connsiteY18" fmla="*/ 2371344 h 2371344"/>
              <a:gd name="connsiteX19" fmla="*/ 1150010 w 4693920"/>
              <a:gd name="connsiteY19" fmla="*/ 2371344 h 2371344"/>
              <a:gd name="connsiteX20" fmla="*/ 563270 w 4693920"/>
              <a:gd name="connsiteY20" fmla="*/ 2371344 h 2371344"/>
              <a:gd name="connsiteX21" fmla="*/ 0 w 4693920"/>
              <a:gd name="connsiteY21" fmla="*/ 2371344 h 2371344"/>
              <a:gd name="connsiteX22" fmla="*/ 0 w 4693920"/>
              <a:gd name="connsiteY22" fmla="*/ 1778508 h 2371344"/>
              <a:gd name="connsiteX23" fmla="*/ 0 w 4693920"/>
              <a:gd name="connsiteY23" fmla="*/ 1209385 h 2371344"/>
              <a:gd name="connsiteX24" fmla="*/ 0 w 4693920"/>
              <a:gd name="connsiteY24" fmla="*/ 640263 h 2371344"/>
              <a:gd name="connsiteX25" fmla="*/ 0 w 4693920"/>
              <a:gd name="connsiteY25" fmla="*/ 0 h 23713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4693920" h="2371344" fill="none" extrusionOk="0">
                <a:moveTo>
                  <a:pt x="0" y="0"/>
                </a:moveTo>
                <a:cubicBezTo>
                  <a:pt x="248542" y="-12420"/>
                  <a:pt x="412892" y="5371"/>
                  <a:pt x="539801" y="0"/>
                </a:cubicBezTo>
                <a:cubicBezTo>
                  <a:pt x="666710" y="-5371"/>
                  <a:pt x="882759" y="5283"/>
                  <a:pt x="1126541" y="0"/>
                </a:cubicBezTo>
                <a:cubicBezTo>
                  <a:pt x="1370323" y="-5283"/>
                  <a:pt x="1514266" y="59501"/>
                  <a:pt x="1807159" y="0"/>
                </a:cubicBezTo>
                <a:cubicBezTo>
                  <a:pt x="2100052" y="-59501"/>
                  <a:pt x="2227981" y="51748"/>
                  <a:pt x="2440838" y="0"/>
                </a:cubicBezTo>
                <a:cubicBezTo>
                  <a:pt x="2653695" y="-51748"/>
                  <a:pt x="2774086" y="24350"/>
                  <a:pt x="2886761" y="0"/>
                </a:cubicBezTo>
                <a:cubicBezTo>
                  <a:pt x="2999436" y="-24350"/>
                  <a:pt x="3277698" y="54577"/>
                  <a:pt x="3426562" y="0"/>
                </a:cubicBezTo>
                <a:cubicBezTo>
                  <a:pt x="3575426" y="-54577"/>
                  <a:pt x="3817043" y="34351"/>
                  <a:pt x="4107180" y="0"/>
                </a:cubicBezTo>
                <a:cubicBezTo>
                  <a:pt x="4397317" y="-34351"/>
                  <a:pt x="4430974" y="32711"/>
                  <a:pt x="4693920" y="0"/>
                </a:cubicBezTo>
                <a:cubicBezTo>
                  <a:pt x="4726300" y="217257"/>
                  <a:pt x="4630224" y="387318"/>
                  <a:pt x="4693920" y="616549"/>
                </a:cubicBezTo>
                <a:cubicBezTo>
                  <a:pt x="4757616" y="845780"/>
                  <a:pt x="4679166" y="999385"/>
                  <a:pt x="4693920" y="1138245"/>
                </a:cubicBezTo>
                <a:cubicBezTo>
                  <a:pt x="4708674" y="1277105"/>
                  <a:pt x="4646479" y="1512825"/>
                  <a:pt x="4693920" y="1683654"/>
                </a:cubicBezTo>
                <a:cubicBezTo>
                  <a:pt x="4741361" y="1854483"/>
                  <a:pt x="4632222" y="2111138"/>
                  <a:pt x="4693920" y="2371344"/>
                </a:cubicBezTo>
                <a:cubicBezTo>
                  <a:pt x="4525819" y="2400101"/>
                  <a:pt x="4334390" y="2319917"/>
                  <a:pt x="4201058" y="2371344"/>
                </a:cubicBezTo>
                <a:cubicBezTo>
                  <a:pt x="4067726" y="2422771"/>
                  <a:pt x="3866984" y="2370558"/>
                  <a:pt x="3755136" y="2371344"/>
                </a:cubicBezTo>
                <a:cubicBezTo>
                  <a:pt x="3643288" y="2372130"/>
                  <a:pt x="3413666" y="2350502"/>
                  <a:pt x="3309214" y="2371344"/>
                </a:cubicBezTo>
                <a:cubicBezTo>
                  <a:pt x="3204762" y="2392186"/>
                  <a:pt x="2969966" y="2303455"/>
                  <a:pt x="2675534" y="2371344"/>
                </a:cubicBezTo>
                <a:cubicBezTo>
                  <a:pt x="2381102" y="2439233"/>
                  <a:pt x="2325792" y="2357552"/>
                  <a:pt x="2229612" y="2371344"/>
                </a:cubicBezTo>
                <a:cubicBezTo>
                  <a:pt x="2133432" y="2385136"/>
                  <a:pt x="1772381" y="2364383"/>
                  <a:pt x="1642872" y="2371344"/>
                </a:cubicBezTo>
                <a:cubicBezTo>
                  <a:pt x="1513363" y="2378305"/>
                  <a:pt x="1320739" y="2358179"/>
                  <a:pt x="1150010" y="2371344"/>
                </a:cubicBezTo>
                <a:cubicBezTo>
                  <a:pt x="979281" y="2384509"/>
                  <a:pt x="729412" y="2326157"/>
                  <a:pt x="563270" y="2371344"/>
                </a:cubicBezTo>
                <a:cubicBezTo>
                  <a:pt x="397128" y="2416531"/>
                  <a:pt x="201601" y="2366409"/>
                  <a:pt x="0" y="2371344"/>
                </a:cubicBezTo>
                <a:cubicBezTo>
                  <a:pt x="-55884" y="2160244"/>
                  <a:pt x="52793" y="1933457"/>
                  <a:pt x="0" y="1778508"/>
                </a:cubicBezTo>
                <a:cubicBezTo>
                  <a:pt x="-52793" y="1623559"/>
                  <a:pt x="34594" y="1363573"/>
                  <a:pt x="0" y="1209385"/>
                </a:cubicBezTo>
                <a:cubicBezTo>
                  <a:pt x="-34594" y="1055197"/>
                  <a:pt x="6483" y="861655"/>
                  <a:pt x="0" y="640263"/>
                </a:cubicBezTo>
                <a:cubicBezTo>
                  <a:pt x="-6483" y="418871"/>
                  <a:pt x="36369" y="150417"/>
                  <a:pt x="0" y="0"/>
                </a:cubicBezTo>
                <a:close/>
              </a:path>
              <a:path w="4693920" h="2371344" stroke="0" extrusionOk="0">
                <a:moveTo>
                  <a:pt x="0" y="0"/>
                </a:moveTo>
                <a:cubicBezTo>
                  <a:pt x="260830" y="-34409"/>
                  <a:pt x="336502" y="40647"/>
                  <a:pt x="539801" y="0"/>
                </a:cubicBezTo>
                <a:cubicBezTo>
                  <a:pt x="743100" y="-40647"/>
                  <a:pt x="863447" y="9212"/>
                  <a:pt x="985723" y="0"/>
                </a:cubicBezTo>
                <a:cubicBezTo>
                  <a:pt x="1107999" y="-9212"/>
                  <a:pt x="1457929" y="5624"/>
                  <a:pt x="1666342" y="0"/>
                </a:cubicBezTo>
                <a:cubicBezTo>
                  <a:pt x="1874755" y="-5624"/>
                  <a:pt x="2012278" y="1773"/>
                  <a:pt x="2206142" y="0"/>
                </a:cubicBezTo>
                <a:cubicBezTo>
                  <a:pt x="2400006" y="-1773"/>
                  <a:pt x="2489783" y="31595"/>
                  <a:pt x="2745943" y="0"/>
                </a:cubicBezTo>
                <a:cubicBezTo>
                  <a:pt x="3002103" y="-31595"/>
                  <a:pt x="3243187" y="22299"/>
                  <a:pt x="3426562" y="0"/>
                </a:cubicBezTo>
                <a:cubicBezTo>
                  <a:pt x="3609937" y="-22299"/>
                  <a:pt x="3723597" y="32375"/>
                  <a:pt x="3919423" y="0"/>
                </a:cubicBezTo>
                <a:cubicBezTo>
                  <a:pt x="4115249" y="-32375"/>
                  <a:pt x="4475721" y="9435"/>
                  <a:pt x="4693920" y="0"/>
                </a:cubicBezTo>
                <a:cubicBezTo>
                  <a:pt x="4702704" y="310442"/>
                  <a:pt x="4655265" y="490622"/>
                  <a:pt x="4693920" y="640263"/>
                </a:cubicBezTo>
                <a:cubicBezTo>
                  <a:pt x="4732575" y="789904"/>
                  <a:pt x="4678914" y="936474"/>
                  <a:pt x="4693920" y="1185672"/>
                </a:cubicBezTo>
                <a:cubicBezTo>
                  <a:pt x="4708926" y="1434870"/>
                  <a:pt x="4693684" y="1501680"/>
                  <a:pt x="4693920" y="1778508"/>
                </a:cubicBezTo>
                <a:cubicBezTo>
                  <a:pt x="4694156" y="2055336"/>
                  <a:pt x="4666846" y="2190291"/>
                  <a:pt x="4693920" y="2371344"/>
                </a:cubicBezTo>
                <a:cubicBezTo>
                  <a:pt x="4565871" y="2405022"/>
                  <a:pt x="4351118" y="2360853"/>
                  <a:pt x="4247998" y="2371344"/>
                </a:cubicBezTo>
                <a:cubicBezTo>
                  <a:pt x="4144878" y="2381835"/>
                  <a:pt x="3705361" y="2311262"/>
                  <a:pt x="3567379" y="2371344"/>
                </a:cubicBezTo>
                <a:cubicBezTo>
                  <a:pt x="3429397" y="2431426"/>
                  <a:pt x="3301610" y="2356616"/>
                  <a:pt x="3074518" y="2371344"/>
                </a:cubicBezTo>
                <a:cubicBezTo>
                  <a:pt x="2847426" y="2386072"/>
                  <a:pt x="2713092" y="2331357"/>
                  <a:pt x="2487778" y="2371344"/>
                </a:cubicBezTo>
                <a:cubicBezTo>
                  <a:pt x="2262464" y="2411331"/>
                  <a:pt x="2129374" y="2362226"/>
                  <a:pt x="1807159" y="2371344"/>
                </a:cubicBezTo>
                <a:cubicBezTo>
                  <a:pt x="1484944" y="2380462"/>
                  <a:pt x="1359522" y="2344218"/>
                  <a:pt x="1220419" y="2371344"/>
                </a:cubicBezTo>
                <a:cubicBezTo>
                  <a:pt x="1081316" y="2398470"/>
                  <a:pt x="884839" y="2328760"/>
                  <a:pt x="774497" y="2371344"/>
                </a:cubicBezTo>
                <a:cubicBezTo>
                  <a:pt x="664155" y="2413928"/>
                  <a:pt x="257427" y="2343671"/>
                  <a:pt x="0" y="2371344"/>
                </a:cubicBezTo>
                <a:cubicBezTo>
                  <a:pt x="-13053" y="2100106"/>
                  <a:pt x="13309" y="1859902"/>
                  <a:pt x="0" y="1731081"/>
                </a:cubicBezTo>
                <a:cubicBezTo>
                  <a:pt x="-13309" y="1602260"/>
                  <a:pt x="23908" y="1303821"/>
                  <a:pt x="0" y="1090818"/>
                </a:cubicBezTo>
                <a:cubicBezTo>
                  <a:pt x="-23908" y="877815"/>
                  <a:pt x="47480" y="499536"/>
                  <a:pt x="0" y="0"/>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14300">
            <a:noFill/>
            <a:extLst>
              <a:ext uri="{C807C97D-BFC1-408E-A445-0C87EB9F89A2}">
                <ask:lineSketchStyleProps xmlns:ask="http://schemas.microsoft.com/office/drawing/2018/sketchyshapes" sd="1219033472">
                  <a:prstGeom prst="rect">
                    <a:avLst/>
                  </a:prstGeom>
                  <ask:type>
                    <ask:lineSketchScribbl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 name="TextBox 4">
            <a:extLst>
              <a:ext uri="{FF2B5EF4-FFF2-40B4-BE49-F238E27FC236}">
                <a16:creationId xmlns:a16="http://schemas.microsoft.com/office/drawing/2014/main" id="{21BC15DF-9E88-4671-ABFC-96C2FDE13D85}"/>
              </a:ext>
            </a:extLst>
          </p:cNvPr>
          <p:cNvSpPr txBox="1"/>
          <p:nvPr/>
        </p:nvSpPr>
        <p:spPr>
          <a:xfrm>
            <a:off x="185418" y="290241"/>
            <a:ext cx="5154678" cy="92333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400" b="0" i="0" u="none" strike="noStrike" kern="1200" cap="none" spc="0" normalizeH="0" baseline="0" noProof="0" dirty="0">
                <a:ln>
                  <a:noFill/>
                </a:ln>
                <a:solidFill>
                  <a:srgbClr val="4472C4">
                    <a:lumMod val="20000"/>
                    <a:lumOff val="80000"/>
                  </a:srgbClr>
                </a:solidFill>
                <a:effectLst>
                  <a:outerShdw blurRad="38100" dist="38100" dir="2700000" algn="tl">
                    <a:srgbClr val="000000">
                      <a:alpha val="43137"/>
                    </a:srgbClr>
                  </a:outerShdw>
                </a:effectLst>
                <a:uLnTx/>
                <a:uFillTx/>
                <a:latin typeface="Impact" panose="020B0806030902050204" pitchFamily="34" charset="0"/>
                <a:ea typeface="+mn-ea"/>
                <a:cs typeface="+mn-cs"/>
              </a:rPr>
              <a:t>Give God the…</a:t>
            </a:r>
          </a:p>
        </p:txBody>
      </p:sp>
      <p:sp>
        <p:nvSpPr>
          <p:cNvPr id="11" name="Rectangle 10">
            <a:extLst>
              <a:ext uri="{FF2B5EF4-FFF2-40B4-BE49-F238E27FC236}">
                <a16:creationId xmlns:a16="http://schemas.microsoft.com/office/drawing/2014/main" id="{885ABCBC-EBDB-4D4C-A920-62227ECF2C5C}"/>
              </a:ext>
            </a:extLst>
          </p:cNvPr>
          <p:cNvSpPr/>
          <p:nvPr/>
        </p:nvSpPr>
        <p:spPr>
          <a:xfrm>
            <a:off x="7498080" y="0"/>
            <a:ext cx="4692486" cy="4486656"/>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TextBox 11">
            <a:extLst>
              <a:ext uri="{FF2B5EF4-FFF2-40B4-BE49-F238E27FC236}">
                <a16:creationId xmlns:a16="http://schemas.microsoft.com/office/drawing/2014/main" id="{90BFD509-5D03-40C6-B7E3-F4B48B4AC44F}"/>
              </a:ext>
            </a:extLst>
          </p:cNvPr>
          <p:cNvSpPr txBox="1"/>
          <p:nvPr/>
        </p:nvSpPr>
        <p:spPr>
          <a:xfrm>
            <a:off x="7647720" y="4640706"/>
            <a:ext cx="2663943" cy="169277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a:t>
            </a:r>
            <a:r>
              <a:rPr kumimoji="0" lang="en-US" sz="1700" b="0" i="0" u="none" strike="noStrike" kern="1200" cap="none" spc="0" normalizeH="0" baseline="0" noProof="0" dirty="0">
                <a:ln>
                  <a:noFill/>
                </a:ln>
                <a:solidFill>
                  <a:prstClr val="black"/>
                </a:solidFill>
                <a:effectLst/>
                <a:uLnTx/>
                <a:uFillTx/>
                <a:latin typeface="Calibri" panose="020F0502020204030204"/>
                <a:ea typeface="+mn-ea"/>
                <a:cs typeface="+mn-cs"/>
              </a:rPr>
              <a:t>“Be diligent to present yourself approved to God, a worker who does not need to be ashamed, rightly dividing the word of truth”</a:t>
            </a:r>
            <a:endParaRPr kumimoji="0" lang="en-US" sz="2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br>
              <a:rPr kumimoji="0" lang="en-US" sz="400" b="0" i="0" u="none" strike="noStrike" kern="1200" cap="none" spc="0" normalizeH="0" baseline="0" noProof="0" dirty="0">
                <a:ln>
                  <a:noFill/>
                </a:ln>
                <a:solidFill>
                  <a:prstClr val="black"/>
                </a:solidFill>
                <a:effectLst/>
                <a:uLnTx/>
                <a:uFillTx/>
                <a:latin typeface="Calibri" panose="020F0502020204030204"/>
                <a:ea typeface="+mn-ea"/>
                <a:cs typeface="+mn-cs"/>
              </a:rPr>
            </a:br>
            <a:r>
              <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rPr>
              <a:t>                                (2 Timothy 2:15)</a:t>
            </a:r>
          </a:p>
        </p:txBody>
      </p:sp>
      <p:sp>
        <p:nvSpPr>
          <p:cNvPr id="13" name="TextBox 12">
            <a:extLst>
              <a:ext uri="{FF2B5EF4-FFF2-40B4-BE49-F238E27FC236}">
                <a16:creationId xmlns:a16="http://schemas.microsoft.com/office/drawing/2014/main" id="{2A55B24F-F373-48D6-857D-64A1DAC94850}"/>
              </a:ext>
            </a:extLst>
          </p:cNvPr>
          <p:cNvSpPr txBox="1"/>
          <p:nvPr/>
        </p:nvSpPr>
        <p:spPr>
          <a:xfrm>
            <a:off x="7644384" y="6407640"/>
            <a:ext cx="3005905" cy="36933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alibri" panose="020F0502020204030204"/>
                <a:ea typeface="+mn-ea"/>
                <a:cs typeface="+mn-cs"/>
              </a:rPr>
              <a:t>http://soundteaching.org</a:t>
            </a:r>
          </a:p>
        </p:txBody>
      </p:sp>
      <p:pic>
        <p:nvPicPr>
          <p:cNvPr id="15" name="Picture 14" descr="A close up of a logo&#10;&#10;Description automatically generated">
            <a:extLst>
              <a:ext uri="{FF2B5EF4-FFF2-40B4-BE49-F238E27FC236}">
                <a16:creationId xmlns:a16="http://schemas.microsoft.com/office/drawing/2014/main" id="{66591231-E2DC-4E2B-BF91-B7696859A45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412545" y="4806780"/>
            <a:ext cx="1636654" cy="1767633"/>
          </a:xfrm>
          <a:prstGeom prst="rect">
            <a:avLst/>
          </a:prstGeom>
        </p:spPr>
      </p:pic>
      <p:sp>
        <p:nvSpPr>
          <p:cNvPr id="6" name="TextBox 5">
            <a:extLst>
              <a:ext uri="{FF2B5EF4-FFF2-40B4-BE49-F238E27FC236}">
                <a16:creationId xmlns:a16="http://schemas.microsoft.com/office/drawing/2014/main" id="{9BA30CC1-8DD5-4E7F-89CC-C9AED7A5BA28}"/>
              </a:ext>
            </a:extLst>
          </p:cNvPr>
          <p:cNvSpPr txBox="1"/>
          <p:nvPr/>
        </p:nvSpPr>
        <p:spPr>
          <a:xfrm>
            <a:off x="362821" y="3891559"/>
            <a:ext cx="6882165" cy="2862322"/>
          </a:xfrm>
          <a:prstGeom prst="rect">
            <a:avLst/>
          </a:prstGeom>
          <a:noFill/>
        </p:spPr>
        <p:txBody>
          <a:bodyPr wrap="square" rtlCol="0">
            <a:spAutoFit/>
          </a:bodyPr>
          <a:lstStyle/>
          <a:p>
            <a:pPr marL="393700" marR="0" lvl="0" indent="-3937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3600" b="1" i="0" u="none" strike="noStrike" kern="1200" cap="none" spc="0" normalizeH="0" baseline="0" noProof="0" dirty="0">
                <a:ln>
                  <a:noFill/>
                </a:ln>
                <a:solidFill>
                  <a:srgbClr val="FFFF00"/>
                </a:solidFill>
                <a:effectLst/>
                <a:uLnTx/>
                <a:uFillTx/>
                <a:latin typeface="Calibri" panose="020F0502020204030204"/>
                <a:ea typeface="+mn-ea"/>
                <a:cs typeface="+mn-cs"/>
              </a:rPr>
              <a:t>As Prospered </a:t>
            </a:r>
            <a:r>
              <a:rPr kumimoji="0" lang="en-US" sz="3600" b="0" i="0" u="none" strike="noStrike" kern="1200" cap="none" spc="0" normalizeH="0" baseline="0" noProof="0" dirty="0">
                <a:ln>
                  <a:noFill/>
                </a:ln>
                <a:solidFill>
                  <a:srgbClr val="4472C4">
                    <a:lumMod val="20000"/>
                    <a:lumOff val="80000"/>
                  </a:srgbClr>
                </a:solidFill>
                <a:effectLst/>
                <a:uLnTx/>
                <a:uFillTx/>
                <a:latin typeface="Calibri" panose="020F0502020204030204"/>
                <a:ea typeface="+mn-ea"/>
                <a:cs typeface="+mn-cs"/>
              </a:rPr>
              <a:t>– 1  Cor. 16:2</a:t>
            </a:r>
          </a:p>
          <a:p>
            <a:pPr marL="393700" marR="0" lvl="0" indent="-3937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3600" b="1" i="0" u="none" strike="noStrike" kern="1200" cap="none" spc="0" normalizeH="0" baseline="0" noProof="0" dirty="0">
                <a:ln>
                  <a:noFill/>
                </a:ln>
                <a:solidFill>
                  <a:srgbClr val="FFFF00"/>
                </a:solidFill>
                <a:effectLst/>
                <a:uLnTx/>
                <a:uFillTx/>
                <a:latin typeface="Calibri" panose="020F0502020204030204"/>
                <a:ea typeface="+mn-ea"/>
                <a:cs typeface="+mn-cs"/>
              </a:rPr>
              <a:t>With Purpose of Heart </a:t>
            </a:r>
            <a:r>
              <a:rPr kumimoji="0" lang="en-US" sz="3600" b="0" i="0" u="none" strike="noStrike" kern="1200" cap="none" spc="0" normalizeH="0" baseline="0" noProof="0" dirty="0">
                <a:ln>
                  <a:noFill/>
                </a:ln>
                <a:solidFill>
                  <a:srgbClr val="4472C4">
                    <a:lumMod val="20000"/>
                    <a:lumOff val="80000"/>
                  </a:srgbClr>
                </a:solidFill>
                <a:effectLst/>
                <a:uLnTx/>
                <a:uFillTx/>
                <a:latin typeface="Calibri" panose="020F0502020204030204"/>
                <a:ea typeface="+mn-ea"/>
                <a:cs typeface="+mn-cs"/>
              </a:rPr>
              <a:t>– 2 Cor. 9:7; 1 Chron. 29:1,3,6,9,13-14</a:t>
            </a:r>
          </a:p>
          <a:p>
            <a:pPr marL="393700" marR="0" lvl="0" indent="-3937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3600" b="1" dirty="0">
                <a:solidFill>
                  <a:srgbClr val="FFFF00"/>
                </a:solidFill>
                <a:latin typeface="Calibri" panose="020F0502020204030204"/>
              </a:rPr>
              <a:t>With Thanksgiving </a:t>
            </a:r>
            <a:r>
              <a:rPr lang="en-US" sz="3600" dirty="0">
                <a:solidFill>
                  <a:srgbClr val="4472C4">
                    <a:lumMod val="20000"/>
                    <a:lumOff val="80000"/>
                  </a:srgbClr>
                </a:solidFill>
                <a:latin typeface="Calibri" panose="020F0502020204030204"/>
              </a:rPr>
              <a:t>– 1 Chron. 29:13-16</a:t>
            </a:r>
            <a:endParaRPr kumimoji="0" lang="en-US" sz="3600" b="0" i="0" u="none" strike="noStrike" kern="1200" cap="none" spc="0" normalizeH="0" baseline="0" noProof="0" dirty="0">
              <a:ln>
                <a:noFill/>
              </a:ln>
              <a:solidFill>
                <a:srgbClr val="4472C4">
                  <a:lumMod val="20000"/>
                  <a:lumOff val="80000"/>
                </a:srgbClr>
              </a:solidFill>
              <a:effectLst/>
              <a:uLnTx/>
              <a:uFillTx/>
              <a:latin typeface="Calibri" panose="020F0502020204030204"/>
              <a:ea typeface="+mn-ea"/>
              <a:cs typeface="+mn-cs"/>
            </a:endParaRPr>
          </a:p>
        </p:txBody>
      </p:sp>
      <p:pic>
        <p:nvPicPr>
          <p:cNvPr id="8" name="Picture 7" descr="A picture containing clock&#10;&#10;Description automatically generated">
            <a:extLst>
              <a:ext uri="{FF2B5EF4-FFF2-40B4-BE49-F238E27FC236}">
                <a16:creationId xmlns:a16="http://schemas.microsoft.com/office/drawing/2014/main" id="{C73C4C8B-0CF7-4EEB-B721-64C005D4892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14602" y="1635722"/>
            <a:ext cx="1500235" cy="1950306"/>
          </a:xfrm>
          <a:prstGeom prst="rect">
            <a:avLst/>
          </a:prstGeom>
        </p:spPr>
      </p:pic>
      <p:sp>
        <p:nvSpPr>
          <p:cNvPr id="2" name="TextBox 1">
            <a:extLst>
              <a:ext uri="{FF2B5EF4-FFF2-40B4-BE49-F238E27FC236}">
                <a16:creationId xmlns:a16="http://schemas.microsoft.com/office/drawing/2014/main" id="{9C6934E3-F922-473E-8B1B-FE83328D17B6}"/>
              </a:ext>
            </a:extLst>
          </p:cNvPr>
          <p:cNvSpPr txBox="1"/>
          <p:nvPr/>
        </p:nvSpPr>
        <p:spPr>
          <a:xfrm>
            <a:off x="1920240" y="1635722"/>
            <a:ext cx="5063181" cy="193899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6000" b="0" i="0" u="none" strike="noStrike" kern="1200" cap="none" spc="0" normalizeH="0" baseline="0" noProof="0" dirty="0">
                <a:ln>
                  <a:noFill/>
                </a:ln>
                <a:solidFill>
                  <a:srgbClr val="4472C4">
                    <a:lumMod val="20000"/>
                    <a:lumOff val="80000"/>
                  </a:srgbClr>
                </a:solidFill>
                <a:effectLst>
                  <a:outerShdw blurRad="38100" dist="38100" dir="2700000" algn="tl">
                    <a:srgbClr val="000000">
                      <a:alpha val="43137"/>
                    </a:srgbClr>
                  </a:outerShdw>
                </a:effectLst>
                <a:uLnTx/>
                <a:uFillTx/>
                <a:latin typeface="Impact" panose="020B0806030902050204" pitchFamily="34" charset="0"/>
                <a:ea typeface="+mn-ea"/>
                <a:cs typeface="+mn-cs"/>
              </a:rPr>
              <a:t>Portion of Every</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6000" dirty="0">
                <a:solidFill>
                  <a:srgbClr val="4472C4">
                    <a:lumMod val="20000"/>
                    <a:lumOff val="80000"/>
                  </a:srgbClr>
                </a:solidFill>
                <a:effectLst>
                  <a:outerShdw blurRad="38100" dist="38100" dir="2700000" algn="tl">
                    <a:srgbClr val="000000">
                      <a:alpha val="43137"/>
                    </a:srgbClr>
                  </a:outerShdw>
                </a:effectLst>
                <a:latin typeface="Impact" panose="020B0806030902050204" pitchFamily="34" charset="0"/>
              </a:rPr>
              <a:t>Paycheck</a:t>
            </a:r>
            <a:endParaRPr kumimoji="0" lang="en-US" sz="6000" b="0" i="0" u="none" strike="noStrike" kern="1200" cap="none" spc="0" normalizeH="0" baseline="0" noProof="0" dirty="0">
              <a:ln>
                <a:noFill/>
              </a:ln>
              <a:solidFill>
                <a:srgbClr val="4472C4">
                  <a:lumMod val="20000"/>
                  <a:lumOff val="80000"/>
                </a:srgbClr>
              </a:solidFill>
              <a:effectLst>
                <a:outerShdw blurRad="38100" dist="38100" dir="2700000" algn="tl">
                  <a:srgbClr val="000000">
                    <a:alpha val="43137"/>
                  </a:srgbClr>
                </a:outerShdw>
              </a:effectLst>
              <a:uLnTx/>
              <a:uFillTx/>
              <a:latin typeface="Impact" panose="020B0806030902050204" pitchFamily="34" charset="0"/>
              <a:ea typeface="+mn-ea"/>
              <a:cs typeface="+mn-cs"/>
            </a:endParaRPr>
          </a:p>
        </p:txBody>
      </p:sp>
    </p:spTree>
    <p:extLst>
      <p:ext uri="{BB962C8B-B14F-4D97-AF65-F5344CB8AC3E}">
        <p14:creationId xmlns:p14="http://schemas.microsoft.com/office/powerpoint/2010/main" val="2918860105"/>
      </p:ext>
    </p:extLst>
  </p:cSld>
  <p:clrMapOvr>
    <a:masterClrMapping/>
  </p:clrMapOvr>
  <mc:AlternateContent xmlns:mc="http://schemas.openxmlformats.org/markup-compatibility/2006" xmlns:p14="http://schemas.microsoft.com/office/powerpoint/2010/main">
    <mc:Choice Requires="p14">
      <p:transition spd="slow" p14:dur="1200">
        <p14:prism dir="u"/>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5">
                <a:lumMod val="89000"/>
              </a:schemeClr>
            </a:gs>
            <a:gs pos="23000">
              <a:schemeClr val="accent5">
                <a:lumMod val="89000"/>
              </a:schemeClr>
            </a:gs>
            <a:gs pos="69000">
              <a:schemeClr val="accent5">
                <a:lumMod val="75000"/>
              </a:schemeClr>
            </a:gs>
            <a:gs pos="97000">
              <a:schemeClr val="accent5">
                <a:lumMod val="70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E3F6AE8-E833-4E5E-89E3-6572E67E9015}"/>
              </a:ext>
            </a:extLst>
          </p:cNvPr>
          <p:cNvSpPr/>
          <p:nvPr/>
        </p:nvSpPr>
        <p:spPr>
          <a:xfrm>
            <a:off x="7498080" y="4486656"/>
            <a:ext cx="4693920" cy="2371344"/>
          </a:xfrm>
          <a:custGeom>
            <a:avLst/>
            <a:gdLst>
              <a:gd name="connsiteX0" fmla="*/ 0 w 4693920"/>
              <a:gd name="connsiteY0" fmla="*/ 0 h 2371344"/>
              <a:gd name="connsiteX1" fmla="*/ 539801 w 4693920"/>
              <a:gd name="connsiteY1" fmla="*/ 0 h 2371344"/>
              <a:gd name="connsiteX2" fmla="*/ 1126541 w 4693920"/>
              <a:gd name="connsiteY2" fmla="*/ 0 h 2371344"/>
              <a:gd name="connsiteX3" fmla="*/ 1807159 w 4693920"/>
              <a:gd name="connsiteY3" fmla="*/ 0 h 2371344"/>
              <a:gd name="connsiteX4" fmla="*/ 2440838 w 4693920"/>
              <a:gd name="connsiteY4" fmla="*/ 0 h 2371344"/>
              <a:gd name="connsiteX5" fmla="*/ 2886761 w 4693920"/>
              <a:gd name="connsiteY5" fmla="*/ 0 h 2371344"/>
              <a:gd name="connsiteX6" fmla="*/ 3426562 w 4693920"/>
              <a:gd name="connsiteY6" fmla="*/ 0 h 2371344"/>
              <a:gd name="connsiteX7" fmla="*/ 4107180 w 4693920"/>
              <a:gd name="connsiteY7" fmla="*/ 0 h 2371344"/>
              <a:gd name="connsiteX8" fmla="*/ 4693920 w 4693920"/>
              <a:gd name="connsiteY8" fmla="*/ 0 h 2371344"/>
              <a:gd name="connsiteX9" fmla="*/ 4693920 w 4693920"/>
              <a:gd name="connsiteY9" fmla="*/ 616549 h 2371344"/>
              <a:gd name="connsiteX10" fmla="*/ 4693920 w 4693920"/>
              <a:gd name="connsiteY10" fmla="*/ 1138245 h 2371344"/>
              <a:gd name="connsiteX11" fmla="*/ 4693920 w 4693920"/>
              <a:gd name="connsiteY11" fmla="*/ 1683654 h 2371344"/>
              <a:gd name="connsiteX12" fmla="*/ 4693920 w 4693920"/>
              <a:gd name="connsiteY12" fmla="*/ 2371344 h 2371344"/>
              <a:gd name="connsiteX13" fmla="*/ 4201058 w 4693920"/>
              <a:gd name="connsiteY13" fmla="*/ 2371344 h 2371344"/>
              <a:gd name="connsiteX14" fmla="*/ 3755136 w 4693920"/>
              <a:gd name="connsiteY14" fmla="*/ 2371344 h 2371344"/>
              <a:gd name="connsiteX15" fmla="*/ 3309214 w 4693920"/>
              <a:gd name="connsiteY15" fmla="*/ 2371344 h 2371344"/>
              <a:gd name="connsiteX16" fmla="*/ 2675534 w 4693920"/>
              <a:gd name="connsiteY16" fmla="*/ 2371344 h 2371344"/>
              <a:gd name="connsiteX17" fmla="*/ 2229612 w 4693920"/>
              <a:gd name="connsiteY17" fmla="*/ 2371344 h 2371344"/>
              <a:gd name="connsiteX18" fmla="*/ 1642872 w 4693920"/>
              <a:gd name="connsiteY18" fmla="*/ 2371344 h 2371344"/>
              <a:gd name="connsiteX19" fmla="*/ 1150010 w 4693920"/>
              <a:gd name="connsiteY19" fmla="*/ 2371344 h 2371344"/>
              <a:gd name="connsiteX20" fmla="*/ 563270 w 4693920"/>
              <a:gd name="connsiteY20" fmla="*/ 2371344 h 2371344"/>
              <a:gd name="connsiteX21" fmla="*/ 0 w 4693920"/>
              <a:gd name="connsiteY21" fmla="*/ 2371344 h 2371344"/>
              <a:gd name="connsiteX22" fmla="*/ 0 w 4693920"/>
              <a:gd name="connsiteY22" fmla="*/ 1778508 h 2371344"/>
              <a:gd name="connsiteX23" fmla="*/ 0 w 4693920"/>
              <a:gd name="connsiteY23" fmla="*/ 1209385 h 2371344"/>
              <a:gd name="connsiteX24" fmla="*/ 0 w 4693920"/>
              <a:gd name="connsiteY24" fmla="*/ 640263 h 2371344"/>
              <a:gd name="connsiteX25" fmla="*/ 0 w 4693920"/>
              <a:gd name="connsiteY25" fmla="*/ 0 h 23713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4693920" h="2371344" fill="none" extrusionOk="0">
                <a:moveTo>
                  <a:pt x="0" y="0"/>
                </a:moveTo>
                <a:cubicBezTo>
                  <a:pt x="248542" y="-12420"/>
                  <a:pt x="412892" y="5371"/>
                  <a:pt x="539801" y="0"/>
                </a:cubicBezTo>
                <a:cubicBezTo>
                  <a:pt x="666710" y="-5371"/>
                  <a:pt x="882759" y="5283"/>
                  <a:pt x="1126541" y="0"/>
                </a:cubicBezTo>
                <a:cubicBezTo>
                  <a:pt x="1370323" y="-5283"/>
                  <a:pt x="1514266" y="59501"/>
                  <a:pt x="1807159" y="0"/>
                </a:cubicBezTo>
                <a:cubicBezTo>
                  <a:pt x="2100052" y="-59501"/>
                  <a:pt x="2227981" y="51748"/>
                  <a:pt x="2440838" y="0"/>
                </a:cubicBezTo>
                <a:cubicBezTo>
                  <a:pt x="2653695" y="-51748"/>
                  <a:pt x="2774086" y="24350"/>
                  <a:pt x="2886761" y="0"/>
                </a:cubicBezTo>
                <a:cubicBezTo>
                  <a:pt x="2999436" y="-24350"/>
                  <a:pt x="3277698" y="54577"/>
                  <a:pt x="3426562" y="0"/>
                </a:cubicBezTo>
                <a:cubicBezTo>
                  <a:pt x="3575426" y="-54577"/>
                  <a:pt x="3817043" y="34351"/>
                  <a:pt x="4107180" y="0"/>
                </a:cubicBezTo>
                <a:cubicBezTo>
                  <a:pt x="4397317" y="-34351"/>
                  <a:pt x="4430974" y="32711"/>
                  <a:pt x="4693920" y="0"/>
                </a:cubicBezTo>
                <a:cubicBezTo>
                  <a:pt x="4726300" y="217257"/>
                  <a:pt x="4630224" y="387318"/>
                  <a:pt x="4693920" y="616549"/>
                </a:cubicBezTo>
                <a:cubicBezTo>
                  <a:pt x="4757616" y="845780"/>
                  <a:pt x="4679166" y="999385"/>
                  <a:pt x="4693920" y="1138245"/>
                </a:cubicBezTo>
                <a:cubicBezTo>
                  <a:pt x="4708674" y="1277105"/>
                  <a:pt x="4646479" y="1512825"/>
                  <a:pt x="4693920" y="1683654"/>
                </a:cubicBezTo>
                <a:cubicBezTo>
                  <a:pt x="4741361" y="1854483"/>
                  <a:pt x="4632222" y="2111138"/>
                  <a:pt x="4693920" y="2371344"/>
                </a:cubicBezTo>
                <a:cubicBezTo>
                  <a:pt x="4525819" y="2400101"/>
                  <a:pt x="4334390" y="2319917"/>
                  <a:pt x="4201058" y="2371344"/>
                </a:cubicBezTo>
                <a:cubicBezTo>
                  <a:pt x="4067726" y="2422771"/>
                  <a:pt x="3866984" y="2370558"/>
                  <a:pt x="3755136" y="2371344"/>
                </a:cubicBezTo>
                <a:cubicBezTo>
                  <a:pt x="3643288" y="2372130"/>
                  <a:pt x="3413666" y="2350502"/>
                  <a:pt x="3309214" y="2371344"/>
                </a:cubicBezTo>
                <a:cubicBezTo>
                  <a:pt x="3204762" y="2392186"/>
                  <a:pt x="2969966" y="2303455"/>
                  <a:pt x="2675534" y="2371344"/>
                </a:cubicBezTo>
                <a:cubicBezTo>
                  <a:pt x="2381102" y="2439233"/>
                  <a:pt x="2325792" y="2357552"/>
                  <a:pt x="2229612" y="2371344"/>
                </a:cubicBezTo>
                <a:cubicBezTo>
                  <a:pt x="2133432" y="2385136"/>
                  <a:pt x="1772381" y="2364383"/>
                  <a:pt x="1642872" y="2371344"/>
                </a:cubicBezTo>
                <a:cubicBezTo>
                  <a:pt x="1513363" y="2378305"/>
                  <a:pt x="1320739" y="2358179"/>
                  <a:pt x="1150010" y="2371344"/>
                </a:cubicBezTo>
                <a:cubicBezTo>
                  <a:pt x="979281" y="2384509"/>
                  <a:pt x="729412" y="2326157"/>
                  <a:pt x="563270" y="2371344"/>
                </a:cubicBezTo>
                <a:cubicBezTo>
                  <a:pt x="397128" y="2416531"/>
                  <a:pt x="201601" y="2366409"/>
                  <a:pt x="0" y="2371344"/>
                </a:cubicBezTo>
                <a:cubicBezTo>
                  <a:pt x="-55884" y="2160244"/>
                  <a:pt x="52793" y="1933457"/>
                  <a:pt x="0" y="1778508"/>
                </a:cubicBezTo>
                <a:cubicBezTo>
                  <a:pt x="-52793" y="1623559"/>
                  <a:pt x="34594" y="1363573"/>
                  <a:pt x="0" y="1209385"/>
                </a:cubicBezTo>
                <a:cubicBezTo>
                  <a:pt x="-34594" y="1055197"/>
                  <a:pt x="6483" y="861655"/>
                  <a:pt x="0" y="640263"/>
                </a:cubicBezTo>
                <a:cubicBezTo>
                  <a:pt x="-6483" y="418871"/>
                  <a:pt x="36369" y="150417"/>
                  <a:pt x="0" y="0"/>
                </a:cubicBezTo>
                <a:close/>
              </a:path>
              <a:path w="4693920" h="2371344" stroke="0" extrusionOk="0">
                <a:moveTo>
                  <a:pt x="0" y="0"/>
                </a:moveTo>
                <a:cubicBezTo>
                  <a:pt x="260830" y="-34409"/>
                  <a:pt x="336502" y="40647"/>
                  <a:pt x="539801" y="0"/>
                </a:cubicBezTo>
                <a:cubicBezTo>
                  <a:pt x="743100" y="-40647"/>
                  <a:pt x="863447" y="9212"/>
                  <a:pt x="985723" y="0"/>
                </a:cubicBezTo>
                <a:cubicBezTo>
                  <a:pt x="1107999" y="-9212"/>
                  <a:pt x="1457929" y="5624"/>
                  <a:pt x="1666342" y="0"/>
                </a:cubicBezTo>
                <a:cubicBezTo>
                  <a:pt x="1874755" y="-5624"/>
                  <a:pt x="2012278" y="1773"/>
                  <a:pt x="2206142" y="0"/>
                </a:cubicBezTo>
                <a:cubicBezTo>
                  <a:pt x="2400006" y="-1773"/>
                  <a:pt x="2489783" y="31595"/>
                  <a:pt x="2745943" y="0"/>
                </a:cubicBezTo>
                <a:cubicBezTo>
                  <a:pt x="3002103" y="-31595"/>
                  <a:pt x="3243187" y="22299"/>
                  <a:pt x="3426562" y="0"/>
                </a:cubicBezTo>
                <a:cubicBezTo>
                  <a:pt x="3609937" y="-22299"/>
                  <a:pt x="3723597" y="32375"/>
                  <a:pt x="3919423" y="0"/>
                </a:cubicBezTo>
                <a:cubicBezTo>
                  <a:pt x="4115249" y="-32375"/>
                  <a:pt x="4475721" y="9435"/>
                  <a:pt x="4693920" y="0"/>
                </a:cubicBezTo>
                <a:cubicBezTo>
                  <a:pt x="4702704" y="310442"/>
                  <a:pt x="4655265" y="490622"/>
                  <a:pt x="4693920" y="640263"/>
                </a:cubicBezTo>
                <a:cubicBezTo>
                  <a:pt x="4732575" y="789904"/>
                  <a:pt x="4678914" y="936474"/>
                  <a:pt x="4693920" y="1185672"/>
                </a:cubicBezTo>
                <a:cubicBezTo>
                  <a:pt x="4708926" y="1434870"/>
                  <a:pt x="4693684" y="1501680"/>
                  <a:pt x="4693920" y="1778508"/>
                </a:cubicBezTo>
                <a:cubicBezTo>
                  <a:pt x="4694156" y="2055336"/>
                  <a:pt x="4666846" y="2190291"/>
                  <a:pt x="4693920" y="2371344"/>
                </a:cubicBezTo>
                <a:cubicBezTo>
                  <a:pt x="4565871" y="2405022"/>
                  <a:pt x="4351118" y="2360853"/>
                  <a:pt x="4247998" y="2371344"/>
                </a:cubicBezTo>
                <a:cubicBezTo>
                  <a:pt x="4144878" y="2381835"/>
                  <a:pt x="3705361" y="2311262"/>
                  <a:pt x="3567379" y="2371344"/>
                </a:cubicBezTo>
                <a:cubicBezTo>
                  <a:pt x="3429397" y="2431426"/>
                  <a:pt x="3301610" y="2356616"/>
                  <a:pt x="3074518" y="2371344"/>
                </a:cubicBezTo>
                <a:cubicBezTo>
                  <a:pt x="2847426" y="2386072"/>
                  <a:pt x="2713092" y="2331357"/>
                  <a:pt x="2487778" y="2371344"/>
                </a:cubicBezTo>
                <a:cubicBezTo>
                  <a:pt x="2262464" y="2411331"/>
                  <a:pt x="2129374" y="2362226"/>
                  <a:pt x="1807159" y="2371344"/>
                </a:cubicBezTo>
                <a:cubicBezTo>
                  <a:pt x="1484944" y="2380462"/>
                  <a:pt x="1359522" y="2344218"/>
                  <a:pt x="1220419" y="2371344"/>
                </a:cubicBezTo>
                <a:cubicBezTo>
                  <a:pt x="1081316" y="2398470"/>
                  <a:pt x="884839" y="2328760"/>
                  <a:pt x="774497" y="2371344"/>
                </a:cubicBezTo>
                <a:cubicBezTo>
                  <a:pt x="664155" y="2413928"/>
                  <a:pt x="257427" y="2343671"/>
                  <a:pt x="0" y="2371344"/>
                </a:cubicBezTo>
                <a:cubicBezTo>
                  <a:pt x="-13053" y="2100106"/>
                  <a:pt x="13309" y="1859902"/>
                  <a:pt x="0" y="1731081"/>
                </a:cubicBezTo>
                <a:cubicBezTo>
                  <a:pt x="-13309" y="1602260"/>
                  <a:pt x="23908" y="1303821"/>
                  <a:pt x="0" y="1090818"/>
                </a:cubicBezTo>
                <a:cubicBezTo>
                  <a:pt x="-23908" y="877815"/>
                  <a:pt x="47480" y="499536"/>
                  <a:pt x="0" y="0"/>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14300">
            <a:noFill/>
            <a:extLst>
              <a:ext uri="{C807C97D-BFC1-408E-A445-0C87EB9F89A2}">
                <ask:lineSketchStyleProps xmlns:ask="http://schemas.microsoft.com/office/drawing/2018/sketchyshapes" sd="1219033472">
                  <a:prstGeom prst="rect">
                    <a:avLst/>
                  </a:prstGeom>
                  <ask:type>
                    <ask:lineSketchScribbl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 name="TextBox 4">
            <a:extLst>
              <a:ext uri="{FF2B5EF4-FFF2-40B4-BE49-F238E27FC236}">
                <a16:creationId xmlns:a16="http://schemas.microsoft.com/office/drawing/2014/main" id="{21BC15DF-9E88-4671-ABFC-96C2FDE13D85}"/>
              </a:ext>
            </a:extLst>
          </p:cNvPr>
          <p:cNvSpPr txBox="1"/>
          <p:nvPr/>
        </p:nvSpPr>
        <p:spPr>
          <a:xfrm>
            <a:off x="185418" y="290241"/>
            <a:ext cx="5154678" cy="92333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400" b="0" i="0" u="none" strike="noStrike" kern="1200" cap="none" spc="0" normalizeH="0" baseline="0" noProof="0" dirty="0">
                <a:ln>
                  <a:noFill/>
                </a:ln>
                <a:solidFill>
                  <a:srgbClr val="4472C4">
                    <a:lumMod val="20000"/>
                    <a:lumOff val="80000"/>
                  </a:srgbClr>
                </a:solidFill>
                <a:effectLst>
                  <a:outerShdw blurRad="38100" dist="38100" dir="2700000" algn="tl">
                    <a:srgbClr val="000000">
                      <a:alpha val="43137"/>
                    </a:srgbClr>
                  </a:outerShdw>
                </a:effectLst>
                <a:uLnTx/>
                <a:uFillTx/>
                <a:latin typeface="Impact" panose="020B0806030902050204" pitchFamily="34" charset="0"/>
                <a:ea typeface="+mn-ea"/>
                <a:cs typeface="+mn-cs"/>
              </a:rPr>
              <a:t>Give God the…</a:t>
            </a:r>
          </a:p>
        </p:txBody>
      </p:sp>
      <p:sp>
        <p:nvSpPr>
          <p:cNvPr id="11" name="Rectangle 10">
            <a:extLst>
              <a:ext uri="{FF2B5EF4-FFF2-40B4-BE49-F238E27FC236}">
                <a16:creationId xmlns:a16="http://schemas.microsoft.com/office/drawing/2014/main" id="{885ABCBC-EBDB-4D4C-A920-62227ECF2C5C}"/>
              </a:ext>
            </a:extLst>
          </p:cNvPr>
          <p:cNvSpPr/>
          <p:nvPr/>
        </p:nvSpPr>
        <p:spPr>
          <a:xfrm>
            <a:off x="7498080" y="0"/>
            <a:ext cx="4692486" cy="4486656"/>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TextBox 11">
            <a:extLst>
              <a:ext uri="{FF2B5EF4-FFF2-40B4-BE49-F238E27FC236}">
                <a16:creationId xmlns:a16="http://schemas.microsoft.com/office/drawing/2014/main" id="{90BFD509-5D03-40C6-B7E3-F4B48B4AC44F}"/>
              </a:ext>
            </a:extLst>
          </p:cNvPr>
          <p:cNvSpPr txBox="1"/>
          <p:nvPr/>
        </p:nvSpPr>
        <p:spPr>
          <a:xfrm>
            <a:off x="7647720" y="4640706"/>
            <a:ext cx="2663943" cy="169277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a:t>
            </a:r>
            <a:r>
              <a:rPr kumimoji="0" lang="en-US" sz="1700" b="0" i="0" u="none" strike="noStrike" kern="1200" cap="none" spc="0" normalizeH="0" baseline="0" noProof="0" dirty="0">
                <a:ln>
                  <a:noFill/>
                </a:ln>
                <a:solidFill>
                  <a:prstClr val="black"/>
                </a:solidFill>
                <a:effectLst/>
                <a:uLnTx/>
                <a:uFillTx/>
                <a:latin typeface="Calibri" panose="020F0502020204030204"/>
                <a:ea typeface="+mn-ea"/>
                <a:cs typeface="+mn-cs"/>
              </a:rPr>
              <a:t>“Be diligent to present yourself approved to God, a worker who does not need to be ashamed, rightly dividing the word of truth”</a:t>
            </a:r>
            <a:endParaRPr kumimoji="0" lang="en-US" sz="2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br>
              <a:rPr kumimoji="0" lang="en-US" sz="400" b="0" i="0" u="none" strike="noStrike" kern="1200" cap="none" spc="0" normalizeH="0" baseline="0" noProof="0" dirty="0">
                <a:ln>
                  <a:noFill/>
                </a:ln>
                <a:solidFill>
                  <a:prstClr val="black"/>
                </a:solidFill>
                <a:effectLst/>
                <a:uLnTx/>
                <a:uFillTx/>
                <a:latin typeface="Calibri" panose="020F0502020204030204"/>
                <a:ea typeface="+mn-ea"/>
                <a:cs typeface="+mn-cs"/>
              </a:rPr>
            </a:br>
            <a:r>
              <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rPr>
              <a:t>                                (2 Timothy 2:15)</a:t>
            </a:r>
          </a:p>
        </p:txBody>
      </p:sp>
      <p:sp>
        <p:nvSpPr>
          <p:cNvPr id="13" name="TextBox 12">
            <a:extLst>
              <a:ext uri="{FF2B5EF4-FFF2-40B4-BE49-F238E27FC236}">
                <a16:creationId xmlns:a16="http://schemas.microsoft.com/office/drawing/2014/main" id="{2A55B24F-F373-48D6-857D-64A1DAC94850}"/>
              </a:ext>
            </a:extLst>
          </p:cNvPr>
          <p:cNvSpPr txBox="1"/>
          <p:nvPr/>
        </p:nvSpPr>
        <p:spPr>
          <a:xfrm>
            <a:off x="7644384" y="6407640"/>
            <a:ext cx="3005905" cy="36933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alibri" panose="020F0502020204030204"/>
                <a:ea typeface="+mn-ea"/>
                <a:cs typeface="+mn-cs"/>
              </a:rPr>
              <a:t>http://soundteaching.org</a:t>
            </a:r>
          </a:p>
        </p:txBody>
      </p:sp>
      <p:pic>
        <p:nvPicPr>
          <p:cNvPr id="15" name="Picture 14" descr="A close up of a logo&#10;&#10;Description automatically generated">
            <a:extLst>
              <a:ext uri="{FF2B5EF4-FFF2-40B4-BE49-F238E27FC236}">
                <a16:creationId xmlns:a16="http://schemas.microsoft.com/office/drawing/2014/main" id="{66591231-E2DC-4E2B-BF91-B7696859A45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412545" y="4806780"/>
            <a:ext cx="1636654" cy="1767633"/>
          </a:xfrm>
          <a:prstGeom prst="rect">
            <a:avLst/>
          </a:prstGeom>
        </p:spPr>
      </p:pic>
      <p:sp>
        <p:nvSpPr>
          <p:cNvPr id="6" name="TextBox 5">
            <a:extLst>
              <a:ext uri="{FF2B5EF4-FFF2-40B4-BE49-F238E27FC236}">
                <a16:creationId xmlns:a16="http://schemas.microsoft.com/office/drawing/2014/main" id="{9BA30CC1-8DD5-4E7F-89CC-C9AED7A5BA28}"/>
              </a:ext>
            </a:extLst>
          </p:cNvPr>
          <p:cNvSpPr txBox="1"/>
          <p:nvPr/>
        </p:nvSpPr>
        <p:spPr>
          <a:xfrm>
            <a:off x="362821" y="3891559"/>
            <a:ext cx="6882165" cy="2308324"/>
          </a:xfrm>
          <a:prstGeom prst="rect">
            <a:avLst/>
          </a:prstGeom>
          <a:noFill/>
        </p:spPr>
        <p:txBody>
          <a:bodyPr wrap="square" rtlCol="0">
            <a:spAutoFit/>
          </a:bodyPr>
          <a:lstStyle/>
          <a:p>
            <a:pPr marL="393700" marR="0" lvl="0" indent="-3937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3600" b="1" i="0" u="none" strike="noStrike" kern="1200" cap="none" spc="0" normalizeH="0" baseline="0" noProof="0" dirty="0">
                <a:ln>
                  <a:noFill/>
                </a:ln>
                <a:solidFill>
                  <a:srgbClr val="FFFF00"/>
                </a:solidFill>
                <a:effectLst/>
                <a:uLnTx/>
                <a:uFillTx/>
                <a:latin typeface="Calibri" panose="020F0502020204030204"/>
                <a:ea typeface="+mn-ea"/>
                <a:cs typeface="+mn-cs"/>
              </a:rPr>
              <a:t>Proper Priorities </a:t>
            </a:r>
            <a:r>
              <a:rPr kumimoji="0" lang="en-US" sz="3600" b="0" i="0" u="none" strike="noStrike" kern="1200" cap="none" spc="0" normalizeH="0" baseline="0" noProof="0" dirty="0">
                <a:ln>
                  <a:noFill/>
                </a:ln>
                <a:solidFill>
                  <a:srgbClr val="4472C4">
                    <a:lumMod val="20000"/>
                    <a:lumOff val="80000"/>
                  </a:srgbClr>
                </a:solidFill>
                <a:effectLst/>
                <a:uLnTx/>
                <a:uFillTx/>
                <a:latin typeface="Calibri" panose="020F0502020204030204"/>
                <a:ea typeface="+mn-ea"/>
                <a:cs typeface="+mn-cs"/>
              </a:rPr>
              <a:t>– Matt. 6:33-34; Lk. 14:25-33</a:t>
            </a:r>
          </a:p>
          <a:p>
            <a:pPr marL="393700" marR="0" lvl="0" indent="-3937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3600" b="1" i="0" u="none" strike="noStrike" kern="1200" cap="none" spc="0" normalizeH="0" baseline="0" noProof="0" dirty="0">
                <a:ln>
                  <a:noFill/>
                </a:ln>
                <a:solidFill>
                  <a:srgbClr val="FFFF00"/>
                </a:solidFill>
                <a:effectLst/>
                <a:uLnTx/>
                <a:uFillTx/>
                <a:latin typeface="Calibri" panose="020F0502020204030204"/>
                <a:ea typeface="+mn-ea"/>
                <a:cs typeface="+mn-cs"/>
              </a:rPr>
              <a:t>Set the Mind on Things Above </a:t>
            </a:r>
            <a:r>
              <a:rPr kumimoji="0" lang="en-US" sz="3600" b="0" i="0" u="none" strike="noStrike" kern="1200" cap="none" spc="0" normalizeH="0" baseline="0" noProof="0" dirty="0">
                <a:ln>
                  <a:noFill/>
                </a:ln>
                <a:solidFill>
                  <a:srgbClr val="4472C4">
                    <a:lumMod val="20000"/>
                    <a:lumOff val="80000"/>
                  </a:srgbClr>
                </a:solidFill>
                <a:effectLst/>
                <a:uLnTx/>
                <a:uFillTx/>
                <a:latin typeface="Calibri" panose="020F0502020204030204"/>
                <a:ea typeface="+mn-ea"/>
                <a:cs typeface="+mn-cs"/>
              </a:rPr>
              <a:t>– Col. 3:1-4</a:t>
            </a:r>
          </a:p>
        </p:txBody>
      </p:sp>
      <p:pic>
        <p:nvPicPr>
          <p:cNvPr id="8" name="Picture 7" descr="A picture containing clock&#10;&#10;Description automatically generated">
            <a:extLst>
              <a:ext uri="{FF2B5EF4-FFF2-40B4-BE49-F238E27FC236}">
                <a16:creationId xmlns:a16="http://schemas.microsoft.com/office/drawing/2014/main" id="{C73C4C8B-0CF7-4EEB-B721-64C005D4892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14602" y="1635722"/>
            <a:ext cx="1500235" cy="1950306"/>
          </a:xfrm>
          <a:prstGeom prst="rect">
            <a:avLst/>
          </a:prstGeom>
        </p:spPr>
      </p:pic>
      <p:sp>
        <p:nvSpPr>
          <p:cNvPr id="2" name="TextBox 1">
            <a:extLst>
              <a:ext uri="{FF2B5EF4-FFF2-40B4-BE49-F238E27FC236}">
                <a16:creationId xmlns:a16="http://schemas.microsoft.com/office/drawing/2014/main" id="{9C6934E3-F922-473E-8B1B-FE83328D17B6}"/>
              </a:ext>
            </a:extLst>
          </p:cNvPr>
          <p:cNvSpPr txBox="1"/>
          <p:nvPr/>
        </p:nvSpPr>
        <p:spPr>
          <a:xfrm>
            <a:off x="1920240" y="1635722"/>
            <a:ext cx="5421677" cy="193899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6000" b="0" i="0" u="none" strike="noStrike" kern="1200" cap="none" spc="0" normalizeH="0" baseline="0" noProof="0" dirty="0">
                <a:ln>
                  <a:noFill/>
                </a:ln>
                <a:solidFill>
                  <a:srgbClr val="4472C4">
                    <a:lumMod val="20000"/>
                    <a:lumOff val="80000"/>
                  </a:srgbClr>
                </a:solidFill>
                <a:effectLst>
                  <a:outerShdw blurRad="38100" dist="38100" dir="2700000" algn="tl">
                    <a:srgbClr val="000000">
                      <a:alpha val="43137"/>
                    </a:srgbClr>
                  </a:outerShdw>
                </a:effectLst>
                <a:uLnTx/>
                <a:uFillTx/>
                <a:latin typeface="Impact" panose="020B0806030902050204" pitchFamily="34" charset="0"/>
                <a:ea typeface="+mn-ea"/>
                <a:cs typeface="+mn-cs"/>
              </a:rPr>
              <a:t>Consideration in</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6000" dirty="0">
                <a:solidFill>
                  <a:srgbClr val="4472C4">
                    <a:lumMod val="20000"/>
                    <a:lumOff val="80000"/>
                  </a:srgbClr>
                </a:solidFill>
                <a:effectLst>
                  <a:outerShdw blurRad="38100" dist="38100" dir="2700000" algn="tl">
                    <a:srgbClr val="000000">
                      <a:alpha val="43137"/>
                    </a:srgbClr>
                  </a:outerShdw>
                </a:effectLst>
                <a:latin typeface="Impact" panose="020B0806030902050204" pitchFamily="34" charset="0"/>
              </a:rPr>
              <a:t>Every Decision</a:t>
            </a:r>
            <a:endParaRPr kumimoji="0" lang="en-US" sz="6000" b="0" i="0" u="none" strike="noStrike" kern="1200" cap="none" spc="0" normalizeH="0" baseline="0" noProof="0" dirty="0">
              <a:ln>
                <a:noFill/>
              </a:ln>
              <a:solidFill>
                <a:srgbClr val="4472C4">
                  <a:lumMod val="20000"/>
                  <a:lumOff val="80000"/>
                </a:srgbClr>
              </a:solidFill>
              <a:effectLst>
                <a:outerShdw blurRad="38100" dist="38100" dir="2700000" algn="tl">
                  <a:srgbClr val="000000">
                    <a:alpha val="43137"/>
                  </a:srgbClr>
                </a:outerShdw>
              </a:effectLst>
              <a:uLnTx/>
              <a:uFillTx/>
              <a:latin typeface="Impact" panose="020B0806030902050204" pitchFamily="34" charset="0"/>
              <a:ea typeface="+mn-ea"/>
              <a:cs typeface="+mn-cs"/>
            </a:endParaRPr>
          </a:p>
        </p:txBody>
      </p:sp>
    </p:spTree>
    <p:extLst>
      <p:ext uri="{BB962C8B-B14F-4D97-AF65-F5344CB8AC3E}">
        <p14:creationId xmlns:p14="http://schemas.microsoft.com/office/powerpoint/2010/main" val="2302209129"/>
      </p:ext>
    </p:extLst>
  </p:cSld>
  <p:clrMapOvr>
    <a:masterClrMapping/>
  </p:clrMapOvr>
  <mc:AlternateContent xmlns:mc="http://schemas.openxmlformats.org/markup-compatibility/2006" xmlns:p14="http://schemas.microsoft.com/office/powerpoint/2010/main">
    <mc:Choice Requires="p14">
      <p:transition spd="slow" p14:dur="1200">
        <p14:prism dir="u"/>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5">
                <a:lumMod val="89000"/>
              </a:schemeClr>
            </a:gs>
            <a:gs pos="23000">
              <a:schemeClr val="accent5">
                <a:lumMod val="89000"/>
              </a:schemeClr>
            </a:gs>
            <a:gs pos="69000">
              <a:schemeClr val="accent5">
                <a:lumMod val="75000"/>
              </a:schemeClr>
            </a:gs>
            <a:gs pos="97000">
              <a:schemeClr val="accent5">
                <a:lumMod val="70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E3F6AE8-E833-4E5E-89E3-6572E67E9015}"/>
              </a:ext>
            </a:extLst>
          </p:cNvPr>
          <p:cNvSpPr/>
          <p:nvPr/>
        </p:nvSpPr>
        <p:spPr>
          <a:xfrm>
            <a:off x="7498080" y="4486656"/>
            <a:ext cx="4693920" cy="2371344"/>
          </a:xfrm>
          <a:custGeom>
            <a:avLst/>
            <a:gdLst>
              <a:gd name="connsiteX0" fmla="*/ 0 w 4693920"/>
              <a:gd name="connsiteY0" fmla="*/ 0 h 2371344"/>
              <a:gd name="connsiteX1" fmla="*/ 539801 w 4693920"/>
              <a:gd name="connsiteY1" fmla="*/ 0 h 2371344"/>
              <a:gd name="connsiteX2" fmla="*/ 1126541 w 4693920"/>
              <a:gd name="connsiteY2" fmla="*/ 0 h 2371344"/>
              <a:gd name="connsiteX3" fmla="*/ 1807159 w 4693920"/>
              <a:gd name="connsiteY3" fmla="*/ 0 h 2371344"/>
              <a:gd name="connsiteX4" fmla="*/ 2440838 w 4693920"/>
              <a:gd name="connsiteY4" fmla="*/ 0 h 2371344"/>
              <a:gd name="connsiteX5" fmla="*/ 2886761 w 4693920"/>
              <a:gd name="connsiteY5" fmla="*/ 0 h 2371344"/>
              <a:gd name="connsiteX6" fmla="*/ 3426562 w 4693920"/>
              <a:gd name="connsiteY6" fmla="*/ 0 h 2371344"/>
              <a:gd name="connsiteX7" fmla="*/ 4107180 w 4693920"/>
              <a:gd name="connsiteY7" fmla="*/ 0 h 2371344"/>
              <a:gd name="connsiteX8" fmla="*/ 4693920 w 4693920"/>
              <a:gd name="connsiteY8" fmla="*/ 0 h 2371344"/>
              <a:gd name="connsiteX9" fmla="*/ 4693920 w 4693920"/>
              <a:gd name="connsiteY9" fmla="*/ 616549 h 2371344"/>
              <a:gd name="connsiteX10" fmla="*/ 4693920 w 4693920"/>
              <a:gd name="connsiteY10" fmla="*/ 1138245 h 2371344"/>
              <a:gd name="connsiteX11" fmla="*/ 4693920 w 4693920"/>
              <a:gd name="connsiteY11" fmla="*/ 1683654 h 2371344"/>
              <a:gd name="connsiteX12" fmla="*/ 4693920 w 4693920"/>
              <a:gd name="connsiteY12" fmla="*/ 2371344 h 2371344"/>
              <a:gd name="connsiteX13" fmla="*/ 4201058 w 4693920"/>
              <a:gd name="connsiteY13" fmla="*/ 2371344 h 2371344"/>
              <a:gd name="connsiteX14" fmla="*/ 3755136 w 4693920"/>
              <a:gd name="connsiteY14" fmla="*/ 2371344 h 2371344"/>
              <a:gd name="connsiteX15" fmla="*/ 3309214 w 4693920"/>
              <a:gd name="connsiteY15" fmla="*/ 2371344 h 2371344"/>
              <a:gd name="connsiteX16" fmla="*/ 2675534 w 4693920"/>
              <a:gd name="connsiteY16" fmla="*/ 2371344 h 2371344"/>
              <a:gd name="connsiteX17" fmla="*/ 2229612 w 4693920"/>
              <a:gd name="connsiteY17" fmla="*/ 2371344 h 2371344"/>
              <a:gd name="connsiteX18" fmla="*/ 1642872 w 4693920"/>
              <a:gd name="connsiteY18" fmla="*/ 2371344 h 2371344"/>
              <a:gd name="connsiteX19" fmla="*/ 1150010 w 4693920"/>
              <a:gd name="connsiteY19" fmla="*/ 2371344 h 2371344"/>
              <a:gd name="connsiteX20" fmla="*/ 563270 w 4693920"/>
              <a:gd name="connsiteY20" fmla="*/ 2371344 h 2371344"/>
              <a:gd name="connsiteX21" fmla="*/ 0 w 4693920"/>
              <a:gd name="connsiteY21" fmla="*/ 2371344 h 2371344"/>
              <a:gd name="connsiteX22" fmla="*/ 0 w 4693920"/>
              <a:gd name="connsiteY22" fmla="*/ 1778508 h 2371344"/>
              <a:gd name="connsiteX23" fmla="*/ 0 w 4693920"/>
              <a:gd name="connsiteY23" fmla="*/ 1209385 h 2371344"/>
              <a:gd name="connsiteX24" fmla="*/ 0 w 4693920"/>
              <a:gd name="connsiteY24" fmla="*/ 640263 h 2371344"/>
              <a:gd name="connsiteX25" fmla="*/ 0 w 4693920"/>
              <a:gd name="connsiteY25" fmla="*/ 0 h 23713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4693920" h="2371344" fill="none" extrusionOk="0">
                <a:moveTo>
                  <a:pt x="0" y="0"/>
                </a:moveTo>
                <a:cubicBezTo>
                  <a:pt x="248542" y="-12420"/>
                  <a:pt x="412892" y="5371"/>
                  <a:pt x="539801" y="0"/>
                </a:cubicBezTo>
                <a:cubicBezTo>
                  <a:pt x="666710" y="-5371"/>
                  <a:pt x="882759" y="5283"/>
                  <a:pt x="1126541" y="0"/>
                </a:cubicBezTo>
                <a:cubicBezTo>
                  <a:pt x="1370323" y="-5283"/>
                  <a:pt x="1514266" y="59501"/>
                  <a:pt x="1807159" y="0"/>
                </a:cubicBezTo>
                <a:cubicBezTo>
                  <a:pt x="2100052" y="-59501"/>
                  <a:pt x="2227981" y="51748"/>
                  <a:pt x="2440838" y="0"/>
                </a:cubicBezTo>
                <a:cubicBezTo>
                  <a:pt x="2653695" y="-51748"/>
                  <a:pt x="2774086" y="24350"/>
                  <a:pt x="2886761" y="0"/>
                </a:cubicBezTo>
                <a:cubicBezTo>
                  <a:pt x="2999436" y="-24350"/>
                  <a:pt x="3277698" y="54577"/>
                  <a:pt x="3426562" y="0"/>
                </a:cubicBezTo>
                <a:cubicBezTo>
                  <a:pt x="3575426" y="-54577"/>
                  <a:pt x="3817043" y="34351"/>
                  <a:pt x="4107180" y="0"/>
                </a:cubicBezTo>
                <a:cubicBezTo>
                  <a:pt x="4397317" y="-34351"/>
                  <a:pt x="4430974" y="32711"/>
                  <a:pt x="4693920" y="0"/>
                </a:cubicBezTo>
                <a:cubicBezTo>
                  <a:pt x="4726300" y="217257"/>
                  <a:pt x="4630224" y="387318"/>
                  <a:pt x="4693920" y="616549"/>
                </a:cubicBezTo>
                <a:cubicBezTo>
                  <a:pt x="4757616" y="845780"/>
                  <a:pt x="4679166" y="999385"/>
                  <a:pt x="4693920" y="1138245"/>
                </a:cubicBezTo>
                <a:cubicBezTo>
                  <a:pt x="4708674" y="1277105"/>
                  <a:pt x="4646479" y="1512825"/>
                  <a:pt x="4693920" y="1683654"/>
                </a:cubicBezTo>
                <a:cubicBezTo>
                  <a:pt x="4741361" y="1854483"/>
                  <a:pt x="4632222" y="2111138"/>
                  <a:pt x="4693920" y="2371344"/>
                </a:cubicBezTo>
                <a:cubicBezTo>
                  <a:pt x="4525819" y="2400101"/>
                  <a:pt x="4334390" y="2319917"/>
                  <a:pt x="4201058" y="2371344"/>
                </a:cubicBezTo>
                <a:cubicBezTo>
                  <a:pt x="4067726" y="2422771"/>
                  <a:pt x="3866984" y="2370558"/>
                  <a:pt x="3755136" y="2371344"/>
                </a:cubicBezTo>
                <a:cubicBezTo>
                  <a:pt x="3643288" y="2372130"/>
                  <a:pt x="3413666" y="2350502"/>
                  <a:pt x="3309214" y="2371344"/>
                </a:cubicBezTo>
                <a:cubicBezTo>
                  <a:pt x="3204762" y="2392186"/>
                  <a:pt x="2969966" y="2303455"/>
                  <a:pt x="2675534" y="2371344"/>
                </a:cubicBezTo>
                <a:cubicBezTo>
                  <a:pt x="2381102" y="2439233"/>
                  <a:pt x="2325792" y="2357552"/>
                  <a:pt x="2229612" y="2371344"/>
                </a:cubicBezTo>
                <a:cubicBezTo>
                  <a:pt x="2133432" y="2385136"/>
                  <a:pt x="1772381" y="2364383"/>
                  <a:pt x="1642872" y="2371344"/>
                </a:cubicBezTo>
                <a:cubicBezTo>
                  <a:pt x="1513363" y="2378305"/>
                  <a:pt x="1320739" y="2358179"/>
                  <a:pt x="1150010" y="2371344"/>
                </a:cubicBezTo>
                <a:cubicBezTo>
                  <a:pt x="979281" y="2384509"/>
                  <a:pt x="729412" y="2326157"/>
                  <a:pt x="563270" y="2371344"/>
                </a:cubicBezTo>
                <a:cubicBezTo>
                  <a:pt x="397128" y="2416531"/>
                  <a:pt x="201601" y="2366409"/>
                  <a:pt x="0" y="2371344"/>
                </a:cubicBezTo>
                <a:cubicBezTo>
                  <a:pt x="-55884" y="2160244"/>
                  <a:pt x="52793" y="1933457"/>
                  <a:pt x="0" y="1778508"/>
                </a:cubicBezTo>
                <a:cubicBezTo>
                  <a:pt x="-52793" y="1623559"/>
                  <a:pt x="34594" y="1363573"/>
                  <a:pt x="0" y="1209385"/>
                </a:cubicBezTo>
                <a:cubicBezTo>
                  <a:pt x="-34594" y="1055197"/>
                  <a:pt x="6483" y="861655"/>
                  <a:pt x="0" y="640263"/>
                </a:cubicBezTo>
                <a:cubicBezTo>
                  <a:pt x="-6483" y="418871"/>
                  <a:pt x="36369" y="150417"/>
                  <a:pt x="0" y="0"/>
                </a:cubicBezTo>
                <a:close/>
              </a:path>
              <a:path w="4693920" h="2371344" stroke="0" extrusionOk="0">
                <a:moveTo>
                  <a:pt x="0" y="0"/>
                </a:moveTo>
                <a:cubicBezTo>
                  <a:pt x="260830" y="-34409"/>
                  <a:pt x="336502" y="40647"/>
                  <a:pt x="539801" y="0"/>
                </a:cubicBezTo>
                <a:cubicBezTo>
                  <a:pt x="743100" y="-40647"/>
                  <a:pt x="863447" y="9212"/>
                  <a:pt x="985723" y="0"/>
                </a:cubicBezTo>
                <a:cubicBezTo>
                  <a:pt x="1107999" y="-9212"/>
                  <a:pt x="1457929" y="5624"/>
                  <a:pt x="1666342" y="0"/>
                </a:cubicBezTo>
                <a:cubicBezTo>
                  <a:pt x="1874755" y="-5624"/>
                  <a:pt x="2012278" y="1773"/>
                  <a:pt x="2206142" y="0"/>
                </a:cubicBezTo>
                <a:cubicBezTo>
                  <a:pt x="2400006" y="-1773"/>
                  <a:pt x="2489783" y="31595"/>
                  <a:pt x="2745943" y="0"/>
                </a:cubicBezTo>
                <a:cubicBezTo>
                  <a:pt x="3002103" y="-31595"/>
                  <a:pt x="3243187" y="22299"/>
                  <a:pt x="3426562" y="0"/>
                </a:cubicBezTo>
                <a:cubicBezTo>
                  <a:pt x="3609937" y="-22299"/>
                  <a:pt x="3723597" y="32375"/>
                  <a:pt x="3919423" y="0"/>
                </a:cubicBezTo>
                <a:cubicBezTo>
                  <a:pt x="4115249" y="-32375"/>
                  <a:pt x="4475721" y="9435"/>
                  <a:pt x="4693920" y="0"/>
                </a:cubicBezTo>
                <a:cubicBezTo>
                  <a:pt x="4702704" y="310442"/>
                  <a:pt x="4655265" y="490622"/>
                  <a:pt x="4693920" y="640263"/>
                </a:cubicBezTo>
                <a:cubicBezTo>
                  <a:pt x="4732575" y="789904"/>
                  <a:pt x="4678914" y="936474"/>
                  <a:pt x="4693920" y="1185672"/>
                </a:cubicBezTo>
                <a:cubicBezTo>
                  <a:pt x="4708926" y="1434870"/>
                  <a:pt x="4693684" y="1501680"/>
                  <a:pt x="4693920" y="1778508"/>
                </a:cubicBezTo>
                <a:cubicBezTo>
                  <a:pt x="4694156" y="2055336"/>
                  <a:pt x="4666846" y="2190291"/>
                  <a:pt x="4693920" y="2371344"/>
                </a:cubicBezTo>
                <a:cubicBezTo>
                  <a:pt x="4565871" y="2405022"/>
                  <a:pt x="4351118" y="2360853"/>
                  <a:pt x="4247998" y="2371344"/>
                </a:cubicBezTo>
                <a:cubicBezTo>
                  <a:pt x="4144878" y="2381835"/>
                  <a:pt x="3705361" y="2311262"/>
                  <a:pt x="3567379" y="2371344"/>
                </a:cubicBezTo>
                <a:cubicBezTo>
                  <a:pt x="3429397" y="2431426"/>
                  <a:pt x="3301610" y="2356616"/>
                  <a:pt x="3074518" y="2371344"/>
                </a:cubicBezTo>
                <a:cubicBezTo>
                  <a:pt x="2847426" y="2386072"/>
                  <a:pt x="2713092" y="2331357"/>
                  <a:pt x="2487778" y="2371344"/>
                </a:cubicBezTo>
                <a:cubicBezTo>
                  <a:pt x="2262464" y="2411331"/>
                  <a:pt x="2129374" y="2362226"/>
                  <a:pt x="1807159" y="2371344"/>
                </a:cubicBezTo>
                <a:cubicBezTo>
                  <a:pt x="1484944" y="2380462"/>
                  <a:pt x="1359522" y="2344218"/>
                  <a:pt x="1220419" y="2371344"/>
                </a:cubicBezTo>
                <a:cubicBezTo>
                  <a:pt x="1081316" y="2398470"/>
                  <a:pt x="884839" y="2328760"/>
                  <a:pt x="774497" y="2371344"/>
                </a:cubicBezTo>
                <a:cubicBezTo>
                  <a:pt x="664155" y="2413928"/>
                  <a:pt x="257427" y="2343671"/>
                  <a:pt x="0" y="2371344"/>
                </a:cubicBezTo>
                <a:cubicBezTo>
                  <a:pt x="-13053" y="2100106"/>
                  <a:pt x="13309" y="1859902"/>
                  <a:pt x="0" y="1731081"/>
                </a:cubicBezTo>
                <a:cubicBezTo>
                  <a:pt x="-13309" y="1602260"/>
                  <a:pt x="23908" y="1303821"/>
                  <a:pt x="0" y="1090818"/>
                </a:cubicBezTo>
                <a:cubicBezTo>
                  <a:pt x="-23908" y="877815"/>
                  <a:pt x="47480" y="499536"/>
                  <a:pt x="0" y="0"/>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14300">
            <a:noFill/>
            <a:extLst>
              <a:ext uri="{C807C97D-BFC1-408E-A445-0C87EB9F89A2}">
                <ask:lineSketchStyleProps xmlns:ask="http://schemas.microsoft.com/office/drawing/2018/sketchyshapes" sd="1219033472">
                  <a:prstGeom prst="rect">
                    <a:avLst/>
                  </a:prstGeom>
                  <ask:type>
                    <ask:lineSketchScribbl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 name="TextBox 4">
            <a:extLst>
              <a:ext uri="{FF2B5EF4-FFF2-40B4-BE49-F238E27FC236}">
                <a16:creationId xmlns:a16="http://schemas.microsoft.com/office/drawing/2014/main" id="{21BC15DF-9E88-4671-ABFC-96C2FDE13D85}"/>
              </a:ext>
            </a:extLst>
          </p:cNvPr>
          <p:cNvSpPr txBox="1"/>
          <p:nvPr/>
        </p:nvSpPr>
        <p:spPr>
          <a:xfrm>
            <a:off x="185418" y="290241"/>
            <a:ext cx="5154678" cy="92333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400" b="0" i="0" u="none" strike="noStrike" kern="1200" cap="none" spc="0" normalizeH="0" baseline="0" noProof="0" dirty="0">
                <a:ln>
                  <a:noFill/>
                </a:ln>
                <a:solidFill>
                  <a:srgbClr val="4472C4">
                    <a:lumMod val="20000"/>
                    <a:lumOff val="80000"/>
                  </a:srgbClr>
                </a:solidFill>
                <a:effectLst>
                  <a:outerShdw blurRad="38100" dist="38100" dir="2700000" algn="tl">
                    <a:srgbClr val="000000">
                      <a:alpha val="43137"/>
                    </a:srgbClr>
                  </a:outerShdw>
                </a:effectLst>
                <a:uLnTx/>
                <a:uFillTx/>
                <a:latin typeface="Impact" panose="020B0806030902050204" pitchFamily="34" charset="0"/>
                <a:ea typeface="+mn-ea"/>
                <a:cs typeface="+mn-cs"/>
              </a:rPr>
              <a:t>Give God the…</a:t>
            </a:r>
          </a:p>
        </p:txBody>
      </p:sp>
      <p:sp>
        <p:nvSpPr>
          <p:cNvPr id="11" name="Rectangle 10">
            <a:extLst>
              <a:ext uri="{FF2B5EF4-FFF2-40B4-BE49-F238E27FC236}">
                <a16:creationId xmlns:a16="http://schemas.microsoft.com/office/drawing/2014/main" id="{885ABCBC-EBDB-4D4C-A920-62227ECF2C5C}"/>
              </a:ext>
            </a:extLst>
          </p:cNvPr>
          <p:cNvSpPr/>
          <p:nvPr/>
        </p:nvSpPr>
        <p:spPr>
          <a:xfrm>
            <a:off x="7498080" y="0"/>
            <a:ext cx="4692486" cy="4486656"/>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TextBox 11">
            <a:extLst>
              <a:ext uri="{FF2B5EF4-FFF2-40B4-BE49-F238E27FC236}">
                <a16:creationId xmlns:a16="http://schemas.microsoft.com/office/drawing/2014/main" id="{90BFD509-5D03-40C6-B7E3-F4B48B4AC44F}"/>
              </a:ext>
            </a:extLst>
          </p:cNvPr>
          <p:cNvSpPr txBox="1"/>
          <p:nvPr/>
        </p:nvSpPr>
        <p:spPr>
          <a:xfrm>
            <a:off x="7647720" y="4640706"/>
            <a:ext cx="2663943" cy="169277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a:t>
            </a:r>
            <a:r>
              <a:rPr kumimoji="0" lang="en-US" sz="1700" b="0" i="0" u="none" strike="noStrike" kern="1200" cap="none" spc="0" normalizeH="0" baseline="0" noProof="0" dirty="0">
                <a:ln>
                  <a:noFill/>
                </a:ln>
                <a:solidFill>
                  <a:prstClr val="black"/>
                </a:solidFill>
                <a:effectLst/>
                <a:uLnTx/>
                <a:uFillTx/>
                <a:latin typeface="Calibri" panose="020F0502020204030204"/>
                <a:ea typeface="+mn-ea"/>
                <a:cs typeface="+mn-cs"/>
              </a:rPr>
              <a:t>“Be diligent to present yourself approved to God, a worker who does not need to be ashamed, rightly dividing the word of truth”</a:t>
            </a:r>
            <a:endParaRPr kumimoji="0" lang="en-US" sz="2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br>
              <a:rPr kumimoji="0" lang="en-US" sz="400" b="0" i="0" u="none" strike="noStrike" kern="1200" cap="none" spc="0" normalizeH="0" baseline="0" noProof="0" dirty="0">
                <a:ln>
                  <a:noFill/>
                </a:ln>
                <a:solidFill>
                  <a:prstClr val="black"/>
                </a:solidFill>
                <a:effectLst/>
                <a:uLnTx/>
                <a:uFillTx/>
                <a:latin typeface="Calibri" panose="020F0502020204030204"/>
                <a:ea typeface="+mn-ea"/>
                <a:cs typeface="+mn-cs"/>
              </a:rPr>
            </a:br>
            <a:r>
              <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rPr>
              <a:t>                                (2 Timothy 2:15)</a:t>
            </a:r>
          </a:p>
        </p:txBody>
      </p:sp>
      <p:sp>
        <p:nvSpPr>
          <p:cNvPr id="13" name="TextBox 12">
            <a:extLst>
              <a:ext uri="{FF2B5EF4-FFF2-40B4-BE49-F238E27FC236}">
                <a16:creationId xmlns:a16="http://schemas.microsoft.com/office/drawing/2014/main" id="{2A55B24F-F373-48D6-857D-64A1DAC94850}"/>
              </a:ext>
            </a:extLst>
          </p:cNvPr>
          <p:cNvSpPr txBox="1"/>
          <p:nvPr/>
        </p:nvSpPr>
        <p:spPr>
          <a:xfrm>
            <a:off x="7644384" y="6407640"/>
            <a:ext cx="3005905" cy="36933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alibri" panose="020F0502020204030204"/>
                <a:ea typeface="+mn-ea"/>
                <a:cs typeface="+mn-cs"/>
              </a:rPr>
              <a:t>http://soundteaching.org</a:t>
            </a:r>
          </a:p>
        </p:txBody>
      </p:sp>
      <p:pic>
        <p:nvPicPr>
          <p:cNvPr id="15" name="Picture 14" descr="A close up of a logo&#10;&#10;Description automatically generated">
            <a:extLst>
              <a:ext uri="{FF2B5EF4-FFF2-40B4-BE49-F238E27FC236}">
                <a16:creationId xmlns:a16="http://schemas.microsoft.com/office/drawing/2014/main" id="{66591231-E2DC-4E2B-BF91-B7696859A45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412545" y="4806780"/>
            <a:ext cx="1636654" cy="1767633"/>
          </a:xfrm>
          <a:prstGeom prst="rect">
            <a:avLst/>
          </a:prstGeom>
        </p:spPr>
      </p:pic>
      <p:sp>
        <p:nvSpPr>
          <p:cNvPr id="6" name="TextBox 5">
            <a:extLst>
              <a:ext uri="{FF2B5EF4-FFF2-40B4-BE49-F238E27FC236}">
                <a16:creationId xmlns:a16="http://schemas.microsoft.com/office/drawing/2014/main" id="{9BA30CC1-8DD5-4E7F-89CC-C9AED7A5BA28}"/>
              </a:ext>
            </a:extLst>
          </p:cNvPr>
          <p:cNvSpPr txBox="1"/>
          <p:nvPr/>
        </p:nvSpPr>
        <p:spPr>
          <a:xfrm>
            <a:off x="362821" y="3891559"/>
            <a:ext cx="6882165" cy="2862322"/>
          </a:xfrm>
          <a:prstGeom prst="rect">
            <a:avLst/>
          </a:prstGeom>
          <a:noFill/>
        </p:spPr>
        <p:txBody>
          <a:bodyPr wrap="square" rtlCol="0">
            <a:spAutoFit/>
          </a:bodyPr>
          <a:lstStyle/>
          <a:p>
            <a:pPr marL="393700" marR="0" lvl="0" indent="-3937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3600" b="1" dirty="0">
                <a:solidFill>
                  <a:srgbClr val="FFFF00"/>
                </a:solidFill>
                <a:latin typeface="Calibri" panose="020F0502020204030204"/>
              </a:rPr>
              <a:t>To Form Faith – </a:t>
            </a:r>
            <a:r>
              <a:rPr lang="en-US" sz="3600" dirty="0">
                <a:solidFill>
                  <a:schemeClr val="accent1">
                    <a:lumMod val="20000"/>
                    <a:lumOff val="80000"/>
                  </a:schemeClr>
                </a:solidFill>
                <a:latin typeface="Calibri" panose="020F0502020204030204"/>
              </a:rPr>
              <a:t>1 Pet. 3:15</a:t>
            </a:r>
          </a:p>
          <a:p>
            <a:pPr marL="393700" marR="0" lvl="0" indent="-3937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3600" b="1" i="0" u="none" strike="noStrike" kern="1200" cap="none" spc="0" normalizeH="0" baseline="0" noProof="0" dirty="0">
                <a:ln>
                  <a:noFill/>
                </a:ln>
                <a:solidFill>
                  <a:srgbClr val="FFFF00"/>
                </a:solidFill>
                <a:effectLst/>
                <a:uLnTx/>
                <a:uFillTx/>
                <a:latin typeface="Calibri" panose="020F0502020204030204"/>
                <a:ea typeface="+mn-ea"/>
                <a:cs typeface="+mn-cs"/>
              </a:rPr>
              <a:t>To Act in Love – </a:t>
            </a:r>
            <a:r>
              <a:rPr kumimoji="0" lang="en-US" sz="3600" i="0" u="none" strike="noStrike" kern="1200" cap="none" spc="0" normalizeH="0" baseline="0" noProof="0" dirty="0">
                <a:ln>
                  <a:noFill/>
                </a:ln>
                <a:solidFill>
                  <a:schemeClr val="accent1">
                    <a:lumMod val="20000"/>
                    <a:lumOff val="80000"/>
                  </a:schemeClr>
                </a:solidFill>
                <a:effectLst/>
                <a:uLnTx/>
                <a:uFillTx/>
                <a:latin typeface="Calibri" panose="020F0502020204030204"/>
                <a:ea typeface="+mn-ea"/>
                <a:cs typeface="+mn-cs"/>
              </a:rPr>
              <a:t>Matt. 22:37-39; 1 J</a:t>
            </a:r>
            <a:r>
              <a:rPr lang="en-US" sz="3600" dirty="0">
                <a:solidFill>
                  <a:schemeClr val="accent1">
                    <a:lumMod val="20000"/>
                    <a:lumOff val="80000"/>
                  </a:schemeClr>
                </a:solidFill>
                <a:latin typeface="Calibri" panose="020F0502020204030204"/>
              </a:rPr>
              <a:t>n. 4:7-8; 1 Pet. 4:8</a:t>
            </a:r>
          </a:p>
          <a:p>
            <a:pPr marL="393700" marR="0" lvl="0" indent="-3937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3600" b="1" i="0" u="none" strike="noStrike" kern="1200" cap="none" spc="0" normalizeH="0" baseline="0" noProof="0" dirty="0">
                <a:ln>
                  <a:noFill/>
                </a:ln>
                <a:solidFill>
                  <a:srgbClr val="FFFF00"/>
                </a:solidFill>
                <a:effectLst/>
                <a:uLnTx/>
                <a:uFillTx/>
                <a:latin typeface="Calibri" panose="020F0502020204030204"/>
                <a:ea typeface="+mn-ea"/>
                <a:cs typeface="+mn-cs"/>
              </a:rPr>
              <a:t>To Live in Hope – </a:t>
            </a:r>
            <a:r>
              <a:rPr kumimoji="0" lang="en-US" sz="3600" i="0" u="none" strike="noStrike" kern="1200" cap="none" spc="0" normalizeH="0" baseline="0" noProof="0" dirty="0">
                <a:ln>
                  <a:noFill/>
                </a:ln>
                <a:solidFill>
                  <a:schemeClr val="accent1">
                    <a:lumMod val="20000"/>
                    <a:lumOff val="80000"/>
                  </a:schemeClr>
                </a:solidFill>
                <a:effectLst/>
                <a:uLnTx/>
                <a:uFillTx/>
                <a:latin typeface="Calibri" panose="020F0502020204030204"/>
                <a:ea typeface="+mn-ea"/>
                <a:cs typeface="+mn-cs"/>
              </a:rPr>
              <a:t>Col. 1:22-23; 2 Th. 2:16-17; 2 Cor. 4:16-18</a:t>
            </a:r>
          </a:p>
        </p:txBody>
      </p:sp>
      <p:pic>
        <p:nvPicPr>
          <p:cNvPr id="8" name="Picture 7" descr="A picture containing clock&#10;&#10;Description automatically generated">
            <a:extLst>
              <a:ext uri="{FF2B5EF4-FFF2-40B4-BE49-F238E27FC236}">
                <a16:creationId xmlns:a16="http://schemas.microsoft.com/office/drawing/2014/main" id="{C73C4C8B-0CF7-4EEB-B721-64C005D4892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14602" y="1635722"/>
            <a:ext cx="1500235" cy="1950306"/>
          </a:xfrm>
          <a:prstGeom prst="rect">
            <a:avLst/>
          </a:prstGeom>
        </p:spPr>
      </p:pic>
      <p:sp>
        <p:nvSpPr>
          <p:cNvPr id="2" name="TextBox 1">
            <a:extLst>
              <a:ext uri="{FF2B5EF4-FFF2-40B4-BE49-F238E27FC236}">
                <a16:creationId xmlns:a16="http://schemas.microsoft.com/office/drawing/2014/main" id="{9C6934E3-F922-473E-8B1B-FE83328D17B6}"/>
              </a:ext>
            </a:extLst>
          </p:cNvPr>
          <p:cNvSpPr txBox="1"/>
          <p:nvPr/>
        </p:nvSpPr>
        <p:spPr>
          <a:xfrm>
            <a:off x="1920240" y="1635722"/>
            <a:ext cx="4226542" cy="193899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6000" b="0" i="0" u="none" strike="noStrike" kern="1200" cap="none" spc="0" normalizeH="0" baseline="0" noProof="0" dirty="0">
                <a:ln>
                  <a:noFill/>
                </a:ln>
                <a:solidFill>
                  <a:srgbClr val="4472C4">
                    <a:lumMod val="20000"/>
                    <a:lumOff val="80000"/>
                  </a:srgbClr>
                </a:solidFill>
                <a:effectLst>
                  <a:outerShdw blurRad="38100" dist="38100" dir="2700000" algn="tl">
                    <a:srgbClr val="000000">
                      <a:alpha val="43137"/>
                    </a:srgbClr>
                  </a:outerShdw>
                </a:effectLst>
                <a:uLnTx/>
                <a:uFillTx/>
                <a:latin typeface="Impact" panose="020B0806030902050204" pitchFamily="34" charset="0"/>
                <a:ea typeface="+mn-ea"/>
                <a:cs typeface="+mn-cs"/>
              </a:rPr>
              <a:t>Place in Your</a:t>
            </a:r>
            <a:br>
              <a:rPr kumimoji="0" lang="en-US" sz="6000" b="0" i="0" u="none" strike="noStrike" kern="1200" cap="none" spc="0" normalizeH="0" baseline="0" noProof="0" dirty="0">
                <a:ln>
                  <a:noFill/>
                </a:ln>
                <a:solidFill>
                  <a:srgbClr val="4472C4">
                    <a:lumMod val="20000"/>
                    <a:lumOff val="80000"/>
                  </a:srgbClr>
                </a:solidFill>
                <a:effectLst>
                  <a:outerShdw blurRad="38100" dist="38100" dir="2700000" algn="tl">
                    <a:srgbClr val="000000">
                      <a:alpha val="43137"/>
                    </a:srgbClr>
                  </a:outerShdw>
                </a:effectLst>
                <a:uLnTx/>
                <a:uFillTx/>
                <a:latin typeface="Impact" panose="020B0806030902050204" pitchFamily="34" charset="0"/>
                <a:ea typeface="+mn-ea"/>
                <a:cs typeface="+mn-cs"/>
              </a:rPr>
            </a:br>
            <a:r>
              <a:rPr kumimoji="0" lang="en-US" sz="6000" b="0" i="0" u="none" strike="noStrike" kern="1200" cap="none" spc="0" normalizeH="0" baseline="0" noProof="0" dirty="0">
                <a:ln>
                  <a:noFill/>
                </a:ln>
                <a:solidFill>
                  <a:srgbClr val="4472C4">
                    <a:lumMod val="20000"/>
                    <a:lumOff val="80000"/>
                  </a:srgbClr>
                </a:solidFill>
                <a:effectLst>
                  <a:outerShdw blurRad="38100" dist="38100" dir="2700000" algn="tl">
                    <a:srgbClr val="000000">
                      <a:alpha val="43137"/>
                    </a:srgbClr>
                  </a:outerShdw>
                </a:effectLst>
                <a:uLnTx/>
                <a:uFillTx/>
                <a:latin typeface="Impact" panose="020B0806030902050204" pitchFamily="34" charset="0"/>
                <a:ea typeface="+mn-ea"/>
                <a:cs typeface="+mn-cs"/>
              </a:rPr>
              <a:t>Heart</a:t>
            </a:r>
          </a:p>
        </p:txBody>
      </p:sp>
    </p:spTree>
    <p:extLst>
      <p:ext uri="{BB962C8B-B14F-4D97-AF65-F5344CB8AC3E}">
        <p14:creationId xmlns:p14="http://schemas.microsoft.com/office/powerpoint/2010/main" val="1790986431"/>
      </p:ext>
    </p:extLst>
  </p:cSld>
  <p:clrMapOvr>
    <a:masterClrMapping/>
  </p:clrMapOvr>
  <mc:AlternateContent xmlns:mc="http://schemas.openxmlformats.org/markup-compatibility/2006" xmlns:p14="http://schemas.microsoft.com/office/powerpoint/2010/main">
    <mc:Choice Requires="p14">
      <p:transition spd="slow" p14:dur="1200">
        <p14:prism dir="u"/>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5">
                <a:lumMod val="89000"/>
              </a:schemeClr>
            </a:gs>
            <a:gs pos="23000">
              <a:schemeClr val="accent5">
                <a:lumMod val="89000"/>
              </a:schemeClr>
            </a:gs>
            <a:gs pos="69000">
              <a:schemeClr val="accent5">
                <a:lumMod val="75000"/>
              </a:schemeClr>
            </a:gs>
            <a:gs pos="97000">
              <a:schemeClr val="accent5">
                <a:lumMod val="70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E3F6AE8-E833-4E5E-89E3-6572E67E9015}"/>
              </a:ext>
            </a:extLst>
          </p:cNvPr>
          <p:cNvSpPr/>
          <p:nvPr/>
        </p:nvSpPr>
        <p:spPr>
          <a:xfrm>
            <a:off x="7498080" y="4486656"/>
            <a:ext cx="4693920" cy="2371344"/>
          </a:xfrm>
          <a:custGeom>
            <a:avLst/>
            <a:gdLst>
              <a:gd name="connsiteX0" fmla="*/ 0 w 4693920"/>
              <a:gd name="connsiteY0" fmla="*/ 0 h 2371344"/>
              <a:gd name="connsiteX1" fmla="*/ 539801 w 4693920"/>
              <a:gd name="connsiteY1" fmla="*/ 0 h 2371344"/>
              <a:gd name="connsiteX2" fmla="*/ 1126541 w 4693920"/>
              <a:gd name="connsiteY2" fmla="*/ 0 h 2371344"/>
              <a:gd name="connsiteX3" fmla="*/ 1807159 w 4693920"/>
              <a:gd name="connsiteY3" fmla="*/ 0 h 2371344"/>
              <a:gd name="connsiteX4" fmla="*/ 2440838 w 4693920"/>
              <a:gd name="connsiteY4" fmla="*/ 0 h 2371344"/>
              <a:gd name="connsiteX5" fmla="*/ 2886761 w 4693920"/>
              <a:gd name="connsiteY5" fmla="*/ 0 h 2371344"/>
              <a:gd name="connsiteX6" fmla="*/ 3426562 w 4693920"/>
              <a:gd name="connsiteY6" fmla="*/ 0 h 2371344"/>
              <a:gd name="connsiteX7" fmla="*/ 4107180 w 4693920"/>
              <a:gd name="connsiteY7" fmla="*/ 0 h 2371344"/>
              <a:gd name="connsiteX8" fmla="*/ 4693920 w 4693920"/>
              <a:gd name="connsiteY8" fmla="*/ 0 h 2371344"/>
              <a:gd name="connsiteX9" fmla="*/ 4693920 w 4693920"/>
              <a:gd name="connsiteY9" fmla="*/ 616549 h 2371344"/>
              <a:gd name="connsiteX10" fmla="*/ 4693920 w 4693920"/>
              <a:gd name="connsiteY10" fmla="*/ 1138245 h 2371344"/>
              <a:gd name="connsiteX11" fmla="*/ 4693920 w 4693920"/>
              <a:gd name="connsiteY11" fmla="*/ 1683654 h 2371344"/>
              <a:gd name="connsiteX12" fmla="*/ 4693920 w 4693920"/>
              <a:gd name="connsiteY12" fmla="*/ 2371344 h 2371344"/>
              <a:gd name="connsiteX13" fmla="*/ 4201058 w 4693920"/>
              <a:gd name="connsiteY13" fmla="*/ 2371344 h 2371344"/>
              <a:gd name="connsiteX14" fmla="*/ 3755136 w 4693920"/>
              <a:gd name="connsiteY14" fmla="*/ 2371344 h 2371344"/>
              <a:gd name="connsiteX15" fmla="*/ 3309214 w 4693920"/>
              <a:gd name="connsiteY15" fmla="*/ 2371344 h 2371344"/>
              <a:gd name="connsiteX16" fmla="*/ 2675534 w 4693920"/>
              <a:gd name="connsiteY16" fmla="*/ 2371344 h 2371344"/>
              <a:gd name="connsiteX17" fmla="*/ 2229612 w 4693920"/>
              <a:gd name="connsiteY17" fmla="*/ 2371344 h 2371344"/>
              <a:gd name="connsiteX18" fmla="*/ 1642872 w 4693920"/>
              <a:gd name="connsiteY18" fmla="*/ 2371344 h 2371344"/>
              <a:gd name="connsiteX19" fmla="*/ 1150010 w 4693920"/>
              <a:gd name="connsiteY19" fmla="*/ 2371344 h 2371344"/>
              <a:gd name="connsiteX20" fmla="*/ 563270 w 4693920"/>
              <a:gd name="connsiteY20" fmla="*/ 2371344 h 2371344"/>
              <a:gd name="connsiteX21" fmla="*/ 0 w 4693920"/>
              <a:gd name="connsiteY21" fmla="*/ 2371344 h 2371344"/>
              <a:gd name="connsiteX22" fmla="*/ 0 w 4693920"/>
              <a:gd name="connsiteY22" fmla="*/ 1778508 h 2371344"/>
              <a:gd name="connsiteX23" fmla="*/ 0 w 4693920"/>
              <a:gd name="connsiteY23" fmla="*/ 1209385 h 2371344"/>
              <a:gd name="connsiteX24" fmla="*/ 0 w 4693920"/>
              <a:gd name="connsiteY24" fmla="*/ 640263 h 2371344"/>
              <a:gd name="connsiteX25" fmla="*/ 0 w 4693920"/>
              <a:gd name="connsiteY25" fmla="*/ 0 h 23713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4693920" h="2371344" fill="none" extrusionOk="0">
                <a:moveTo>
                  <a:pt x="0" y="0"/>
                </a:moveTo>
                <a:cubicBezTo>
                  <a:pt x="248542" y="-12420"/>
                  <a:pt x="412892" y="5371"/>
                  <a:pt x="539801" y="0"/>
                </a:cubicBezTo>
                <a:cubicBezTo>
                  <a:pt x="666710" y="-5371"/>
                  <a:pt x="882759" y="5283"/>
                  <a:pt x="1126541" y="0"/>
                </a:cubicBezTo>
                <a:cubicBezTo>
                  <a:pt x="1370323" y="-5283"/>
                  <a:pt x="1514266" y="59501"/>
                  <a:pt x="1807159" y="0"/>
                </a:cubicBezTo>
                <a:cubicBezTo>
                  <a:pt x="2100052" y="-59501"/>
                  <a:pt x="2227981" y="51748"/>
                  <a:pt x="2440838" y="0"/>
                </a:cubicBezTo>
                <a:cubicBezTo>
                  <a:pt x="2653695" y="-51748"/>
                  <a:pt x="2774086" y="24350"/>
                  <a:pt x="2886761" y="0"/>
                </a:cubicBezTo>
                <a:cubicBezTo>
                  <a:pt x="2999436" y="-24350"/>
                  <a:pt x="3277698" y="54577"/>
                  <a:pt x="3426562" y="0"/>
                </a:cubicBezTo>
                <a:cubicBezTo>
                  <a:pt x="3575426" y="-54577"/>
                  <a:pt x="3817043" y="34351"/>
                  <a:pt x="4107180" y="0"/>
                </a:cubicBezTo>
                <a:cubicBezTo>
                  <a:pt x="4397317" y="-34351"/>
                  <a:pt x="4430974" y="32711"/>
                  <a:pt x="4693920" y="0"/>
                </a:cubicBezTo>
                <a:cubicBezTo>
                  <a:pt x="4726300" y="217257"/>
                  <a:pt x="4630224" y="387318"/>
                  <a:pt x="4693920" y="616549"/>
                </a:cubicBezTo>
                <a:cubicBezTo>
                  <a:pt x="4757616" y="845780"/>
                  <a:pt x="4679166" y="999385"/>
                  <a:pt x="4693920" y="1138245"/>
                </a:cubicBezTo>
                <a:cubicBezTo>
                  <a:pt x="4708674" y="1277105"/>
                  <a:pt x="4646479" y="1512825"/>
                  <a:pt x="4693920" y="1683654"/>
                </a:cubicBezTo>
                <a:cubicBezTo>
                  <a:pt x="4741361" y="1854483"/>
                  <a:pt x="4632222" y="2111138"/>
                  <a:pt x="4693920" y="2371344"/>
                </a:cubicBezTo>
                <a:cubicBezTo>
                  <a:pt x="4525819" y="2400101"/>
                  <a:pt x="4334390" y="2319917"/>
                  <a:pt x="4201058" y="2371344"/>
                </a:cubicBezTo>
                <a:cubicBezTo>
                  <a:pt x="4067726" y="2422771"/>
                  <a:pt x="3866984" y="2370558"/>
                  <a:pt x="3755136" y="2371344"/>
                </a:cubicBezTo>
                <a:cubicBezTo>
                  <a:pt x="3643288" y="2372130"/>
                  <a:pt x="3413666" y="2350502"/>
                  <a:pt x="3309214" y="2371344"/>
                </a:cubicBezTo>
                <a:cubicBezTo>
                  <a:pt x="3204762" y="2392186"/>
                  <a:pt x="2969966" y="2303455"/>
                  <a:pt x="2675534" y="2371344"/>
                </a:cubicBezTo>
                <a:cubicBezTo>
                  <a:pt x="2381102" y="2439233"/>
                  <a:pt x="2325792" y="2357552"/>
                  <a:pt x="2229612" y="2371344"/>
                </a:cubicBezTo>
                <a:cubicBezTo>
                  <a:pt x="2133432" y="2385136"/>
                  <a:pt x="1772381" y="2364383"/>
                  <a:pt x="1642872" y="2371344"/>
                </a:cubicBezTo>
                <a:cubicBezTo>
                  <a:pt x="1513363" y="2378305"/>
                  <a:pt x="1320739" y="2358179"/>
                  <a:pt x="1150010" y="2371344"/>
                </a:cubicBezTo>
                <a:cubicBezTo>
                  <a:pt x="979281" y="2384509"/>
                  <a:pt x="729412" y="2326157"/>
                  <a:pt x="563270" y="2371344"/>
                </a:cubicBezTo>
                <a:cubicBezTo>
                  <a:pt x="397128" y="2416531"/>
                  <a:pt x="201601" y="2366409"/>
                  <a:pt x="0" y="2371344"/>
                </a:cubicBezTo>
                <a:cubicBezTo>
                  <a:pt x="-55884" y="2160244"/>
                  <a:pt x="52793" y="1933457"/>
                  <a:pt x="0" y="1778508"/>
                </a:cubicBezTo>
                <a:cubicBezTo>
                  <a:pt x="-52793" y="1623559"/>
                  <a:pt x="34594" y="1363573"/>
                  <a:pt x="0" y="1209385"/>
                </a:cubicBezTo>
                <a:cubicBezTo>
                  <a:pt x="-34594" y="1055197"/>
                  <a:pt x="6483" y="861655"/>
                  <a:pt x="0" y="640263"/>
                </a:cubicBezTo>
                <a:cubicBezTo>
                  <a:pt x="-6483" y="418871"/>
                  <a:pt x="36369" y="150417"/>
                  <a:pt x="0" y="0"/>
                </a:cubicBezTo>
                <a:close/>
              </a:path>
              <a:path w="4693920" h="2371344" stroke="0" extrusionOk="0">
                <a:moveTo>
                  <a:pt x="0" y="0"/>
                </a:moveTo>
                <a:cubicBezTo>
                  <a:pt x="260830" y="-34409"/>
                  <a:pt x="336502" y="40647"/>
                  <a:pt x="539801" y="0"/>
                </a:cubicBezTo>
                <a:cubicBezTo>
                  <a:pt x="743100" y="-40647"/>
                  <a:pt x="863447" y="9212"/>
                  <a:pt x="985723" y="0"/>
                </a:cubicBezTo>
                <a:cubicBezTo>
                  <a:pt x="1107999" y="-9212"/>
                  <a:pt x="1457929" y="5624"/>
                  <a:pt x="1666342" y="0"/>
                </a:cubicBezTo>
                <a:cubicBezTo>
                  <a:pt x="1874755" y="-5624"/>
                  <a:pt x="2012278" y="1773"/>
                  <a:pt x="2206142" y="0"/>
                </a:cubicBezTo>
                <a:cubicBezTo>
                  <a:pt x="2400006" y="-1773"/>
                  <a:pt x="2489783" y="31595"/>
                  <a:pt x="2745943" y="0"/>
                </a:cubicBezTo>
                <a:cubicBezTo>
                  <a:pt x="3002103" y="-31595"/>
                  <a:pt x="3243187" y="22299"/>
                  <a:pt x="3426562" y="0"/>
                </a:cubicBezTo>
                <a:cubicBezTo>
                  <a:pt x="3609937" y="-22299"/>
                  <a:pt x="3723597" y="32375"/>
                  <a:pt x="3919423" y="0"/>
                </a:cubicBezTo>
                <a:cubicBezTo>
                  <a:pt x="4115249" y="-32375"/>
                  <a:pt x="4475721" y="9435"/>
                  <a:pt x="4693920" y="0"/>
                </a:cubicBezTo>
                <a:cubicBezTo>
                  <a:pt x="4702704" y="310442"/>
                  <a:pt x="4655265" y="490622"/>
                  <a:pt x="4693920" y="640263"/>
                </a:cubicBezTo>
                <a:cubicBezTo>
                  <a:pt x="4732575" y="789904"/>
                  <a:pt x="4678914" y="936474"/>
                  <a:pt x="4693920" y="1185672"/>
                </a:cubicBezTo>
                <a:cubicBezTo>
                  <a:pt x="4708926" y="1434870"/>
                  <a:pt x="4693684" y="1501680"/>
                  <a:pt x="4693920" y="1778508"/>
                </a:cubicBezTo>
                <a:cubicBezTo>
                  <a:pt x="4694156" y="2055336"/>
                  <a:pt x="4666846" y="2190291"/>
                  <a:pt x="4693920" y="2371344"/>
                </a:cubicBezTo>
                <a:cubicBezTo>
                  <a:pt x="4565871" y="2405022"/>
                  <a:pt x="4351118" y="2360853"/>
                  <a:pt x="4247998" y="2371344"/>
                </a:cubicBezTo>
                <a:cubicBezTo>
                  <a:pt x="4144878" y="2381835"/>
                  <a:pt x="3705361" y="2311262"/>
                  <a:pt x="3567379" y="2371344"/>
                </a:cubicBezTo>
                <a:cubicBezTo>
                  <a:pt x="3429397" y="2431426"/>
                  <a:pt x="3301610" y="2356616"/>
                  <a:pt x="3074518" y="2371344"/>
                </a:cubicBezTo>
                <a:cubicBezTo>
                  <a:pt x="2847426" y="2386072"/>
                  <a:pt x="2713092" y="2331357"/>
                  <a:pt x="2487778" y="2371344"/>
                </a:cubicBezTo>
                <a:cubicBezTo>
                  <a:pt x="2262464" y="2411331"/>
                  <a:pt x="2129374" y="2362226"/>
                  <a:pt x="1807159" y="2371344"/>
                </a:cubicBezTo>
                <a:cubicBezTo>
                  <a:pt x="1484944" y="2380462"/>
                  <a:pt x="1359522" y="2344218"/>
                  <a:pt x="1220419" y="2371344"/>
                </a:cubicBezTo>
                <a:cubicBezTo>
                  <a:pt x="1081316" y="2398470"/>
                  <a:pt x="884839" y="2328760"/>
                  <a:pt x="774497" y="2371344"/>
                </a:cubicBezTo>
                <a:cubicBezTo>
                  <a:pt x="664155" y="2413928"/>
                  <a:pt x="257427" y="2343671"/>
                  <a:pt x="0" y="2371344"/>
                </a:cubicBezTo>
                <a:cubicBezTo>
                  <a:pt x="-13053" y="2100106"/>
                  <a:pt x="13309" y="1859902"/>
                  <a:pt x="0" y="1731081"/>
                </a:cubicBezTo>
                <a:cubicBezTo>
                  <a:pt x="-13309" y="1602260"/>
                  <a:pt x="23908" y="1303821"/>
                  <a:pt x="0" y="1090818"/>
                </a:cubicBezTo>
                <a:cubicBezTo>
                  <a:pt x="-23908" y="877815"/>
                  <a:pt x="47480" y="499536"/>
                  <a:pt x="0" y="0"/>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14300">
            <a:noFill/>
            <a:extLst>
              <a:ext uri="{C807C97D-BFC1-408E-A445-0C87EB9F89A2}">
                <ask:lineSketchStyleProps xmlns:ask="http://schemas.microsoft.com/office/drawing/2018/sketchyshapes" sd="1219033472">
                  <a:prstGeom prst="rect">
                    <a:avLst/>
                  </a:prstGeom>
                  <ask:type>
                    <ask:lineSketchScribbl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 name="TextBox 4">
            <a:extLst>
              <a:ext uri="{FF2B5EF4-FFF2-40B4-BE49-F238E27FC236}">
                <a16:creationId xmlns:a16="http://schemas.microsoft.com/office/drawing/2014/main" id="{21BC15DF-9E88-4671-ABFC-96C2FDE13D85}"/>
              </a:ext>
            </a:extLst>
          </p:cNvPr>
          <p:cNvSpPr txBox="1"/>
          <p:nvPr/>
        </p:nvSpPr>
        <p:spPr>
          <a:xfrm>
            <a:off x="459737" y="542544"/>
            <a:ext cx="4234183" cy="110799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6600" b="0" i="0" u="none" strike="noStrike" kern="1200" cap="none" spc="0" normalizeH="0" baseline="0" noProof="0" dirty="0">
                <a:ln>
                  <a:noFill/>
                </a:ln>
                <a:solidFill>
                  <a:srgbClr val="4472C4">
                    <a:lumMod val="20000"/>
                    <a:lumOff val="80000"/>
                  </a:srgbClr>
                </a:solidFill>
                <a:effectLst>
                  <a:outerShdw blurRad="38100" dist="38100" dir="2700000" algn="tl">
                    <a:srgbClr val="000000">
                      <a:alpha val="43137"/>
                    </a:srgbClr>
                  </a:outerShdw>
                </a:effectLst>
                <a:uLnTx/>
                <a:uFillTx/>
                <a:latin typeface="Impact" panose="020B0806030902050204" pitchFamily="34" charset="0"/>
                <a:ea typeface="+mn-ea"/>
                <a:cs typeface="+mn-cs"/>
              </a:rPr>
              <a:t>Conclusion</a:t>
            </a:r>
          </a:p>
        </p:txBody>
      </p:sp>
      <p:sp>
        <p:nvSpPr>
          <p:cNvPr id="11" name="Rectangle 10">
            <a:extLst>
              <a:ext uri="{FF2B5EF4-FFF2-40B4-BE49-F238E27FC236}">
                <a16:creationId xmlns:a16="http://schemas.microsoft.com/office/drawing/2014/main" id="{885ABCBC-EBDB-4D4C-A920-62227ECF2C5C}"/>
              </a:ext>
            </a:extLst>
          </p:cNvPr>
          <p:cNvSpPr/>
          <p:nvPr/>
        </p:nvSpPr>
        <p:spPr>
          <a:xfrm>
            <a:off x="7498080" y="0"/>
            <a:ext cx="4692486" cy="4486656"/>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TextBox 11">
            <a:extLst>
              <a:ext uri="{FF2B5EF4-FFF2-40B4-BE49-F238E27FC236}">
                <a16:creationId xmlns:a16="http://schemas.microsoft.com/office/drawing/2014/main" id="{90BFD509-5D03-40C6-B7E3-F4B48B4AC44F}"/>
              </a:ext>
            </a:extLst>
          </p:cNvPr>
          <p:cNvSpPr txBox="1"/>
          <p:nvPr/>
        </p:nvSpPr>
        <p:spPr>
          <a:xfrm>
            <a:off x="7647720" y="4640706"/>
            <a:ext cx="2663943" cy="169277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a:t>
            </a:r>
            <a:r>
              <a:rPr kumimoji="0" lang="en-US" sz="1700" b="0" i="0" u="none" strike="noStrike" kern="1200" cap="none" spc="0" normalizeH="0" baseline="0" noProof="0" dirty="0">
                <a:ln>
                  <a:noFill/>
                </a:ln>
                <a:solidFill>
                  <a:prstClr val="black"/>
                </a:solidFill>
                <a:effectLst/>
                <a:uLnTx/>
                <a:uFillTx/>
                <a:latin typeface="Calibri" panose="020F0502020204030204"/>
                <a:ea typeface="+mn-ea"/>
                <a:cs typeface="+mn-cs"/>
              </a:rPr>
              <a:t>“Be diligent to present yourself approved to God, a worker who does not need to be ashamed, rightly dividing the word of truth”</a:t>
            </a:r>
            <a:endParaRPr kumimoji="0" lang="en-US" sz="2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br>
              <a:rPr kumimoji="0" lang="en-US" sz="400" b="0" i="0" u="none" strike="noStrike" kern="1200" cap="none" spc="0" normalizeH="0" baseline="0" noProof="0" dirty="0">
                <a:ln>
                  <a:noFill/>
                </a:ln>
                <a:solidFill>
                  <a:prstClr val="black"/>
                </a:solidFill>
                <a:effectLst/>
                <a:uLnTx/>
                <a:uFillTx/>
                <a:latin typeface="Calibri" panose="020F0502020204030204"/>
                <a:ea typeface="+mn-ea"/>
                <a:cs typeface="+mn-cs"/>
              </a:rPr>
            </a:br>
            <a:r>
              <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rPr>
              <a:t>                                (2 Timothy 2:15)</a:t>
            </a:r>
          </a:p>
        </p:txBody>
      </p:sp>
      <p:sp>
        <p:nvSpPr>
          <p:cNvPr id="13" name="TextBox 12">
            <a:extLst>
              <a:ext uri="{FF2B5EF4-FFF2-40B4-BE49-F238E27FC236}">
                <a16:creationId xmlns:a16="http://schemas.microsoft.com/office/drawing/2014/main" id="{2A55B24F-F373-48D6-857D-64A1DAC94850}"/>
              </a:ext>
            </a:extLst>
          </p:cNvPr>
          <p:cNvSpPr txBox="1"/>
          <p:nvPr/>
        </p:nvSpPr>
        <p:spPr>
          <a:xfrm>
            <a:off x="7644384" y="6407640"/>
            <a:ext cx="3005905" cy="36933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alibri" panose="020F0502020204030204"/>
                <a:ea typeface="+mn-ea"/>
                <a:cs typeface="+mn-cs"/>
              </a:rPr>
              <a:t>http://soundteaching.org</a:t>
            </a:r>
          </a:p>
        </p:txBody>
      </p:sp>
      <p:pic>
        <p:nvPicPr>
          <p:cNvPr id="15" name="Picture 14" descr="A close up of a logo&#10;&#10;Description automatically generated">
            <a:extLst>
              <a:ext uri="{FF2B5EF4-FFF2-40B4-BE49-F238E27FC236}">
                <a16:creationId xmlns:a16="http://schemas.microsoft.com/office/drawing/2014/main" id="{66591231-E2DC-4E2B-BF91-B7696859A45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412545" y="4806780"/>
            <a:ext cx="1636654" cy="1767633"/>
          </a:xfrm>
          <a:prstGeom prst="rect">
            <a:avLst/>
          </a:prstGeom>
        </p:spPr>
      </p:pic>
      <p:sp>
        <p:nvSpPr>
          <p:cNvPr id="6" name="TextBox 5">
            <a:extLst>
              <a:ext uri="{FF2B5EF4-FFF2-40B4-BE49-F238E27FC236}">
                <a16:creationId xmlns:a16="http://schemas.microsoft.com/office/drawing/2014/main" id="{9BA30CC1-8DD5-4E7F-89CC-C9AED7A5BA28}"/>
              </a:ext>
            </a:extLst>
          </p:cNvPr>
          <p:cNvSpPr txBox="1"/>
          <p:nvPr/>
        </p:nvSpPr>
        <p:spPr>
          <a:xfrm>
            <a:off x="459736" y="1964969"/>
            <a:ext cx="6562855" cy="375487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5400" b="1" i="0" u="none" strike="noStrike" kern="1200" cap="none" spc="0" normalizeH="0" baseline="0" noProof="0" dirty="0">
                <a:ln>
                  <a:noFill/>
                </a:ln>
                <a:solidFill>
                  <a:srgbClr val="4472C4">
                    <a:lumMod val="20000"/>
                    <a:lumOff val="80000"/>
                  </a:srgbClr>
                </a:solidFill>
                <a:effectLst/>
                <a:uLnTx/>
                <a:uFillTx/>
                <a:latin typeface="Calibri" panose="020F0502020204030204"/>
                <a:ea typeface="+mn-ea"/>
                <a:cs typeface="+mn-cs"/>
              </a:rPr>
              <a:t>Putting God first will ensure for us an eternal inheritance!</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2800" b="0" i="0" u="none" strike="noStrike" kern="1200" cap="none" spc="0" normalizeH="0" baseline="0" noProof="0" dirty="0">
              <a:ln>
                <a:noFill/>
              </a:ln>
              <a:solidFill>
                <a:srgbClr val="4472C4">
                  <a:lumMod val="20000"/>
                  <a:lumOff val="80000"/>
                </a:srgbClr>
              </a:solidFill>
              <a:effectLst/>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800" b="0" i="0" u="none" strike="noStrike" kern="1200" cap="none" spc="0" normalizeH="0" baseline="0" noProof="0" dirty="0">
                <a:ln>
                  <a:noFill/>
                </a:ln>
                <a:solidFill>
                  <a:srgbClr val="4472C4">
                    <a:lumMod val="20000"/>
                    <a:lumOff val="80000"/>
                  </a:srgbClr>
                </a:solidFill>
                <a:effectLst/>
                <a:uLnTx/>
                <a:uFillTx/>
                <a:latin typeface="Calibri" panose="020F0502020204030204"/>
                <a:ea typeface="+mn-ea"/>
                <a:cs typeface="+mn-cs"/>
              </a:rPr>
              <a:t>1 Peter 1:3-5</a:t>
            </a:r>
          </a:p>
        </p:txBody>
      </p:sp>
    </p:spTree>
    <p:extLst>
      <p:ext uri="{BB962C8B-B14F-4D97-AF65-F5344CB8AC3E}">
        <p14:creationId xmlns:p14="http://schemas.microsoft.com/office/powerpoint/2010/main" val="3776418819"/>
      </p:ext>
    </p:extLst>
  </p:cSld>
  <p:clrMapOvr>
    <a:masterClrMapping/>
  </p:clrMapOvr>
  <mc:AlternateContent xmlns:mc="http://schemas.openxmlformats.org/markup-compatibility/2006" xmlns:p14="http://schemas.microsoft.com/office/powerpoint/2010/main">
    <mc:Choice Requires="p14">
      <p:transition spd="slow" p14:dur="1200">
        <p14:prism dir="d"/>
      </p:transition>
    </mc:Choice>
    <mc:Fallback xmlns="">
      <p:transition spd="slow">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1123</TotalTime>
  <Words>2930</Words>
  <Application>Microsoft Office PowerPoint</Application>
  <PresentationFormat>Widescreen</PresentationFormat>
  <Paragraphs>123</Paragraphs>
  <Slides>7</Slides>
  <Notes>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Calibri Light</vt:lpstr>
      <vt:lpstr>Impact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Stan Cox</dc:creator>
  <cp:lastModifiedBy>Stan Cox</cp:lastModifiedBy>
  <cp:revision>8</cp:revision>
  <dcterms:created xsi:type="dcterms:W3CDTF">2020-04-22T04:06:58Z</dcterms:created>
  <dcterms:modified xsi:type="dcterms:W3CDTF">2020-05-17T21:10:49Z</dcterms:modified>
</cp:coreProperties>
</file>