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10160000" cy="571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0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1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 Cox" userId="9376f276357bfffd" providerId="LiveId" clId="{D09F52A5-5A2E-44D2-A799-4F8F303340C0}"/>
    <pc:docChg chg="delSld">
      <pc:chgData name="Stan Cox" userId="9376f276357bfffd" providerId="LiveId" clId="{D09F52A5-5A2E-44D2-A799-4F8F303340C0}" dt="2025-05-11T05:42:45.296" v="0" actId="47"/>
      <pc:docMkLst>
        <pc:docMk/>
      </pc:docMkLst>
      <pc:sldChg chg="del">
        <pc:chgData name="Stan Cox" userId="9376f276357bfffd" providerId="LiveId" clId="{D09F52A5-5A2E-44D2-A799-4F8F303340C0}" dt="2025-05-11T05:42:45.296" v="0" actId="47"/>
        <pc:sldMkLst>
          <pc:docMk/>
          <pc:sldMk cId="753914495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301C-9419-45B6-905E-46318B66BAF4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91FE-883C-4172-80CA-67DD1E5F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2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301C-9419-45B6-905E-46318B66BAF4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91FE-883C-4172-80CA-67DD1E5F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2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301C-9419-45B6-905E-46318B66BAF4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91FE-883C-4172-80CA-67DD1E5F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5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301C-9419-45B6-905E-46318B66BAF4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91FE-883C-4172-80CA-67DD1E5F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9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301C-9419-45B6-905E-46318B66BAF4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91FE-883C-4172-80CA-67DD1E5F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2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301C-9419-45B6-905E-46318B66BAF4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91FE-883C-4172-80CA-67DD1E5F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49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301C-9419-45B6-905E-46318B66BAF4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91FE-883C-4172-80CA-67DD1E5F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4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301C-9419-45B6-905E-46318B66BAF4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91FE-883C-4172-80CA-67DD1E5F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7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301C-9419-45B6-905E-46318B66BAF4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91FE-883C-4172-80CA-67DD1E5F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7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5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301C-9419-45B6-905E-46318B66BAF4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91FE-883C-4172-80CA-67DD1E5F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1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5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301C-9419-45B6-905E-46318B66BAF4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91FE-883C-4172-80CA-67DD1E5F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F301C-9419-45B6-905E-46318B66BAF4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91FE-883C-4172-80CA-67DD1E5F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1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rgbClr val="A00B0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7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278" y="-3644"/>
            <a:ext cx="9409724" cy="1104636"/>
          </a:xfrm>
        </p:spPr>
        <p:txBody>
          <a:bodyPr>
            <a:normAutofit/>
          </a:bodyPr>
          <a:lstStyle/>
          <a:p>
            <a:r>
              <a:rPr lang="en-US" sz="5400" b="1" u="sng" dirty="0">
                <a:solidFill>
                  <a:srgbClr val="A00B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Psalms of Godly Sorrow</a:t>
            </a:r>
            <a:r>
              <a:rPr lang="en-US" sz="5400" b="1" u="sng" dirty="0">
                <a:solidFill>
                  <a:srgbClr val="A00B0F"/>
                </a:solidFill>
              </a:rPr>
              <a:t>:</a:t>
            </a:r>
            <a:endParaRPr lang="en-US" sz="5400" b="1" dirty="0">
              <a:solidFill>
                <a:srgbClr val="A00B0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277" y="1100992"/>
            <a:ext cx="9409723" cy="4614008"/>
          </a:xfrm>
        </p:spPr>
        <p:txBody>
          <a:bodyPr>
            <a:normAutofit/>
          </a:bodyPr>
          <a:lstStyle/>
          <a:p>
            <a:r>
              <a:rPr lang="en-US" sz="3600" dirty="0">
                <a:cs typeface="Arial" panose="020B0604020202020204" pitchFamily="34" charset="0"/>
              </a:rPr>
              <a:t>Psalms </a:t>
            </a:r>
            <a:r>
              <a:rPr lang="en-US" sz="3600" b="1" dirty="0">
                <a:cs typeface="Arial" panose="020B0604020202020204" pitchFamily="34" charset="0"/>
              </a:rPr>
              <a:t>6, 25, 32, 38, 51, 130, 143</a:t>
            </a:r>
            <a:endParaRPr lang="en-US" sz="3600" dirty="0">
              <a:cs typeface="Arial" panose="020B0604020202020204" pitchFamily="34" charset="0"/>
            </a:endParaRPr>
          </a:p>
          <a:p>
            <a:r>
              <a:rPr lang="en-US" sz="3600" b="1" dirty="0">
                <a:cs typeface="Arial" panose="020B0604020202020204" pitchFamily="34" charset="0"/>
              </a:rPr>
              <a:t>Hebrews 8:12; 10:17 (Jeremiah 31)</a:t>
            </a:r>
          </a:p>
          <a:p>
            <a:r>
              <a:rPr lang="en-US" sz="3600" i="1" dirty="0"/>
              <a:t>“So you also, when you have done all that you were commanded, say, 'We are unworthy servants; we have only done what was our duty.'"  </a:t>
            </a:r>
            <a:r>
              <a:rPr lang="en-US" sz="3600" b="1" i="1" dirty="0"/>
              <a:t>Luke 17:10</a:t>
            </a:r>
            <a:r>
              <a:rPr lang="en-US" sz="3600" i="1" dirty="0"/>
              <a:t>  </a:t>
            </a:r>
            <a:endParaRPr lang="en-US" sz="3600" dirty="0"/>
          </a:p>
          <a:p>
            <a:r>
              <a:rPr lang="en-US" sz="3600" dirty="0"/>
              <a:t>On one side of the cross, is our </a:t>
            </a:r>
            <a:r>
              <a:rPr lang="en-US" sz="3600" b="1" dirty="0"/>
              <a:t>sorrow</a:t>
            </a:r>
            <a:r>
              <a:rPr lang="en-US" sz="3600" dirty="0"/>
              <a:t> at the realization of my sins’ cost—the death of Christ. 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3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04" y="0"/>
            <a:ext cx="9629194" cy="1106424"/>
          </a:xfrm>
        </p:spPr>
        <p:txBody>
          <a:bodyPr>
            <a:normAutofit/>
          </a:bodyPr>
          <a:lstStyle/>
          <a:p>
            <a:r>
              <a:rPr lang="en-US" sz="5000" b="1" u="sng" dirty="0">
                <a:solidFill>
                  <a:srgbClr val="A00B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Psalms of Gratitude for Salvation</a:t>
            </a:r>
            <a:r>
              <a:rPr lang="en-US" sz="5000" b="1" u="sng" dirty="0">
                <a:solidFill>
                  <a:srgbClr val="A00B0F"/>
                </a:solidFill>
              </a:rPr>
              <a:t>:</a:t>
            </a:r>
            <a:endParaRPr lang="en-US" sz="5000" b="1" dirty="0">
              <a:solidFill>
                <a:srgbClr val="A00B0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403" y="1106424"/>
            <a:ext cx="9227977" cy="4753946"/>
          </a:xfrm>
        </p:spPr>
        <p:txBody>
          <a:bodyPr>
            <a:normAutofit/>
          </a:bodyPr>
          <a:lstStyle/>
          <a:p>
            <a:r>
              <a:rPr lang="en-US" sz="3200" dirty="0"/>
              <a:t>Psalms </a:t>
            </a:r>
            <a:r>
              <a:rPr lang="en-US" sz="3200" b="1" dirty="0"/>
              <a:t>18, 21, 30, 32, 34, 40, 66, 92, 108, 116, 118, 138</a:t>
            </a:r>
            <a:endParaRPr lang="en-US" sz="3200" dirty="0"/>
          </a:p>
          <a:p>
            <a:r>
              <a:rPr lang="en-US" sz="3200" dirty="0"/>
              <a:t>On the other side of the cross, is our </a:t>
            </a:r>
            <a:r>
              <a:rPr lang="en-US" sz="3200" b="1" dirty="0"/>
              <a:t>gratitude </a:t>
            </a:r>
            <a:r>
              <a:rPr lang="en-US" sz="3200" dirty="0"/>
              <a:t>at the realization of what God has done for me—sacrificed His Son.  </a:t>
            </a:r>
          </a:p>
          <a:p>
            <a:r>
              <a:rPr lang="en-US" sz="3200" b="1" dirty="0"/>
              <a:t>John 3:16</a:t>
            </a:r>
            <a:r>
              <a:rPr lang="en-US" sz="3200" dirty="0"/>
              <a:t>; </a:t>
            </a:r>
            <a:r>
              <a:rPr lang="en-US" sz="3200" b="1" dirty="0"/>
              <a:t>15:9-14; Romans 5:8; 1 John 4:7-10</a:t>
            </a:r>
            <a:endParaRPr lang="en-US" sz="3200" dirty="0"/>
          </a:p>
          <a:p>
            <a:r>
              <a:rPr lang="en-US" sz="3200" i="1" dirty="0"/>
              <a:t>What do you/should you think about during the partaking of the Lord’s Supper? </a:t>
            </a:r>
          </a:p>
          <a:p>
            <a:r>
              <a:rPr lang="en-US" sz="3200" i="1" dirty="0"/>
              <a:t>Why should you become (and live as) a Christian?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28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179</Words>
  <Application>Microsoft Office PowerPoint</Application>
  <PresentationFormat>Custom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Psalms of Godly Sorrow:</vt:lpstr>
      <vt:lpstr>Psalms of Gratitude for Salvation: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Stan Cox</cp:lastModifiedBy>
  <cp:revision>6</cp:revision>
  <dcterms:created xsi:type="dcterms:W3CDTF">2015-03-01T23:40:08Z</dcterms:created>
  <dcterms:modified xsi:type="dcterms:W3CDTF">2025-05-11T05:42:47Z</dcterms:modified>
</cp:coreProperties>
</file>