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2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9B4E821D-F48A-416F-BD17-185B191E916E}"/>
    <pc:docChg chg="delSld">
      <pc:chgData name="Stan Cox" userId="9376f276357bfffd" providerId="LiveId" clId="{9B4E821D-F48A-416F-BD17-185B191E916E}" dt="2025-05-11T05:43:40.773" v="1" actId="47"/>
      <pc:docMkLst>
        <pc:docMk/>
      </pc:docMkLst>
      <pc:sldChg chg="del">
        <pc:chgData name="Stan Cox" userId="9376f276357bfffd" providerId="LiveId" clId="{9B4E821D-F48A-416F-BD17-185B191E916E}" dt="2025-05-11T05:43:34.337" v="0" actId="47"/>
        <pc:sldMkLst>
          <pc:docMk/>
          <pc:sldMk cId="2471991777" sldId="256"/>
        </pc:sldMkLst>
      </pc:sldChg>
      <pc:sldChg chg="del">
        <pc:chgData name="Stan Cox" userId="9376f276357bfffd" providerId="LiveId" clId="{9B4E821D-F48A-416F-BD17-185B191E916E}" dt="2025-05-11T05:43:40.773" v="1" actId="47"/>
        <pc:sldMkLst>
          <pc:docMk/>
          <pc:sldMk cId="2028255611" sldId="28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492F4-EEBD-46A9-A018-34302FC6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97357-1453-46CB-82C9-DDA1D08F8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BDF6-B592-40E3-95E1-A6B01F472A46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5642B-4260-4E9C-A6AC-408D514DD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C70A14-5611-4B2B-B7D3-CEBD4D507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D5DF-44D8-4902-9204-548DB078E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17551E-342D-4CB5-8763-7CB4F1792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D3778-31D1-4054-8F61-63D2DD47C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306A4-6827-4BE1-AC98-DEF3AF1A0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7BDF6-B592-40E3-95E1-A6B01F472A46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4FD1A-856D-4841-9503-E6FD54B05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0890A-9F5C-4DDA-9566-A26EBC613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2D5DF-44D8-4902-9204-548DB078E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245FE1-6CB3-466F-AAFD-46612A89F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134A-C024-4B54-8FC8-51E28BD110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F845C9-249D-45C6-A1EC-0EC8E52F5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Lessons on </a:t>
            </a:r>
            <a:r>
              <a:rPr lang="en-US" sz="6600">
                <a:latin typeface="AxeHandel" panose="02000506000000020004" pitchFamily="2" charset="0"/>
              </a:rPr>
              <a:t>Sin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and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6600">
                <a:latin typeface="AxeHandel" panose="02000506000000020004" pitchFamily="2" charset="0"/>
              </a:rPr>
              <a:t>Grace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from the </a:t>
            </a:r>
            <a:r>
              <a:rPr lang="en-US" sz="6600">
                <a:latin typeface="AxeHandel" panose="02000506000000020004" pitchFamily="2" charset="0"/>
              </a:rPr>
              <a:t>Axe-Head</a:t>
            </a:r>
            <a:endParaRPr lang="en-US" sz="5400" dirty="0">
              <a:latin typeface="AxeHandel" panose="02000506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81FAF-ABE8-41D8-8B66-3839FA7DDC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EBFCF1-F52D-4515-91CD-8DA270A6C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Lessons on </a:t>
            </a:r>
            <a:r>
              <a:rPr lang="en-US" sz="6600">
                <a:latin typeface="AxeHandel" panose="02000506000000020004" pitchFamily="2" charset="0"/>
              </a:rPr>
              <a:t>Sin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and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6600">
                <a:latin typeface="AxeHandel" panose="02000506000000020004" pitchFamily="2" charset="0"/>
              </a:rPr>
              <a:t>Grace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from the </a:t>
            </a:r>
            <a:r>
              <a:rPr lang="en-US" sz="6600">
                <a:latin typeface="AxeHandel" panose="02000506000000020004" pitchFamily="2" charset="0"/>
              </a:rPr>
              <a:t>Axe-Head</a:t>
            </a:r>
            <a:endParaRPr lang="en-US" sz="5400" dirty="0">
              <a:latin typeface="AxeHandel" panose="02000506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21FEB1-CD78-4633-8FF8-6D9740E238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3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8E439B-362C-46E8-9019-E267A7E47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Lessons on </a:t>
            </a:r>
            <a:r>
              <a:rPr lang="en-US" sz="6600">
                <a:latin typeface="AxeHandel" panose="02000506000000020004" pitchFamily="2" charset="0"/>
              </a:rPr>
              <a:t>Sin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and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6600">
                <a:latin typeface="AxeHandel" panose="02000506000000020004" pitchFamily="2" charset="0"/>
              </a:rPr>
              <a:t>Grace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from the </a:t>
            </a:r>
            <a:r>
              <a:rPr lang="en-US" sz="6600">
                <a:latin typeface="AxeHandel" panose="02000506000000020004" pitchFamily="2" charset="0"/>
              </a:rPr>
              <a:t>Axe-Head</a:t>
            </a:r>
            <a:endParaRPr lang="en-US" sz="5400" dirty="0">
              <a:latin typeface="AxeHandel" panose="02000506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019F33-DE4C-4FD8-9AEF-3086231B8F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3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96D901-6D31-428B-A3ED-2E8FBDC5E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Lessons on </a:t>
            </a:r>
            <a:r>
              <a:rPr lang="en-US" sz="6600">
                <a:latin typeface="AxeHandel" panose="02000506000000020004" pitchFamily="2" charset="0"/>
              </a:rPr>
              <a:t>Sin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and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6600">
                <a:latin typeface="AxeHandel" panose="02000506000000020004" pitchFamily="2" charset="0"/>
              </a:rPr>
              <a:t>Grace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from the </a:t>
            </a:r>
            <a:r>
              <a:rPr lang="en-US" sz="6600">
                <a:latin typeface="AxeHandel" panose="02000506000000020004" pitchFamily="2" charset="0"/>
              </a:rPr>
              <a:t>Axe-Head</a:t>
            </a:r>
            <a:endParaRPr lang="en-US" sz="5400" dirty="0">
              <a:latin typeface="AxeHandel" panose="02000506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757CC9-A5A3-471D-B81E-1717E891D4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80A419-5B67-45F0-A6EA-A33A5E150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Lessons on </a:t>
            </a:r>
            <a:r>
              <a:rPr lang="en-US" sz="6600">
                <a:latin typeface="AxeHandel" panose="02000506000000020004" pitchFamily="2" charset="0"/>
              </a:rPr>
              <a:t>Sin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and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6600">
                <a:latin typeface="AxeHandel" panose="02000506000000020004" pitchFamily="2" charset="0"/>
              </a:rPr>
              <a:t>Grace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from the </a:t>
            </a:r>
            <a:r>
              <a:rPr lang="en-US" sz="6600">
                <a:latin typeface="AxeHandel" panose="02000506000000020004" pitchFamily="2" charset="0"/>
              </a:rPr>
              <a:t>Axe-Head</a:t>
            </a:r>
            <a:endParaRPr lang="en-US" sz="5400" dirty="0">
              <a:latin typeface="AxeHandel" panose="02000506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302825-ECD4-45C7-8F61-06A004E14C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4BACB8-52DD-4B25-9CD5-7A6F1B667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Lessons on </a:t>
            </a:r>
            <a:r>
              <a:rPr lang="en-US" sz="6600">
                <a:latin typeface="AxeHandel" panose="02000506000000020004" pitchFamily="2" charset="0"/>
              </a:rPr>
              <a:t>Sin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and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6600">
                <a:latin typeface="AxeHandel" panose="02000506000000020004" pitchFamily="2" charset="0"/>
              </a:rPr>
              <a:t>Grace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from the </a:t>
            </a:r>
            <a:r>
              <a:rPr lang="en-US" sz="6600">
                <a:latin typeface="AxeHandel" panose="02000506000000020004" pitchFamily="2" charset="0"/>
              </a:rPr>
              <a:t>Axe-Head</a:t>
            </a:r>
            <a:endParaRPr lang="en-US" sz="5400" dirty="0">
              <a:latin typeface="AxeHandel" panose="02000506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34A6DA-BA39-4EFB-8673-2C0BA73908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8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42C6EC-32FD-4E50-A11F-6A8F5FE6D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Lessons on </a:t>
            </a:r>
            <a:r>
              <a:rPr lang="en-US" sz="6600">
                <a:latin typeface="AxeHandel" panose="02000506000000020004" pitchFamily="2" charset="0"/>
              </a:rPr>
              <a:t>Sin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and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6600">
                <a:latin typeface="AxeHandel" panose="02000506000000020004" pitchFamily="2" charset="0"/>
              </a:rPr>
              <a:t>Grace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from the </a:t>
            </a:r>
            <a:r>
              <a:rPr lang="en-US" sz="6600">
                <a:latin typeface="AxeHandel" panose="02000506000000020004" pitchFamily="2" charset="0"/>
              </a:rPr>
              <a:t>Axe-Head</a:t>
            </a:r>
            <a:endParaRPr lang="en-US" sz="5400" dirty="0">
              <a:latin typeface="AxeHandel" panose="02000506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0D4CFE-389A-4FAF-B3A8-8B3D20E8E2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5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7F4C0A-50CF-4411-A990-73A3D0C8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Lessons on </a:t>
            </a:r>
            <a:r>
              <a:rPr lang="en-US" sz="6600">
                <a:latin typeface="AxeHandel" panose="02000506000000020004" pitchFamily="2" charset="0"/>
              </a:rPr>
              <a:t>Sin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and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6600">
                <a:latin typeface="AxeHandel" panose="02000506000000020004" pitchFamily="2" charset="0"/>
              </a:rPr>
              <a:t>Grace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from the </a:t>
            </a:r>
            <a:r>
              <a:rPr lang="en-US" sz="6600">
                <a:latin typeface="AxeHandel" panose="02000506000000020004" pitchFamily="2" charset="0"/>
              </a:rPr>
              <a:t>Axe-Head</a:t>
            </a:r>
            <a:endParaRPr lang="en-US" sz="5400" dirty="0">
              <a:latin typeface="AxeHandel" panose="02000506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F9551F-191B-4000-811E-6FA0D9DB53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6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B2FCB9-F986-4B75-A042-394ACBE03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Lessons on </a:t>
            </a:r>
            <a:r>
              <a:rPr lang="en-US" sz="6600">
                <a:latin typeface="AxeHandel" panose="02000506000000020004" pitchFamily="2" charset="0"/>
              </a:rPr>
              <a:t>Sin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and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6600">
                <a:latin typeface="AxeHandel" panose="02000506000000020004" pitchFamily="2" charset="0"/>
              </a:rPr>
              <a:t>Grace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from the </a:t>
            </a:r>
            <a:r>
              <a:rPr lang="en-US" sz="6600">
                <a:latin typeface="AxeHandel" panose="02000506000000020004" pitchFamily="2" charset="0"/>
              </a:rPr>
              <a:t>Axe-Head</a:t>
            </a:r>
            <a:endParaRPr lang="en-US" sz="5400" dirty="0">
              <a:latin typeface="AxeHandel" panose="02000506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C863CE-0530-4F81-9470-B79C8B7D84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EE06A1-820D-4D8F-80BB-28131F6D9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Lessons on </a:t>
            </a:r>
            <a:r>
              <a:rPr lang="en-US" sz="6600">
                <a:latin typeface="AxeHandel" panose="02000506000000020004" pitchFamily="2" charset="0"/>
              </a:rPr>
              <a:t>Sin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and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6600">
                <a:latin typeface="AxeHandel" panose="02000506000000020004" pitchFamily="2" charset="0"/>
              </a:rPr>
              <a:t>Grace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from the </a:t>
            </a:r>
            <a:r>
              <a:rPr lang="en-US" sz="6600">
                <a:latin typeface="AxeHandel" panose="02000506000000020004" pitchFamily="2" charset="0"/>
              </a:rPr>
              <a:t>Axe-Head</a:t>
            </a:r>
            <a:endParaRPr lang="en-US" sz="5400" dirty="0">
              <a:latin typeface="AxeHandel" panose="02000506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5A7EBB-D6F4-4349-AC2A-3B98982FD5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7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7B6BB4-B9D8-432D-9EC4-B6476D16A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88C131-89CE-4CBB-8170-F3C74381D1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8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4EC8E8-B80F-42C1-9258-A4044D3B2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Lessons on </a:t>
            </a:r>
            <a:r>
              <a:rPr lang="en-US" sz="6600">
                <a:latin typeface="AxeHandel" panose="02000506000000020004" pitchFamily="2" charset="0"/>
              </a:rPr>
              <a:t>Sin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and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6600">
                <a:latin typeface="AxeHandel" panose="02000506000000020004" pitchFamily="2" charset="0"/>
              </a:rPr>
              <a:t>Grace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from the </a:t>
            </a:r>
            <a:r>
              <a:rPr lang="en-US" sz="6600">
                <a:latin typeface="AxeHandel" panose="02000506000000020004" pitchFamily="2" charset="0"/>
              </a:rPr>
              <a:t>Axe-Head</a:t>
            </a:r>
            <a:endParaRPr lang="en-US" sz="5400" dirty="0">
              <a:latin typeface="AxeHandel" panose="02000506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3452E2-76A1-42CD-A09B-3BF2A5EA85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F6693F-D9E2-4DCF-B4C8-3A0636803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Lessons on </a:t>
            </a:r>
            <a:r>
              <a:rPr lang="en-US" sz="6600">
                <a:latin typeface="AxeHandel" panose="02000506000000020004" pitchFamily="2" charset="0"/>
              </a:rPr>
              <a:t>Sin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and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6600">
                <a:latin typeface="AxeHandel" panose="02000506000000020004" pitchFamily="2" charset="0"/>
              </a:rPr>
              <a:t>Grace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from the </a:t>
            </a:r>
            <a:r>
              <a:rPr lang="en-US" sz="6600">
                <a:latin typeface="AxeHandel" panose="02000506000000020004" pitchFamily="2" charset="0"/>
              </a:rPr>
              <a:t>Axe-Head</a:t>
            </a:r>
            <a:endParaRPr lang="en-US" sz="5400" dirty="0">
              <a:latin typeface="AxeHandel" panose="02000506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EC6F85-2767-4404-9D68-0BA64F1DF5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2EA507-DBA0-44C1-8173-2549720DE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Lessons on </a:t>
            </a:r>
            <a:r>
              <a:rPr lang="en-US" sz="6600">
                <a:latin typeface="AxeHandel" panose="02000506000000020004" pitchFamily="2" charset="0"/>
              </a:rPr>
              <a:t>Sin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and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6600">
                <a:latin typeface="AxeHandel" panose="02000506000000020004" pitchFamily="2" charset="0"/>
              </a:rPr>
              <a:t>Grace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from the </a:t>
            </a:r>
            <a:r>
              <a:rPr lang="en-US" sz="6600">
                <a:latin typeface="AxeHandel" panose="02000506000000020004" pitchFamily="2" charset="0"/>
              </a:rPr>
              <a:t>Axe-Head</a:t>
            </a:r>
            <a:endParaRPr lang="en-US" sz="5400" dirty="0">
              <a:latin typeface="AxeHandel" panose="02000506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EA0B9E-D96C-4D58-BD8A-6C8259A197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0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446611-9DEB-4A65-BECD-D07AD46B9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Lessons on </a:t>
            </a:r>
            <a:r>
              <a:rPr lang="en-US" sz="6600">
                <a:latin typeface="AxeHandel" panose="02000506000000020004" pitchFamily="2" charset="0"/>
              </a:rPr>
              <a:t>Sin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and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6600">
                <a:latin typeface="AxeHandel" panose="02000506000000020004" pitchFamily="2" charset="0"/>
              </a:rPr>
              <a:t>Grace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from the </a:t>
            </a:r>
            <a:r>
              <a:rPr lang="en-US" sz="6600">
                <a:latin typeface="AxeHandel" panose="02000506000000020004" pitchFamily="2" charset="0"/>
              </a:rPr>
              <a:t>Axe-Head</a:t>
            </a:r>
            <a:endParaRPr lang="en-US" sz="5400" dirty="0">
              <a:latin typeface="AxeHandel" panose="02000506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E8F1C1-0977-4A56-8F86-B06CE4A299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9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138E9B-6B2B-4286-ABF8-85B51AF7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Lessons on </a:t>
            </a:r>
            <a:r>
              <a:rPr lang="en-US" sz="6600">
                <a:latin typeface="AxeHandel" panose="02000506000000020004" pitchFamily="2" charset="0"/>
              </a:rPr>
              <a:t>Sin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and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6600">
                <a:latin typeface="AxeHandel" panose="02000506000000020004" pitchFamily="2" charset="0"/>
              </a:rPr>
              <a:t>Grace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from the </a:t>
            </a:r>
            <a:r>
              <a:rPr lang="en-US" sz="6600">
                <a:latin typeface="AxeHandel" panose="02000506000000020004" pitchFamily="2" charset="0"/>
              </a:rPr>
              <a:t>Axe-Head</a:t>
            </a:r>
            <a:endParaRPr lang="en-US" sz="5400" dirty="0">
              <a:latin typeface="AxeHandel" panose="02000506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A0D205-533F-4123-BCA0-AD23FA05B0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3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C4EE11-A01E-40E4-928E-BAF17E7B6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Lessons on </a:t>
            </a:r>
            <a:r>
              <a:rPr lang="en-US" sz="6600">
                <a:latin typeface="AxeHandel" panose="02000506000000020004" pitchFamily="2" charset="0"/>
              </a:rPr>
              <a:t>Sin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and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6600">
                <a:latin typeface="AxeHandel" panose="02000506000000020004" pitchFamily="2" charset="0"/>
              </a:rPr>
              <a:t>Grace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from the </a:t>
            </a:r>
            <a:r>
              <a:rPr lang="en-US" sz="6600">
                <a:latin typeface="AxeHandel" panose="02000506000000020004" pitchFamily="2" charset="0"/>
              </a:rPr>
              <a:t>Axe-Head</a:t>
            </a:r>
            <a:endParaRPr lang="en-US" sz="5400" dirty="0">
              <a:latin typeface="AxeHandel" panose="02000506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21A72C-1419-49BE-811D-BD4183AC1A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2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B465E4-0F26-4200-B4D5-9E5AF629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Lessons on </a:t>
            </a:r>
            <a:r>
              <a:rPr lang="en-US" sz="6600">
                <a:latin typeface="AxeHandel" panose="02000506000000020004" pitchFamily="2" charset="0"/>
              </a:rPr>
              <a:t>Sin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and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6600">
                <a:latin typeface="AxeHandel" panose="02000506000000020004" pitchFamily="2" charset="0"/>
              </a:rPr>
              <a:t>Grace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from the </a:t>
            </a:r>
            <a:r>
              <a:rPr lang="en-US" sz="6600">
                <a:latin typeface="AxeHandel" panose="02000506000000020004" pitchFamily="2" charset="0"/>
              </a:rPr>
              <a:t>Axe-Head</a:t>
            </a:r>
            <a:endParaRPr lang="en-US" sz="5400" dirty="0">
              <a:latin typeface="AxeHandel" panose="02000506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26A7DC-E1CD-4C18-8622-01EF533B68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0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D11189-B954-404C-90AE-FDA746A1D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Lessons on </a:t>
            </a:r>
            <a:r>
              <a:rPr lang="en-US" sz="6600">
                <a:latin typeface="AxeHandel" panose="02000506000000020004" pitchFamily="2" charset="0"/>
              </a:rPr>
              <a:t>Sin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and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6600">
                <a:latin typeface="AxeHandel" panose="02000506000000020004" pitchFamily="2" charset="0"/>
              </a:rPr>
              <a:t>Grace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from the </a:t>
            </a:r>
            <a:r>
              <a:rPr lang="en-US" sz="6600">
                <a:latin typeface="AxeHandel" panose="02000506000000020004" pitchFamily="2" charset="0"/>
              </a:rPr>
              <a:t>Axe-Head</a:t>
            </a:r>
            <a:endParaRPr lang="en-US" sz="5400" dirty="0">
              <a:latin typeface="AxeHandel" panose="02000506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171407-D08A-4D0C-BE44-02DC8BEBFB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2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AD6345-347C-4B50-86E0-E2BC498C5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Lessons on </a:t>
            </a:r>
            <a:r>
              <a:rPr lang="en-US" sz="6600">
                <a:latin typeface="AxeHandel" panose="02000506000000020004" pitchFamily="2" charset="0"/>
              </a:rPr>
              <a:t>Sin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and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6600">
                <a:latin typeface="AxeHandel" panose="02000506000000020004" pitchFamily="2" charset="0"/>
              </a:rPr>
              <a:t>Grace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from the </a:t>
            </a:r>
            <a:r>
              <a:rPr lang="en-US" sz="6600">
                <a:latin typeface="AxeHandel" panose="02000506000000020004" pitchFamily="2" charset="0"/>
              </a:rPr>
              <a:t>Axe-Head</a:t>
            </a:r>
            <a:endParaRPr lang="en-US" sz="5400" dirty="0">
              <a:latin typeface="AxeHandel" panose="02000506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041C22-DA87-4861-88E0-D4DAA0D855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0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013BE6-0F47-420B-B5B5-C25169499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>
                <a:solidFill>
                  <a:srgbClr val="FCE8AD"/>
                </a:solidFill>
                <a:latin typeface="AxeHandel" panose="02000506000000020004" pitchFamily="2" charset="0"/>
              </a:rPr>
              <a:t>A Floating </a:t>
            </a:r>
            <a:endParaRPr lang="en-US" sz="9600" dirty="0">
              <a:solidFill>
                <a:srgbClr val="FCE8AD"/>
              </a:solidFill>
              <a:latin typeface="AxeHandel" panose="02000506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1E7DB7-50E1-46B3-A9F6-B20EF66A3A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9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A8884C-315F-44AD-821D-65C5C2C1C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>
                <a:solidFill>
                  <a:srgbClr val="FCE8AD"/>
                </a:solidFill>
                <a:latin typeface="AxeHandel" panose="02000506000000020004" pitchFamily="2" charset="0"/>
              </a:rPr>
              <a:t>A Floating </a:t>
            </a:r>
            <a:endParaRPr lang="en-US" sz="9600" dirty="0">
              <a:solidFill>
                <a:srgbClr val="FCE8AD"/>
              </a:solidFill>
              <a:latin typeface="AxeHandel" panose="02000506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102D4B-4D05-4678-8C87-F0BFCAF93B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6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553028-C501-4039-B178-FD9EA3FF1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Lessons on </a:t>
            </a:r>
            <a:r>
              <a:rPr lang="en-US" sz="6600">
                <a:latin typeface="AxeHandel" panose="02000506000000020004" pitchFamily="2" charset="0"/>
              </a:rPr>
              <a:t>Sin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and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6600">
                <a:latin typeface="AxeHandel" panose="02000506000000020004" pitchFamily="2" charset="0"/>
              </a:rPr>
              <a:t>Grace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from the </a:t>
            </a:r>
            <a:r>
              <a:rPr lang="en-US" sz="6600">
                <a:latin typeface="AxeHandel" panose="02000506000000020004" pitchFamily="2" charset="0"/>
              </a:rPr>
              <a:t>Axe-Head</a:t>
            </a:r>
            <a:endParaRPr lang="en-US" sz="5400" dirty="0">
              <a:latin typeface="AxeHandel" panose="02000506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F0531-B142-4DEC-A601-BC590F7D02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BBFAFF-1989-4A94-B0E5-9F7BB74C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Lessons on </a:t>
            </a:r>
            <a:r>
              <a:rPr lang="en-US" sz="6600">
                <a:latin typeface="AxeHandel" panose="02000506000000020004" pitchFamily="2" charset="0"/>
              </a:rPr>
              <a:t>Sin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and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6600">
                <a:latin typeface="AxeHandel" panose="02000506000000020004" pitchFamily="2" charset="0"/>
              </a:rPr>
              <a:t>Grace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from the </a:t>
            </a:r>
            <a:r>
              <a:rPr lang="en-US" sz="6600">
                <a:latin typeface="AxeHandel" panose="02000506000000020004" pitchFamily="2" charset="0"/>
              </a:rPr>
              <a:t>Axe-Head</a:t>
            </a:r>
            <a:endParaRPr lang="en-US" sz="5400" dirty="0">
              <a:latin typeface="AxeHandel" panose="02000506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6284FC-DEDE-4AE1-88D0-E4F7278235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84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73EB20-BC53-4000-81F6-C6DC08EC5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Lessons on </a:t>
            </a:r>
            <a:r>
              <a:rPr lang="en-US" sz="6600">
                <a:latin typeface="AxeHandel" panose="02000506000000020004" pitchFamily="2" charset="0"/>
              </a:rPr>
              <a:t>Sin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and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6600">
                <a:latin typeface="AxeHandel" panose="02000506000000020004" pitchFamily="2" charset="0"/>
              </a:rPr>
              <a:t>Grace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from the </a:t>
            </a:r>
            <a:r>
              <a:rPr lang="en-US" sz="6600">
                <a:latin typeface="AxeHandel" panose="02000506000000020004" pitchFamily="2" charset="0"/>
              </a:rPr>
              <a:t>Axe-Head</a:t>
            </a:r>
            <a:endParaRPr lang="en-US" sz="5400" dirty="0">
              <a:latin typeface="AxeHandel" panose="02000506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2CCBFC-EAAF-407C-B3F6-CA583A6456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15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F862FD-C177-4F9F-BA54-B5B3F0A2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Lessons on </a:t>
            </a:r>
            <a:r>
              <a:rPr lang="en-US" sz="6600">
                <a:latin typeface="AxeHandel" panose="02000506000000020004" pitchFamily="2" charset="0"/>
              </a:rPr>
              <a:t>Sin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and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6600">
                <a:latin typeface="AxeHandel" panose="02000506000000020004" pitchFamily="2" charset="0"/>
              </a:rPr>
              <a:t>Grace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from the </a:t>
            </a:r>
            <a:r>
              <a:rPr lang="en-US" sz="6600">
                <a:latin typeface="AxeHandel" panose="02000506000000020004" pitchFamily="2" charset="0"/>
              </a:rPr>
              <a:t>Axe-Head</a:t>
            </a:r>
            <a:endParaRPr lang="en-US" sz="5400" dirty="0">
              <a:latin typeface="AxeHandel" panose="02000506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77B84F-2252-4FD7-81B6-C36134C4F9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1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3F8FA1-9DBF-4FDC-940A-6F514FF05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Lessons on </a:t>
            </a:r>
            <a:r>
              <a:rPr lang="en-US" sz="6600">
                <a:latin typeface="AxeHandel" panose="02000506000000020004" pitchFamily="2" charset="0"/>
              </a:rPr>
              <a:t>Sin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and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6600">
                <a:latin typeface="AxeHandel" panose="02000506000000020004" pitchFamily="2" charset="0"/>
              </a:rPr>
              <a:t>Grace</a:t>
            </a:r>
            <a:r>
              <a:rPr lang="en-US" sz="5400">
                <a:latin typeface="AxeHandel" panose="02000506000000020004" pitchFamily="2" charset="0"/>
              </a:rPr>
              <a:t> </a:t>
            </a:r>
            <a:r>
              <a:rPr lang="en-US" sz="5400">
                <a:solidFill>
                  <a:srgbClr val="FCE8AD"/>
                </a:solidFill>
                <a:latin typeface="AxeHandel" panose="02000506000000020004" pitchFamily="2" charset="0"/>
              </a:rPr>
              <a:t>from the </a:t>
            </a:r>
            <a:r>
              <a:rPr lang="en-US" sz="6600">
                <a:latin typeface="AxeHandel" panose="02000506000000020004" pitchFamily="2" charset="0"/>
              </a:rPr>
              <a:t>Axe-Head</a:t>
            </a:r>
            <a:endParaRPr lang="en-US" sz="5400" dirty="0">
              <a:latin typeface="AxeHandel" panose="02000506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860E3B-17BF-4469-8ADC-E3A1DAFF89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9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196</Words>
  <Application>Microsoft Office PowerPoint</Application>
  <PresentationFormat>Widescreen</PresentationFormat>
  <Paragraphs>26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AxeHandel</vt:lpstr>
      <vt:lpstr>Calibri</vt:lpstr>
      <vt:lpstr>Calibri Light</vt:lpstr>
      <vt:lpstr>Office Theme</vt:lpstr>
      <vt:lpstr>PowerPoint Presentation</vt:lpstr>
      <vt:lpstr>PowerPoint Presentation</vt:lpstr>
      <vt:lpstr>A Floating </vt:lpstr>
      <vt:lpstr>A Floating </vt:lpstr>
      <vt:lpstr>Lessons on Sin and Grace from the Axe-Head</vt:lpstr>
      <vt:lpstr>Lessons on Sin and Grace from the Axe-Head</vt:lpstr>
      <vt:lpstr>Lessons on Sin and Grace from the Axe-Head</vt:lpstr>
      <vt:lpstr>Lessons on Sin and Grace from the Axe-Head</vt:lpstr>
      <vt:lpstr>Lessons on Sin and Grace from the Axe-Head</vt:lpstr>
      <vt:lpstr>Lessons on Sin and Grace from the Axe-Head</vt:lpstr>
      <vt:lpstr>Lessons on Sin and Grace from the Axe-Head</vt:lpstr>
      <vt:lpstr>Lessons on Sin and Grace from the Axe-Head</vt:lpstr>
      <vt:lpstr>Lessons on Sin and Grace from the Axe-Head</vt:lpstr>
      <vt:lpstr>Lessons on Sin and Grace from the Axe-Head</vt:lpstr>
      <vt:lpstr>Lessons on Sin and Grace from the Axe-Head</vt:lpstr>
      <vt:lpstr>Lessons on Sin and Grace from the Axe-Head</vt:lpstr>
      <vt:lpstr>Lessons on Sin and Grace from the Axe-Head</vt:lpstr>
      <vt:lpstr>Lessons on Sin and Grace from the Axe-Head</vt:lpstr>
      <vt:lpstr>Lessons on Sin and Grace from the Axe-Head</vt:lpstr>
      <vt:lpstr>Lessons on Sin and Grace from the Axe-Head</vt:lpstr>
      <vt:lpstr>Lessons on Sin and Grace from the Axe-Head</vt:lpstr>
      <vt:lpstr>Lessons on Sin and Grace from the Axe-Head</vt:lpstr>
      <vt:lpstr>Lessons on Sin and Grace from the Axe-Head</vt:lpstr>
      <vt:lpstr>Lessons on Sin and Grace from the Axe-Head</vt:lpstr>
      <vt:lpstr>Lessons on Sin and Grace from the Axe-Head</vt:lpstr>
      <vt:lpstr>Lessons on Sin and Grace from the Axe-Head</vt:lpstr>
      <vt:lpstr>Lessons on Sin and Grace from the Axe-Head</vt:lpstr>
      <vt:lpstr>Lessons on Sin and Grace from the Axe-Head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Reagan McClenny</dc:creator>
  <cp:lastModifiedBy>Stan Cox</cp:lastModifiedBy>
  <cp:revision>2</cp:revision>
  <dcterms:created xsi:type="dcterms:W3CDTF">2020-06-28T04:11:18Z</dcterms:created>
  <dcterms:modified xsi:type="dcterms:W3CDTF">2025-05-11T05:43:43Z</dcterms:modified>
</cp:coreProperties>
</file>