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6548-94A6-446F-BF16-7E741DD2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72260-D9E5-9BE2-8653-3DCA8110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606C-6A00-4E28-8146-7B691FC9F83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6E213-2E34-1ACA-2FC8-7E561AE5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8B1B0-645A-C44B-AC92-1A8CDEFB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333BF-34BD-4215-A8EC-9F931EEB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F27D4-A881-6290-32D9-5A8B0BE5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92B3C-2A10-BC43-E884-2CB476542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66D2-35DD-33E7-2104-CC86E9078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D606C-6A00-4E28-8146-7B691FC9F83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36774-14E1-FCCA-6124-14E24EC75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10EA6-5E58-B92F-005F-056D0846C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F333BF-34BD-4215-A8EC-9F931EEB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440AD7-A5DC-4EA1-5021-67FFEFA7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effectLst>
                  <a:glow rad="101600">
                    <a:srgbClr val="F9F5EB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elix Titling" panose="020B0604020202020204" pitchFamily="82" charset="0"/>
              </a:rPr>
              <a:t>What God’s Grace Teaches </a:t>
            </a:r>
            <a:r>
              <a:rPr lang="en-US" sz="5400" b="1">
                <a:effectLst>
                  <a:glow rad="101600">
                    <a:srgbClr val="F9F5EB"/>
                  </a:glow>
                </a:effectLst>
                <a:latin typeface="Felix Titling" panose="020B0604020202020204" pitchFamily="82" charset="0"/>
              </a:rPr>
              <a:t>Us</a:t>
            </a:r>
            <a:r>
              <a:rPr lang="en-US" sz="5400" b="1">
                <a:effectLst>
                  <a:glow rad="101600">
                    <a:srgbClr val="F9F5EB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elix Titling" panose="020B0604020202020204" pitchFamily="82" charset="0"/>
              </a:rPr>
              <a:t>…</a:t>
            </a:r>
            <a:endParaRPr lang="en-US" sz="5400" b="1" dirty="0">
              <a:effectLst>
                <a:glow rad="101600">
                  <a:srgbClr val="F9F5EB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Felix Titling" panose="020B0604020202020204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6AED4-0B65-511E-CAE8-BBACAB58D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7B43D-7F7B-4EB2-0E44-F876455D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BFA47-3FE8-0AAF-9C54-9083BB107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6B519-CC8B-0CB4-E5D4-5B60F87B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390AC-A467-DB96-9F5D-ABF4542C2D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ADFF72-6A51-6D78-2625-70AD2C7B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0AF28-16A7-3B4B-B844-C59E3340C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67183F-988D-6C61-B4E3-FF176335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92BC2-5C2E-48EE-E1B2-371548F1B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68604C-9ACF-2168-D3A7-1334CFFA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effectLst>
                  <a:glow rad="101600">
                    <a:srgbClr val="F9F5EB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elix Titling" panose="020B0604020202020204" pitchFamily="82" charset="0"/>
              </a:rPr>
              <a:t>What God’s Grace Teaches </a:t>
            </a:r>
            <a:r>
              <a:rPr lang="en-US" sz="5400" b="1">
                <a:effectLst>
                  <a:glow rad="101600">
                    <a:srgbClr val="F9F5EB"/>
                  </a:glow>
                </a:effectLst>
                <a:latin typeface="Felix Titling" panose="020B0604020202020204" pitchFamily="82" charset="0"/>
              </a:rPr>
              <a:t>Us</a:t>
            </a:r>
            <a:r>
              <a:rPr lang="en-US" sz="5400" b="1">
                <a:effectLst>
                  <a:glow rad="101600">
                    <a:srgbClr val="F9F5EB"/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elix Titling" panose="020B0604020202020204" pitchFamily="82" charset="0"/>
              </a:rPr>
              <a:t>…</a:t>
            </a:r>
            <a:endParaRPr lang="en-US" sz="5400" b="1" dirty="0">
              <a:effectLst>
                <a:glow rad="101600">
                  <a:srgbClr val="F9F5EB"/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Felix Titling" panose="020B0604020202020204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EE8A3-D37B-4484-9E29-7DD0C86AA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FE0D4-767A-B5D3-E8CA-221A9344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7966C-B3E5-7462-342E-F2BF91BC0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B0F6A1-669F-82B3-A7CD-BD3DF395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5EC5C-FDB7-3750-41DB-3543C814E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8E942-FB53-D641-6F27-F6D4F469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4AD38-D514-4D2C-F10C-F92C7C897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8ED590-1A24-0E94-5FF4-DB2705E1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E545D-943E-CEC2-012A-AC601B465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A930A-1D98-C971-8AA0-FA6484BDA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A6EE5-662A-2198-0ADC-FDF9AC6F0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5CDF46-45C6-E601-078E-F0B66C2B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2E539-2D09-9DB2-1530-1A45BB65D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6DC2FD-CA48-E4DA-FA7F-83D71906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4A128B-B74A-CE2C-ED6C-C6A29A036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Felix Titling</vt:lpstr>
      <vt:lpstr>Office Theme</vt:lpstr>
      <vt:lpstr>What God’s Grace Teaches Us…</vt:lpstr>
      <vt:lpstr>What God’s Grace Teaches 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Reagan McClenny</dc:creator>
  <cp:lastModifiedBy>Stan Cox</cp:lastModifiedBy>
  <cp:revision>1</cp:revision>
  <dcterms:created xsi:type="dcterms:W3CDTF">2025-05-12T16:17:26Z</dcterms:created>
  <dcterms:modified xsi:type="dcterms:W3CDTF">2025-05-12T19:34:54Z</dcterms:modified>
</cp:coreProperties>
</file>