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32"/>
  </p:normalViewPr>
  <p:slideViewPr>
    <p:cSldViewPr snapToGrid="0">
      <p:cViewPr varScale="1">
        <p:scale>
          <a:sx n="111" d="100"/>
          <a:sy n="111" d="100"/>
        </p:scale>
        <p:origin x="4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41AA1E-4B19-4524-BC88-F3F447CFF85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1261CB-7FAD-4AD0-934C-7441DDAFC3A0}">
      <dgm:prSet/>
      <dgm:spPr/>
      <dgm:t>
        <a:bodyPr/>
        <a:lstStyle/>
        <a:p>
          <a:r>
            <a:rPr lang="en-US" dirty="0"/>
            <a:t>False claim: “I can have fellowship while walking in darkness.”</a:t>
          </a:r>
        </a:p>
      </dgm:t>
    </dgm:pt>
    <dgm:pt modelId="{AA2BA94C-4E23-4044-AD43-6B4C5B4D1870}" type="parTrans" cxnId="{523666E5-2E11-44BD-95BB-36335BEAC56F}">
      <dgm:prSet/>
      <dgm:spPr/>
      <dgm:t>
        <a:bodyPr/>
        <a:lstStyle/>
        <a:p>
          <a:endParaRPr lang="en-US"/>
        </a:p>
      </dgm:t>
    </dgm:pt>
    <dgm:pt modelId="{F603FD8D-E557-4770-A5BB-121DE1A9D287}" type="sibTrans" cxnId="{523666E5-2E11-44BD-95BB-36335BEAC56F}">
      <dgm:prSet/>
      <dgm:spPr/>
      <dgm:t>
        <a:bodyPr/>
        <a:lstStyle/>
        <a:p>
          <a:endParaRPr lang="en-US"/>
        </a:p>
      </dgm:t>
    </dgm:pt>
    <dgm:pt modelId="{CF3DCEB9-B25D-41C1-8B1B-0F94DC126E69}">
      <dgm:prSet/>
      <dgm:spPr/>
      <dgm:t>
        <a:bodyPr/>
        <a:lstStyle/>
        <a:p>
          <a:r>
            <a:rPr lang="en-US" i="1" dirty="0"/>
            <a:t>“If we say that we have fellowship with Him and yet walk in the darkness, we lie and do not practice the truth”</a:t>
          </a:r>
          <a:r>
            <a:rPr lang="en-US" dirty="0"/>
            <a:t> (1:6).</a:t>
          </a:r>
        </a:p>
      </dgm:t>
    </dgm:pt>
    <dgm:pt modelId="{9D276502-0894-47B7-9329-FA6D44F7DCDE}" type="parTrans" cxnId="{1833F49D-323F-4687-BC98-E9C577801130}">
      <dgm:prSet/>
      <dgm:spPr/>
      <dgm:t>
        <a:bodyPr/>
        <a:lstStyle/>
        <a:p>
          <a:endParaRPr lang="en-US"/>
        </a:p>
      </dgm:t>
    </dgm:pt>
    <dgm:pt modelId="{EA1B833E-7D85-4A17-855C-55135EA7AB80}" type="sibTrans" cxnId="{1833F49D-323F-4687-BC98-E9C577801130}">
      <dgm:prSet/>
      <dgm:spPr/>
      <dgm:t>
        <a:bodyPr/>
        <a:lstStyle/>
        <a:p>
          <a:endParaRPr lang="en-US"/>
        </a:p>
      </dgm:t>
    </dgm:pt>
    <dgm:pt modelId="{BDD1D77B-CDD1-44DF-8645-9748EC9C29FB}">
      <dgm:prSet/>
      <dgm:spPr/>
      <dgm:t>
        <a:bodyPr/>
        <a:lstStyle/>
        <a:p>
          <a:r>
            <a:rPr lang="en-US" dirty="0"/>
            <a:t>False claim: </a:t>
          </a:r>
        </a:p>
        <a:p>
          <a:r>
            <a:rPr lang="en-US" dirty="0"/>
            <a:t>“I have no sin.” </a:t>
          </a:r>
        </a:p>
      </dgm:t>
    </dgm:pt>
    <dgm:pt modelId="{FDE4384F-B1C4-4D5A-92CB-F914BD9B40CC}" type="parTrans" cxnId="{6C1A1ABF-27D4-4EDA-9190-54EA8247A7FE}">
      <dgm:prSet/>
      <dgm:spPr/>
      <dgm:t>
        <a:bodyPr/>
        <a:lstStyle/>
        <a:p>
          <a:endParaRPr lang="en-US"/>
        </a:p>
      </dgm:t>
    </dgm:pt>
    <dgm:pt modelId="{B066BF87-9E88-4B5D-8F3C-C7E2C8D6E5EF}" type="sibTrans" cxnId="{6C1A1ABF-27D4-4EDA-9190-54EA8247A7FE}">
      <dgm:prSet/>
      <dgm:spPr/>
      <dgm:t>
        <a:bodyPr/>
        <a:lstStyle/>
        <a:p>
          <a:endParaRPr lang="en-US"/>
        </a:p>
      </dgm:t>
    </dgm:pt>
    <dgm:pt modelId="{EE9CC543-C69D-4C1F-80A0-1F732342B5DF}">
      <dgm:prSet/>
      <dgm:spPr/>
      <dgm:t>
        <a:bodyPr/>
        <a:lstStyle/>
        <a:p>
          <a:r>
            <a:rPr lang="en-US" i="1"/>
            <a:t>“If we say we have no sin, we deceive ourselves…”</a:t>
          </a:r>
          <a:r>
            <a:rPr lang="en-US"/>
            <a:t> (1 John 1:8).</a:t>
          </a:r>
        </a:p>
      </dgm:t>
    </dgm:pt>
    <dgm:pt modelId="{28B694BD-1FCE-4697-9FD5-B5379A7644FD}" type="parTrans" cxnId="{10ED16B6-0CD5-4B10-950F-04FD5671AC1D}">
      <dgm:prSet/>
      <dgm:spPr/>
      <dgm:t>
        <a:bodyPr/>
        <a:lstStyle/>
        <a:p>
          <a:endParaRPr lang="en-US"/>
        </a:p>
      </dgm:t>
    </dgm:pt>
    <dgm:pt modelId="{22D9DF39-7D80-4310-811E-4C91A369A720}" type="sibTrans" cxnId="{10ED16B6-0CD5-4B10-950F-04FD5671AC1D}">
      <dgm:prSet/>
      <dgm:spPr/>
      <dgm:t>
        <a:bodyPr/>
        <a:lstStyle/>
        <a:p>
          <a:endParaRPr lang="en-US"/>
        </a:p>
      </dgm:t>
    </dgm:pt>
    <dgm:pt modelId="{C006AA78-66F7-45EC-A0B3-3B281EE56CE6}">
      <dgm:prSet/>
      <dgm:spPr/>
      <dgm:t>
        <a:bodyPr/>
        <a:lstStyle/>
        <a:p>
          <a:r>
            <a:rPr lang="en-US" dirty="0"/>
            <a:t>False Claim:</a:t>
          </a:r>
        </a:p>
        <a:p>
          <a:r>
            <a:rPr lang="en-US" dirty="0"/>
            <a:t> “I have never sinned” </a:t>
          </a:r>
        </a:p>
      </dgm:t>
    </dgm:pt>
    <dgm:pt modelId="{352EC6F9-AFED-41C7-B22F-E708DAB257FD}" type="parTrans" cxnId="{40D51222-FD11-49C2-9577-B883D7D4A26B}">
      <dgm:prSet/>
      <dgm:spPr/>
      <dgm:t>
        <a:bodyPr/>
        <a:lstStyle/>
        <a:p>
          <a:endParaRPr lang="en-US"/>
        </a:p>
      </dgm:t>
    </dgm:pt>
    <dgm:pt modelId="{1B251CD4-747E-4A1D-A0DA-4C5433184037}" type="sibTrans" cxnId="{40D51222-FD11-49C2-9577-B883D7D4A26B}">
      <dgm:prSet/>
      <dgm:spPr/>
      <dgm:t>
        <a:bodyPr/>
        <a:lstStyle/>
        <a:p>
          <a:endParaRPr lang="en-US"/>
        </a:p>
      </dgm:t>
    </dgm:pt>
    <dgm:pt modelId="{0A75CDB3-7373-4C47-9C06-5592B5C60BA8}">
      <dgm:prSet/>
      <dgm:spPr/>
      <dgm:t>
        <a:bodyPr/>
        <a:lstStyle/>
        <a:p>
          <a:r>
            <a:rPr lang="en-US" i="1"/>
            <a:t>“If we say we have not sinned, we make him a liar…” </a:t>
          </a:r>
          <a:r>
            <a:rPr lang="en-US"/>
            <a:t>(1 John 1:10).</a:t>
          </a:r>
        </a:p>
      </dgm:t>
    </dgm:pt>
    <dgm:pt modelId="{E8230506-BA3E-49C6-A9F6-3F06F459CBF1}" type="parTrans" cxnId="{4A519655-FCE5-4A35-919D-5AC299BB07ED}">
      <dgm:prSet/>
      <dgm:spPr/>
      <dgm:t>
        <a:bodyPr/>
        <a:lstStyle/>
        <a:p>
          <a:endParaRPr lang="en-US"/>
        </a:p>
      </dgm:t>
    </dgm:pt>
    <dgm:pt modelId="{E26538F8-1F76-49E7-853C-9E54721DA766}" type="sibTrans" cxnId="{4A519655-FCE5-4A35-919D-5AC299BB07ED}">
      <dgm:prSet/>
      <dgm:spPr/>
      <dgm:t>
        <a:bodyPr/>
        <a:lstStyle/>
        <a:p>
          <a:endParaRPr lang="en-US"/>
        </a:p>
      </dgm:t>
    </dgm:pt>
    <dgm:pt modelId="{463C773D-602E-1B4F-AA42-A99D2B0EDBC3}" type="pres">
      <dgm:prSet presAssocID="{3341AA1E-4B19-4524-BC88-F3F447CFF855}" presName="Name0" presStyleCnt="0">
        <dgm:presLayoutVars>
          <dgm:dir/>
          <dgm:animLvl val="lvl"/>
          <dgm:resizeHandles val="exact"/>
        </dgm:presLayoutVars>
      </dgm:prSet>
      <dgm:spPr/>
    </dgm:pt>
    <dgm:pt modelId="{5B83EB94-CDA4-0841-A203-F8E35691D203}" type="pres">
      <dgm:prSet presAssocID="{1B1261CB-7FAD-4AD0-934C-7441DDAFC3A0}" presName="linNode" presStyleCnt="0"/>
      <dgm:spPr/>
    </dgm:pt>
    <dgm:pt modelId="{E4B9A0FA-9F11-4044-83D7-5A5E7364372A}" type="pres">
      <dgm:prSet presAssocID="{1B1261CB-7FAD-4AD0-934C-7441DDAFC3A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27A1FD5-9F1E-874C-897D-9EDBE1CB3A93}" type="pres">
      <dgm:prSet presAssocID="{1B1261CB-7FAD-4AD0-934C-7441DDAFC3A0}" presName="descendantText" presStyleLbl="alignAccFollowNode1" presStyleIdx="0" presStyleCnt="3">
        <dgm:presLayoutVars>
          <dgm:bulletEnabled val="1"/>
        </dgm:presLayoutVars>
      </dgm:prSet>
      <dgm:spPr/>
    </dgm:pt>
    <dgm:pt modelId="{C1C5B60F-84DE-AF42-A9B9-28CBDC975CA1}" type="pres">
      <dgm:prSet presAssocID="{F603FD8D-E557-4770-A5BB-121DE1A9D287}" presName="sp" presStyleCnt="0"/>
      <dgm:spPr/>
    </dgm:pt>
    <dgm:pt modelId="{D6690B1B-C253-5541-BC73-D3D7323BBC25}" type="pres">
      <dgm:prSet presAssocID="{BDD1D77B-CDD1-44DF-8645-9748EC9C29FB}" presName="linNode" presStyleCnt="0"/>
      <dgm:spPr/>
    </dgm:pt>
    <dgm:pt modelId="{7015FB3B-2E35-7349-A198-BB9430D2D6E8}" type="pres">
      <dgm:prSet presAssocID="{BDD1D77B-CDD1-44DF-8645-9748EC9C29FB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5F31AB4-E31C-0243-BD97-253825EBC43E}" type="pres">
      <dgm:prSet presAssocID="{BDD1D77B-CDD1-44DF-8645-9748EC9C29FB}" presName="descendantText" presStyleLbl="alignAccFollowNode1" presStyleIdx="1" presStyleCnt="3">
        <dgm:presLayoutVars>
          <dgm:bulletEnabled val="1"/>
        </dgm:presLayoutVars>
      </dgm:prSet>
      <dgm:spPr/>
    </dgm:pt>
    <dgm:pt modelId="{7253ABE2-8D72-BD4E-949E-F2865A05B8C9}" type="pres">
      <dgm:prSet presAssocID="{B066BF87-9E88-4B5D-8F3C-C7E2C8D6E5EF}" presName="sp" presStyleCnt="0"/>
      <dgm:spPr/>
    </dgm:pt>
    <dgm:pt modelId="{77623879-04D6-094F-9117-2D8F9E0CFCB8}" type="pres">
      <dgm:prSet presAssocID="{C006AA78-66F7-45EC-A0B3-3B281EE56CE6}" presName="linNode" presStyleCnt="0"/>
      <dgm:spPr/>
    </dgm:pt>
    <dgm:pt modelId="{B3A753F1-D7C8-154C-852E-EE518CDCB31F}" type="pres">
      <dgm:prSet presAssocID="{C006AA78-66F7-45EC-A0B3-3B281EE56CE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85C0C51-D8A5-DC48-9C65-0EB18817EF07}" type="pres">
      <dgm:prSet presAssocID="{C006AA78-66F7-45EC-A0B3-3B281EE56CE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E6117807-7F6B-244F-BC45-1703E0B0691F}" type="presOf" srcId="{C006AA78-66F7-45EC-A0B3-3B281EE56CE6}" destId="{B3A753F1-D7C8-154C-852E-EE518CDCB31F}" srcOrd="0" destOrd="0" presId="urn:microsoft.com/office/officeart/2005/8/layout/vList5"/>
    <dgm:cxn modelId="{40D51222-FD11-49C2-9577-B883D7D4A26B}" srcId="{3341AA1E-4B19-4524-BC88-F3F447CFF855}" destId="{C006AA78-66F7-45EC-A0B3-3B281EE56CE6}" srcOrd="2" destOrd="0" parTransId="{352EC6F9-AFED-41C7-B22F-E708DAB257FD}" sibTransId="{1B251CD4-747E-4A1D-A0DA-4C5433184037}"/>
    <dgm:cxn modelId="{A3EC393C-277C-D349-A331-03BD6E3EFF49}" type="presOf" srcId="{3341AA1E-4B19-4524-BC88-F3F447CFF855}" destId="{463C773D-602E-1B4F-AA42-A99D2B0EDBC3}" srcOrd="0" destOrd="0" presId="urn:microsoft.com/office/officeart/2005/8/layout/vList5"/>
    <dgm:cxn modelId="{4A519655-FCE5-4A35-919D-5AC299BB07ED}" srcId="{C006AA78-66F7-45EC-A0B3-3B281EE56CE6}" destId="{0A75CDB3-7373-4C47-9C06-5592B5C60BA8}" srcOrd="0" destOrd="0" parTransId="{E8230506-BA3E-49C6-A9F6-3F06F459CBF1}" sibTransId="{E26538F8-1F76-49E7-853C-9E54721DA766}"/>
    <dgm:cxn modelId="{78769372-6DAE-5B47-B50C-25458FC2BC31}" type="presOf" srcId="{CF3DCEB9-B25D-41C1-8B1B-0F94DC126E69}" destId="{527A1FD5-9F1E-874C-897D-9EDBE1CB3A93}" srcOrd="0" destOrd="0" presId="urn:microsoft.com/office/officeart/2005/8/layout/vList5"/>
    <dgm:cxn modelId="{47AAEE73-227D-3F42-BD91-124558F11E9C}" type="presOf" srcId="{BDD1D77B-CDD1-44DF-8645-9748EC9C29FB}" destId="{7015FB3B-2E35-7349-A198-BB9430D2D6E8}" srcOrd="0" destOrd="0" presId="urn:microsoft.com/office/officeart/2005/8/layout/vList5"/>
    <dgm:cxn modelId="{DE94A27F-EED7-6C43-B461-7FB48A6DAED4}" type="presOf" srcId="{EE9CC543-C69D-4C1F-80A0-1F732342B5DF}" destId="{45F31AB4-E31C-0243-BD97-253825EBC43E}" srcOrd="0" destOrd="0" presId="urn:microsoft.com/office/officeart/2005/8/layout/vList5"/>
    <dgm:cxn modelId="{ABB22E92-CDFC-964F-B5A5-4684530F8DFF}" type="presOf" srcId="{0A75CDB3-7373-4C47-9C06-5592B5C60BA8}" destId="{D85C0C51-D8A5-DC48-9C65-0EB18817EF07}" srcOrd="0" destOrd="0" presId="urn:microsoft.com/office/officeart/2005/8/layout/vList5"/>
    <dgm:cxn modelId="{1833F49D-323F-4687-BC98-E9C577801130}" srcId="{1B1261CB-7FAD-4AD0-934C-7441DDAFC3A0}" destId="{CF3DCEB9-B25D-41C1-8B1B-0F94DC126E69}" srcOrd="0" destOrd="0" parTransId="{9D276502-0894-47B7-9329-FA6D44F7DCDE}" sibTransId="{EA1B833E-7D85-4A17-855C-55135EA7AB80}"/>
    <dgm:cxn modelId="{CDD0D9A8-DD3E-444A-9670-A557648BDFE3}" type="presOf" srcId="{1B1261CB-7FAD-4AD0-934C-7441DDAFC3A0}" destId="{E4B9A0FA-9F11-4044-83D7-5A5E7364372A}" srcOrd="0" destOrd="0" presId="urn:microsoft.com/office/officeart/2005/8/layout/vList5"/>
    <dgm:cxn modelId="{10ED16B6-0CD5-4B10-950F-04FD5671AC1D}" srcId="{BDD1D77B-CDD1-44DF-8645-9748EC9C29FB}" destId="{EE9CC543-C69D-4C1F-80A0-1F732342B5DF}" srcOrd="0" destOrd="0" parTransId="{28B694BD-1FCE-4697-9FD5-B5379A7644FD}" sibTransId="{22D9DF39-7D80-4310-811E-4C91A369A720}"/>
    <dgm:cxn modelId="{6C1A1ABF-27D4-4EDA-9190-54EA8247A7FE}" srcId="{3341AA1E-4B19-4524-BC88-F3F447CFF855}" destId="{BDD1D77B-CDD1-44DF-8645-9748EC9C29FB}" srcOrd="1" destOrd="0" parTransId="{FDE4384F-B1C4-4D5A-92CB-F914BD9B40CC}" sibTransId="{B066BF87-9E88-4B5D-8F3C-C7E2C8D6E5EF}"/>
    <dgm:cxn modelId="{523666E5-2E11-44BD-95BB-36335BEAC56F}" srcId="{3341AA1E-4B19-4524-BC88-F3F447CFF855}" destId="{1B1261CB-7FAD-4AD0-934C-7441DDAFC3A0}" srcOrd="0" destOrd="0" parTransId="{AA2BA94C-4E23-4044-AD43-6B4C5B4D1870}" sibTransId="{F603FD8D-E557-4770-A5BB-121DE1A9D287}"/>
    <dgm:cxn modelId="{95B0F8D1-3D24-134B-9F46-337FD935C1CB}" type="presParOf" srcId="{463C773D-602E-1B4F-AA42-A99D2B0EDBC3}" destId="{5B83EB94-CDA4-0841-A203-F8E35691D203}" srcOrd="0" destOrd="0" presId="urn:microsoft.com/office/officeart/2005/8/layout/vList5"/>
    <dgm:cxn modelId="{030CA489-D38B-C647-A72B-1A5DE3F84EB0}" type="presParOf" srcId="{5B83EB94-CDA4-0841-A203-F8E35691D203}" destId="{E4B9A0FA-9F11-4044-83D7-5A5E7364372A}" srcOrd="0" destOrd="0" presId="urn:microsoft.com/office/officeart/2005/8/layout/vList5"/>
    <dgm:cxn modelId="{86900A81-30C4-0243-A43A-3ADBD7833BF1}" type="presParOf" srcId="{5B83EB94-CDA4-0841-A203-F8E35691D203}" destId="{527A1FD5-9F1E-874C-897D-9EDBE1CB3A93}" srcOrd="1" destOrd="0" presId="urn:microsoft.com/office/officeart/2005/8/layout/vList5"/>
    <dgm:cxn modelId="{D81F95B5-737B-BC42-A8A6-D47CCF832D32}" type="presParOf" srcId="{463C773D-602E-1B4F-AA42-A99D2B0EDBC3}" destId="{C1C5B60F-84DE-AF42-A9B9-28CBDC975CA1}" srcOrd="1" destOrd="0" presId="urn:microsoft.com/office/officeart/2005/8/layout/vList5"/>
    <dgm:cxn modelId="{4EF2CCBA-FCD6-BB4E-A80D-CCD107833F81}" type="presParOf" srcId="{463C773D-602E-1B4F-AA42-A99D2B0EDBC3}" destId="{D6690B1B-C253-5541-BC73-D3D7323BBC25}" srcOrd="2" destOrd="0" presId="urn:microsoft.com/office/officeart/2005/8/layout/vList5"/>
    <dgm:cxn modelId="{E6635199-4CA8-2E49-B39C-ABC343728A57}" type="presParOf" srcId="{D6690B1B-C253-5541-BC73-D3D7323BBC25}" destId="{7015FB3B-2E35-7349-A198-BB9430D2D6E8}" srcOrd="0" destOrd="0" presId="urn:microsoft.com/office/officeart/2005/8/layout/vList5"/>
    <dgm:cxn modelId="{6FFFBFD8-DEC9-B346-992B-C75BF407B519}" type="presParOf" srcId="{D6690B1B-C253-5541-BC73-D3D7323BBC25}" destId="{45F31AB4-E31C-0243-BD97-253825EBC43E}" srcOrd="1" destOrd="0" presId="urn:microsoft.com/office/officeart/2005/8/layout/vList5"/>
    <dgm:cxn modelId="{72A78CFB-82D1-7849-947A-0CB1C6668358}" type="presParOf" srcId="{463C773D-602E-1B4F-AA42-A99D2B0EDBC3}" destId="{7253ABE2-8D72-BD4E-949E-F2865A05B8C9}" srcOrd="3" destOrd="0" presId="urn:microsoft.com/office/officeart/2005/8/layout/vList5"/>
    <dgm:cxn modelId="{5E4FBA97-C267-3E49-8047-9EB439A98255}" type="presParOf" srcId="{463C773D-602E-1B4F-AA42-A99D2B0EDBC3}" destId="{77623879-04D6-094F-9117-2D8F9E0CFCB8}" srcOrd="4" destOrd="0" presId="urn:microsoft.com/office/officeart/2005/8/layout/vList5"/>
    <dgm:cxn modelId="{7E6209A4-FF3E-3643-ACD4-7CAD9E21F64D}" type="presParOf" srcId="{77623879-04D6-094F-9117-2D8F9E0CFCB8}" destId="{B3A753F1-D7C8-154C-852E-EE518CDCB31F}" srcOrd="0" destOrd="0" presId="urn:microsoft.com/office/officeart/2005/8/layout/vList5"/>
    <dgm:cxn modelId="{D3AEA49D-876D-5244-B98F-AE93CD1F9F88}" type="presParOf" srcId="{77623879-04D6-094F-9117-2D8F9E0CFCB8}" destId="{D85C0C51-D8A5-DC48-9C65-0EB18817EF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A1FD5-9F1E-874C-897D-9EDBE1CB3A93}">
      <dsp:nvSpPr>
        <dsp:cNvPr id="0" name=""/>
        <dsp:cNvSpPr/>
      </dsp:nvSpPr>
      <dsp:spPr>
        <a:xfrm rot="5400000">
          <a:off x="6548970" y="-2610665"/>
          <a:ext cx="1203275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i="1" kern="1200" dirty="0"/>
            <a:t>“If we say that we have fellowship with Him and yet walk in the darkness, we lie and do not practice the truth”</a:t>
          </a:r>
          <a:r>
            <a:rPr lang="en-US" sz="2300" kern="1200" dirty="0"/>
            <a:t> (1:6).</a:t>
          </a:r>
        </a:p>
      </dsp:txBody>
      <dsp:txXfrm rot="-5400000">
        <a:off x="3785616" y="211428"/>
        <a:ext cx="6671245" cy="1085797"/>
      </dsp:txXfrm>
    </dsp:sp>
    <dsp:sp modelId="{E4B9A0FA-9F11-4044-83D7-5A5E7364372A}">
      <dsp:nvSpPr>
        <dsp:cNvPr id="0" name=""/>
        <dsp:cNvSpPr/>
      </dsp:nvSpPr>
      <dsp:spPr>
        <a:xfrm>
          <a:off x="0" y="2278"/>
          <a:ext cx="3785616" cy="15040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False claim: “I can have fellowship while walking in darkness.”</a:t>
          </a:r>
        </a:p>
      </dsp:txBody>
      <dsp:txXfrm>
        <a:off x="73424" y="75702"/>
        <a:ext cx="3638768" cy="1357246"/>
      </dsp:txXfrm>
    </dsp:sp>
    <dsp:sp modelId="{45F31AB4-E31C-0243-BD97-253825EBC43E}">
      <dsp:nvSpPr>
        <dsp:cNvPr id="0" name=""/>
        <dsp:cNvSpPr/>
      </dsp:nvSpPr>
      <dsp:spPr>
        <a:xfrm rot="5400000">
          <a:off x="6548970" y="-1031366"/>
          <a:ext cx="1203275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i="1" kern="1200"/>
            <a:t>“If we say we have no sin, we deceive ourselves…”</a:t>
          </a:r>
          <a:r>
            <a:rPr lang="en-US" sz="2300" kern="1200"/>
            <a:t> (1 John 1:8).</a:t>
          </a:r>
        </a:p>
      </dsp:txBody>
      <dsp:txXfrm rot="-5400000">
        <a:off x="3785616" y="1790727"/>
        <a:ext cx="6671245" cy="1085797"/>
      </dsp:txXfrm>
    </dsp:sp>
    <dsp:sp modelId="{7015FB3B-2E35-7349-A198-BB9430D2D6E8}">
      <dsp:nvSpPr>
        <dsp:cNvPr id="0" name=""/>
        <dsp:cNvSpPr/>
      </dsp:nvSpPr>
      <dsp:spPr>
        <a:xfrm>
          <a:off x="0" y="1581577"/>
          <a:ext cx="3785616" cy="15040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False claim: 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“I have no sin.” </a:t>
          </a:r>
        </a:p>
      </dsp:txBody>
      <dsp:txXfrm>
        <a:off x="73424" y="1655001"/>
        <a:ext cx="3638768" cy="1357246"/>
      </dsp:txXfrm>
    </dsp:sp>
    <dsp:sp modelId="{D85C0C51-D8A5-DC48-9C65-0EB18817EF07}">
      <dsp:nvSpPr>
        <dsp:cNvPr id="0" name=""/>
        <dsp:cNvSpPr/>
      </dsp:nvSpPr>
      <dsp:spPr>
        <a:xfrm rot="5400000">
          <a:off x="6548970" y="547931"/>
          <a:ext cx="1203275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i="1" kern="1200"/>
            <a:t>“If we say we have not sinned, we make him a liar…” </a:t>
          </a:r>
          <a:r>
            <a:rPr lang="en-US" sz="2300" kern="1200"/>
            <a:t>(1 John 1:10).</a:t>
          </a:r>
        </a:p>
      </dsp:txBody>
      <dsp:txXfrm rot="-5400000">
        <a:off x="3785616" y="3370025"/>
        <a:ext cx="6671245" cy="1085797"/>
      </dsp:txXfrm>
    </dsp:sp>
    <dsp:sp modelId="{B3A753F1-D7C8-154C-852E-EE518CDCB31F}">
      <dsp:nvSpPr>
        <dsp:cNvPr id="0" name=""/>
        <dsp:cNvSpPr/>
      </dsp:nvSpPr>
      <dsp:spPr>
        <a:xfrm>
          <a:off x="0" y="3160876"/>
          <a:ext cx="3785616" cy="15040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False Claim: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 “I have never sinned” </a:t>
          </a:r>
        </a:p>
      </dsp:txBody>
      <dsp:txXfrm>
        <a:off x="73424" y="3234300"/>
        <a:ext cx="3638768" cy="1357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EEB8-464F-8A06-B86C-BB312DB46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98893-1532-C988-63FC-8D6028861D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355F0-2C24-7610-38F9-F136A4107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297B9-9779-8915-8AF6-EE8323CC8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62A5C-D1DF-7576-CEA7-DCB31C4E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1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4246F-F50D-A679-6FE3-EDFD92C07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ACCCD-DD1D-9309-4B1A-9696DC545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F1E80-CA02-0432-41D9-BC8ED9C69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B5AE-0D39-949D-241E-5F432813C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1439A-BF98-BDCA-562B-BB83D5E76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F99C5E-C6A5-5471-19C5-D1BD3E9DA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CC714-38F8-407E-9553-DE90BA3E7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6ECB1-20BD-A03B-8723-4DFF82D0A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C9096-ED4C-92AA-A9CE-B4215D42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10C4D-F8E5-86A9-D1F3-563D46DF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8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235A3-B050-7278-AF83-279E8F76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71CD8-44EB-B74B-0C1F-C7AB1E823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47E88-F21E-D6CA-F482-AC69745D1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BB9E5-C384-CED9-57F5-083DEF7D1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AF45-441C-4AD1-8230-2E89F812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97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C1532-20CF-3E6D-8510-0B622B4F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CEAA4-F048-14F1-1BA0-4BEC1A64D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64B5D-FF39-CAB8-EB42-73DA6695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8E828-7769-A09B-7E66-731F9758A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ED16A-7D06-9F89-D89D-FF5D14B1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8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5A172-4C69-1B7B-6C5C-36B26B08A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93EAE-2E77-9952-3107-7EA749AEC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6A288-7515-3B06-8309-7AD9EDFD5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6718-39EC-6092-DBD5-F71B57A3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166C1-C68D-351B-67DC-255C65734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7D13A-2B37-C715-2ACD-21B006A47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6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8C928-D118-C462-B949-CC617C1EB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8427C-EFBB-7CA5-7BD9-6DA363D3A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48D12-29D7-7AE7-F540-71E5B70DB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77F071-82FE-56F5-4931-A6A0112F7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34B9D-A1F0-F9C1-6D96-63BBFE2A9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61A6D1-EE29-8E3D-60A0-55F5130D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692AA4-9E92-F0CC-1EC7-A9F14576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8F1E95-AB7A-1E46-A829-6F104AFF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4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25B57-55F4-B212-535A-3F305247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13055-8162-180B-5C9E-17100A21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3C848-F0A5-AFD0-0D8D-CF92D580A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547914-018D-B866-A874-9887FF5F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08E3AA-7E28-F394-A863-08D621906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DFD02-5D60-A9DB-1D0B-60537045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9944A-C4FB-FCCA-7701-6DE90711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BEFE-2EEA-1478-117D-E9EA44677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64A9F-5496-91EB-CE18-E218922D7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DC3D32-8C08-1A75-00DE-C10DC447D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A6175-9419-1254-809A-C044FA09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49F3B9-71E8-E3DF-0924-CBFCF717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0A83E-269F-8B6E-FBA6-CD5E12142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2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C9297-0043-EE7B-F0D4-3144D91A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61B6A5-985F-455F-7299-BE3E43742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59669-7E66-4333-4750-A7A3E685C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A7425-A52C-A5C1-F974-D6041142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3FEF8-723F-D0F7-3A92-EA6716B35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9DBF7-34DC-D852-955E-C0EB40196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5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2EBB38-5114-C8A8-23F6-436B697C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52A2B-7617-40DB-3C8A-9B64A76BF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C5A0E-43A9-07CF-12A2-22E5C5A79D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0CB3AC-675F-F14C-BB0C-309D58314230}" type="datetimeFigureOut">
              <a:rPr lang="en-US" smtClean="0"/>
              <a:t>10/19/25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990F5-224C-1C2E-96AA-385AF9ED3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65DF-0D4B-D9A2-A760-81EDC31E7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503E46-BC7C-374A-B50C-94F5B26EC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5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1+ Thousand Woman Bowed Prayer Royalty-Free Images, Stock Photos &amp; Pictures  | Shutterstock">
            <a:extLst>
              <a:ext uri="{FF2B5EF4-FFF2-40B4-BE49-F238E27FC236}">
                <a16:creationId xmlns:a16="http://schemas.microsoft.com/office/drawing/2014/main" id="{871FDA49-2404-7F8E-E299-F8723E82F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52" b="1"/>
          <a:stretch>
            <a:fillRect/>
          </a:stretch>
        </p:blipFill>
        <p:spPr bwMode="auto">
          <a:xfrm>
            <a:off x="3381829" y="10"/>
            <a:ext cx="881017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6141FB-2257-E25B-528E-BDFE5885D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594" y="1084943"/>
            <a:ext cx="5908305" cy="3710895"/>
          </a:xfrm>
          <a:solidFill>
            <a:schemeClr val="tx1"/>
          </a:solidFill>
        </p:spPr>
        <p:txBody>
          <a:bodyPr anchor="b">
            <a:normAutofit fontScale="90000"/>
          </a:bodyPr>
          <a:lstStyle/>
          <a:p>
            <a:pPr algn="l"/>
            <a:r>
              <a:rPr lang="en-US" sz="7200" b="1" dirty="0">
                <a:solidFill>
                  <a:schemeClr val="bg1"/>
                </a:solidFill>
              </a:rPr>
              <a:t>The Transforming Power of Confession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E6187-5827-F53C-A50E-CD99B3594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880780"/>
            <a:ext cx="12191997" cy="955607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bg1"/>
                </a:solidFill>
              </a:rPr>
              <a:t>“If we confess our sins, He is faithful and righteous to forgive us our sins, and to cleanse us from all unrighteousness” (1 John 1:9)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374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Easter Against the Gnostics – P. Andrew Sandlin">
            <a:extLst>
              <a:ext uri="{FF2B5EF4-FFF2-40B4-BE49-F238E27FC236}">
                <a16:creationId xmlns:a16="http://schemas.microsoft.com/office/drawing/2014/main" id="{1FA8C00B-485D-46B1-5F76-AC7FFECD3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6" r="18156" b="985"/>
          <a:stretch>
            <a:fillRect/>
          </a:stretch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4404C6-C52A-7014-34AF-6740F1330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950" y="733956"/>
            <a:ext cx="6363536" cy="1600055"/>
          </a:xfrm>
        </p:spPr>
        <p:txBody>
          <a:bodyPr anchor="b">
            <a:no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Understanding the Background of John’s Writings</a:t>
            </a:r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1A375-C2BF-13A9-1F70-0BCC2EADE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50" y="2562093"/>
            <a:ext cx="5870050" cy="4213925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600" b="1" dirty="0">
                <a:solidFill>
                  <a:schemeClr val="bg1"/>
                </a:solidFill>
              </a:rPr>
              <a:t>Proto-Gnosticism – An Early Heresy.</a:t>
            </a:r>
          </a:p>
          <a:p>
            <a:pPr lvl="1"/>
            <a:r>
              <a:rPr lang="en-US" sz="2600" dirty="0">
                <a:solidFill>
                  <a:schemeClr val="bg1"/>
                </a:solidFill>
              </a:rPr>
              <a:t>Before fully developed Gnosticism in the 2</a:t>
            </a:r>
            <a:r>
              <a:rPr lang="en-US" sz="2600" baseline="30000" dirty="0">
                <a:solidFill>
                  <a:schemeClr val="bg1"/>
                </a:solidFill>
              </a:rPr>
              <a:t>nd</a:t>
            </a:r>
            <a:r>
              <a:rPr lang="en-US" sz="2600" dirty="0">
                <a:solidFill>
                  <a:schemeClr val="bg1"/>
                </a:solidFill>
              </a:rPr>
              <a:t>-3</a:t>
            </a:r>
            <a:r>
              <a:rPr lang="en-US" sz="2600" baseline="30000" dirty="0">
                <a:solidFill>
                  <a:schemeClr val="bg1"/>
                </a:solidFill>
              </a:rPr>
              <a:t>rd</a:t>
            </a:r>
            <a:r>
              <a:rPr lang="en-US" sz="2600" dirty="0">
                <a:solidFill>
                  <a:schemeClr val="bg1"/>
                </a:solidFill>
              </a:rPr>
              <a:t> centuries, early forms were already spreading during John’s time, and these beliefs were a confusing mix of:</a:t>
            </a:r>
          </a:p>
          <a:p>
            <a:pPr lvl="2"/>
            <a:r>
              <a:rPr lang="en-US" sz="2600" dirty="0">
                <a:solidFill>
                  <a:schemeClr val="bg1"/>
                </a:solidFill>
              </a:rPr>
              <a:t>Religious, philosophical, and cultural trends that were beginning in the first century.</a:t>
            </a:r>
          </a:p>
          <a:p>
            <a:pPr lvl="2"/>
            <a:r>
              <a:rPr lang="en-US" sz="2600" dirty="0">
                <a:solidFill>
                  <a:schemeClr val="bg1"/>
                </a:solidFill>
              </a:rPr>
              <a:t>Jewish mysticism combining with pre-Gnostic thought.</a:t>
            </a:r>
          </a:p>
          <a:p>
            <a:pPr lvl="2"/>
            <a:r>
              <a:rPr lang="en-US" sz="2600" dirty="0">
                <a:solidFill>
                  <a:schemeClr val="bg1"/>
                </a:solidFill>
              </a:rPr>
              <a:t>A belief that spiritual knowledge and enlightenment occurred through these beliefs and gave them superiority.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37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D3AAE5-5FD2-FC1F-63FA-3598DA5BC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057E77FE-C344-A121-19B0-4DBFE57F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050" name="Picture 2" descr="Easter Against the Gnostics – P. Andrew Sandlin">
            <a:extLst>
              <a:ext uri="{FF2B5EF4-FFF2-40B4-BE49-F238E27FC236}">
                <a16:creationId xmlns:a16="http://schemas.microsoft.com/office/drawing/2014/main" id="{C98B9B4A-CD51-4B3B-60B0-1A18848FF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6" r="18156" b="985"/>
          <a:stretch>
            <a:fillRect/>
          </a:stretch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2056">
            <a:extLst>
              <a:ext uri="{FF2B5EF4-FFF2-40B4-BE49-F238E27FC236}">
                <a16:creationId xmlns:a16="http://schemas.microsoft.com/office/drawing/2014/main" id="{ABB271EC-57DF-79F1-10B6-EAD283EEC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AE3804-AFE3-A998-1AEF-8CB8844C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950" y="788690"/>
            <a:ext cx="6436107" cy="1600055"/>
          </a:xfrm>
        </p:spPr>
        <p:txBody>
          <a:bodyPr anchor="b"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Understanding the </a:t>
            </a:r>
            <a:br>
              <a:rPr lang="en-US" sz="3800" b="1" dirty="0">
                <a:solidFill>
                  <a:schemeClr val="bg1"/>
                </a:solidFill>
              </a:rPr>
            </a:br>
            <a:r>
              <a:rPr lang="en-US" sz="3800" b="1" dirty="0">
                <a:solidFill>
                  <a:schemeClr val="bg1"/>
                </a:solidFill>
              </a:rPr>
              <a:t>Background of John’s Writings</a:t>
            </a:r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D82B184D-7283-AC71-4CEA-D2B186C99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55E0FDA8-8C04-14F6-6B1E-21CE92701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443CC-9293-1709-E143-6926ED72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50" y="2562093"/>
            <a:ext cx="6189364" cy="4213925"/>
          </a:xfrm>
        </p:spPr>
        <p:txBody>
          <a:bodyPr anchor="t">
            <a:normAutofit fontScale="92500"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These false teachers claimed:</a:t>
            </a:r>
            <a:endParaRPr lang="en-US" sz="2600" b="1" dirty="0">
              <a:solidFill>
                <a:schemeClr val="bg1"/>
              </a:solidFill>
            </a:endParaRPr>
          </a:p>
          <a:p>
            <a:pPr lvl="1"/>
            <a:r>
              <a:rPr lang="en-US" sz="2500" dirty="0">
                <a:solidFill>
                  <a:schemeClr val="bg1"/>
                </a:solidFill>
              </a:rPr>
              <a:t> That they had deep spiritual insight, while others did not.</a:t>
            </a:r>
          </a:p>
          <a:p>
            <a:pPr lvl="1"/>
            <a:r>
              <a:rPr lang="en-US" sz="2500" dirty="0">
                <a:solidFill>
                  <a:schemeClr val="bg1"/>
                </a:solidFill>
              </a:rPr>
              <a:t>That the material world, including the human body, was evil.</a:t>
            </a:r>
          </a:p>
          <a:p>
            <a:pPr lvl="1"/>
            <a:r>
              <a:rPr lang="en-US" sz="2500" dirty="0">
                <a:solidFill>
                  <a:schemeClr val="bg1"/>
                </a:solidFill>
              </a:rPr>
              <a:t>Therefore, they could use their bodies however they wished – sin didn’t affect their spiritual enlightenment.</a:t>
            </a:r>
          </a:p>
          <a:p>
            <a:pPr lvl="1"/>
            <a:r>
              <a:rPr lang="en-US" sz="2500" dirty="0">
                <a:solidFill>
                  <a:schemeClr val="bg1"/>
                </a:solidFill>
              </a:rPr>
              <a:t>They denied the incarnation, bodily death, and resurrection of Jesus as the divine Son of God.</a:t>
            </a:r>
          </a:p>
          <a:p>
            <a:pPr lvl="1"/>
            <a:r>
              <a:rPr lang="en-US" sz="2500" dirty="0">
                <a:solidFill>
                  <a:schemeClr val="bg1"/>
                </a:solidFill>
              </a:rPr>
              <a:t>They rejected the idea of a future bodily resurrection for humanity.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6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62AA50-4519-10DC-793F-1CAE44A57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73739"/>
            <a:ext cx="10896597" cy="1286761"/>
          </a:xfrm>
          <a:solidFill>
            <a:schemeClr val="accent1"/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The Costs of Denial: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The Dangers of False Claims About Sin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137CFB-0272-B96A-CF28-7D3F4F2A38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708519"/>
              </p:ext>
            </p:extLst>
          </p:nvPr>
        </p:nvGraphicFramePr>
        <p:xfrm>
          <a:off x="838200" y="1825625"/>
          <a:ext cx="10515600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0301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6A28CF-A26E-0AB3-8DF9-D614F6CA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1620932"/>
            <a:ext cx="3566212" cy="4180981"/>
          </a:xfrm>
        </p:spPr>
        <p:txBody>
          <a:bodyPr anchor="t"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What God Does in Us 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Through Confession of Sin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6830F-4A1D-9E45-0CC3-E50E44875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8514" y="850052"/>
            <a:ext cx="7779657" cy="5722742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Confession of sin acknowledges God’s holiness: </a:t>
            </a:r>
            <a:r>
              <a:rPr lang="en-US" sz="3200" i="1" dirty="0"/>
              <a:t>“This is the message we have heard from Him and announce to you, that God is light, and in Him there is not darkness at all”</a:t>
            </a:r>
            <a:r>
              <a:rPr lang="en-US" sz="3200" dirty="0"/>
              <a:t> (1:5).</a:t>
            </a:r>
          </a:p>
          <a:p>
            <a:r>
              <a:rPr lang="en-US" sz="3200" dirty="0"/>
              <a:t>Confession restores fellowship with God      (1 John 1:6).</a:t>
            </a:r>
          </a:p>
          <a:p>
            <a:r>
              <a:rPr lang="en-US" sz="3200" dirty="0"/>
              <a:t>Confession pleads for Christ’s cleansing: </a:t>
            </a:r>
            <a:r>
              <a:rPr lang="en-US" sz="3200" i="1" dirty="0"/>
              <a:t>“If we walk in the light as He is in the light, we have fellowship with one another and the blood of Jesus Christ His Son cleanses us from all sin” </a:t>
            </a:r>
            <a:r>
              <a:rPr lang="en-US" sz="3200" dirty="0"/>
              <a:t>(1:7, 9; 2:1-2).</a:t>
            </a:r>
          </a:p>
          <a:p>
            <a:r>
              <a:rPr lang="en-US" sz="3200" dirty="0"/>
              <a:t>Confession sharpens our awareness of sin  (1 John 2:1a).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590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A11AA6-2A6A-A6C1-5151-22BB557FE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799AFB-EA98-73D9-6CB7-CBC52FFDD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82" y="159657"/>
            <a:ext cx="5826135" cy="2249714"/>
          </a:xfrm>
        </p:spPr>
        <p:txBody>
          <a:bodyPr>
            <a:normAutofit/>
          </a:bodyPr>
          <a:lstStyle/>
          <a:p>
            <a:r>
              <a:rPr lang="en-US" b="1" dirty="0"/>
              <a:t>What God </a:t>
            </a:r>
            <a:r>
              <a:rPr lang="en-US" sz="4500" b="1" dirty="0"/>
              <a:t>Does</a:t>
            </a:r>
            <a:r>
              <a:rPr lang="en-US" b="1" dirty="0"/>
              <a:t> in Us </a:t>
            </a:r>
            <a:br>
              <a:rPr lang="en-US" b="1" dirty="0"/>
            </a:br>
            <a:r>
              <a:rPr lang="en-US" b="1" dirty="0"/>
              <a:t>Through the Confession </a:t>
            </a:r>
            <a:br>
              <a:rPr lang="en-US" b="1" dirty="0"/>
            </a:br>
            <a:r>
              <a:rPr lang="en-US" b="1" dirty="0"/>
              <a:t>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313FB-6C1F-B784-D61E-D3014A20C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56" y="2462048"/>
            <a:ext cx="5962785" cy="4343274"/>
          </a:xfrm>
        </p:spPr>
        <p:txBody>
          <a:bodyPr>
            <a:noAutofit/>
          </a:bodyPr>
          <a:lstStyle/>
          <a:p>
            <a:r>
              <a:rPr lang="en-US" sz="2900" dirty="0"/>
              <a:t>Confession fuels obedient love for God: </a:t>
            </a:r>
            <a:r>
              <a:rPr lang="en-US" sz="2900" i="1" dirty="0"/>
              <a:t>“By this we know that we have come to know Him, if we keep His commandments”                          </a:t>
            </a:r>
            <a:r>
              <a:rPr lang="en-US" sz="2900" dirty="0"/>
              <a:t>(1 John 2:3-5).</a:t>
            </a:r>
          </a:p>
          <a:p>
            <a:r>
              <a:rPr lang="en-US" sz="2900" dirty="0"/>
              <a:t>Confession leads us to </a:t>
            </a:r>
            <a:r>
              <a:rPr lang="en-US" sz="2900"/>
              <a:t>continue to walk </a:t>
            </a:r>
            <a:r>
              <a:rPr lang="en-US" sz="2900" dirty="0"/>
              <a:t>as Jesus walked: </a:t>
            </a:r>
            <a:r>
              <a:rPr lang="en-US" sz="2900" i="1" dirty="0"/>
              <a:t>“Whoever says he abides in Him ought to walk in the same way in which He walked</a:t>
            </a:r>
            <a:r>
              <a:rPr lang="en-US" sz="2900" i="1"/>
              <a:t>” </a:t>
            </a:r>
            <a:r>
              <a:rPr lang="en-US" sz="2900"/>
              <a:t>(</a:t>
            </a:r>
            <a:r>
              <a:rPr lang="en-US" sz="2900" dirty="0"/>
              <a:t>1 John 2:6).</a:t>
            </a:r>
          </a:p>
          <a:p>
            <a:endParaRPr lang="en-US" sz="3000" dirty="0"/>
          </a:p>
          <a:p>
            <a:endParaRPr lang="en-US" sz="3000" dirty="0"/>
          </a:p>
        </p:txBody>
      </p:sp>
      <p:pic>
        <p:nvPicPr>
          <p:cNvPr id="7170" name="Picture 2" descr="Follow Jesus Images – Browse 5,690 Stock Photos, Vectors, and Video | Adobe  Stock">
            <a:extLst>
              <a:ext uri="{FF2B5EF4-FFF2-40B4-BE49-F238E27FC236}">
                <a16:creationId xmlns:a16="http://schemas.microsoft.com/office/drawing/2014/main" id="{A654D1D0-55E9-F4C3-90A9-65C53587C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42" r="24439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20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F434B-A5B0-911C-64A5-48A7EAE94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79A7413F-EB87-1690-3CCF-BDA56E0CE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1+ Thousand Woman Bowed Prayer Royalty-Free Images, Stock Photos &amp; Pictures  | Shutterstock">
            <a:extLst>
              <a:ext uri="{FF2B5EF4-FFF2-40B4-BE49-F238E27FC236}">
                <a16:creationId xmlns:a16="http://schemas.microsoft.com/office/drawing/2014/main" id="{67980845-2881-33CC-DBD2-DC7B7890A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52" b="1"/>
          <a:stretch>
            <a:fillRect/>
          </a:stretch>
        </p:blipFill>
        <p:spPr bwMode="auto">
          <a:xfrm>
            <a:off x="3381829" y="10"/>
            <a:ext cx="881017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FF08AC8B-31BD-521E-4670-4507D5DCC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EF7B21-5A32-E166-7EFA-A16DDEBEE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594" y="1084943"/>
            <a:ext cx="5908305" cy="3710895"/>
          </a:xfrm>
          <a:solidFill>
            <a:schemeClr val="tx1"/>
          </a:solidFill>
        </p:spPr>
        <p:txBody>
          <a:bodyPr anchor="b">
            <a:normAutofit fontScale="90000"/>
          </a:bodyPr>
          <a:lstStyle/>
          <a:p>
            <a:pPr algn="l"/>
            <a:r>
              <a:rPr lang="en-US" sz="7200" b="1" dirty="0">
                <a:solidFill>
                  <a:schemeClr val="bg1"/>
                </a:solidFill>
              </a:rPr>
              <a:t>The Transforming Power of Confession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59C19-76B0-B811-D274-6A453CBC4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880780"/>
            <a:ext cx="12191997" cy="955607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bg1"/>
                </a:solidFill>
              </a:rPr>
              <a:t>“If we confess our sins, He is faithful and righteous to forgive us our sins, and to cleanse us from all unrighteousness” (1 John 1:9)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F2608BBA-C464-0714-AFFA-4409C03B3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79E885D9-0F58-89ED-2107-175D740C6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27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544</Words>
  <Application>Microsoft Macintosh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The Transforming Power of Confession</vt:lpstr>
      <vt:lpstr>Understanding the Background of John’s Writings</vt:lpstr>
      <vt:lpstr>Understanding the  Background of John’s Writings</vt:lpstr>
      <vt:lpstr>The Costs of Denial:  The Dangers of False Claims About Sin</vt:lpstr>
      <vt:lpstr>What God Does in Us  Through Confession of Sin</vt:lpstr>
      <vt:lpstr>What God Does in Us  Through the Confession  of Sin</vt:lpstr>
      <vt:lpstr>The Transforming Power of Confession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Bruce Reeves</dc:creator>
  <cp:lastModifiedBy>Bruce Reeves</cp:lastModifiedBy>
  <cp:revision>5</cp:revision>
  <dcterms:created xsi:type="dcterms:W3CDTF">2025-08-15T10:44:45Z</dcterms:created>
  <dcterms:modified xsi:type="dcterms:W3CDTF">2025-10-19T13:17:44Z</dcterms:modified>
</cp:coreProperties>
</file>