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8" r:id="rId4"/>
    <p:sldId id="264" r:id="rId5"/>
    <p:sldId id="265" r:id="rId6"/>
    <p:sldId id="266" r:id="rId7"/>
    <p:sldId id="267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0" autoAdjust="0"/>
    <p:restoredTop sz="94698"/>
  </p:normalViewPr>
  <p:slideViewPr>
    <p:cSldViewPr snapToGrid="0" snapToObjects="1">
      <p:cViewPr varScale="1">
        <p:scale>
          <a:sx n="148" d="100"/>
          <a:sy n="148" d="100"/>
        </p:scale>
        <p:origin x="712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30" y="4661804"/>
            <a:ext cx="2399775" cy="1886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281552" y="2049462"/>
            <a:ext cx="4069880" cy="242471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027630" y="4661804"/>
            <a:ext cx="2399775" cy="1886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69402" y="485245"/>
            <a:ext cx="8620833" cy="3239408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847955" y="3907862"/>
            <a:ext cx="3334703" cy="87368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096848" y="421373"/>
            <a:ext cx="758995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096847" y="4021139"/>
            <a:ext cx="7589953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8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10/19/25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01240" y="4661804"/>
            <a:ext cx="4454034" cy="188606"/>
          </a:xfrm>
        </p:spPr>
        <p:txBody>
          <a:bodyPr>
            <a:noAutofit/>
          </a:bodyPr>
          <a:lstStyle/>
          <a:p>
            <a:r>
              <a:rPr lang="en-US" sz="1400" i="1" dirty="0">
                <a:solidFill>
                  <a:srgbClr val="000000"/>
                </a:solidFill>
              </a:rPr>
              <a:t>The Story Within the Story In The Book of Ruth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2" y="485245"/>
            <a:ext cx="5567877" cy="3239408"/>
          </a:xfrm>
        </p:spPr>
        <p:txBody>
          <a:bodyPr>
            <a:normAutofit fontScale="92500" lnSpcReduction="10000"/>
          </a:bodyPr>
          <a:lstStyle/>
          <a:p>
            <a:r>
              <a:rPr lang="en-US" sz="6600" dirty="0"/>
              <a:t>The Story Within The Story:</a:t>
            </a:r>
          </a:p>
          <a:p>
            <a:r>
              <a:rPr lang="en-US" sz="2800" i="1" dirty="0"/>
              <a:t>God’s Faithfulness To His People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453719"/>
            <a:ext cx="4429463" cy="9813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Tragedy Strikes </a:t>
            </a:r>
            <a:br>
              <a:rPr lang="en-US" sz="3600" dirty="0"/>
            </a:br>
            <a:r>
              <a:rPr lang="en-US" sz="2700" dirty="0"/>
              <a:t>(Chapter 1)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281552" y="518451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1553" y="2279969"/>
            <a:ext cx="4069880" cy="2270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3" y="1295243"/>
            <a:ext cx="4429463" cy="981318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Life Is Sustained </a:t>
            </a:r>
            <a:br>
              <a:rPr lang="en-US" sz="3600" dirty="0"/>
            </a:br>
            <a:r>
              <a:rPr lang="en-US" sz="2700" dirty="0"/>
              <a:t>(Chapter 2)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57377" y="505635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67189" y="2116568"/>
            <a:ext cx="3860067" cy="2193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0644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383723"/>
            <a:ext cx="4429462" cy="981318"/>
          </a:xfrm>
        </p:spPr>
        <p:txBody>
          <a:bodyPr>
            <a:noAutofit/>
          </a:bodyPr>
          <a:lstStyle/>
          <a:p>
            <a:r>
              <a:rPr lang="en-US" sz="2800" dirty="0"/>
              <a:t>A Redeemer Is Revealed </a:t>
            </a:r>
            <a:br>
              <a:rPr lang="en-US" sz="2800" dirty="0"/>
            </a:br>
            <a:r>
              <a:rPr lang="en-US" sz="2000" dirty="0"/>
              <a:t>(Chapter 3)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7185" y="648938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39" y="2389884"/>
            <a:ext cx="4143826" cy="2016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05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1552" y="1409555"/>
            <a:ext cx="4429462" cy="82738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Healing Restoration</a:t>
            </a:r>
            <a:br>
              <a:rPr lang="en-US" sz="3600" dirty="0"/>
            </a:br>
            <a:r>
              <a:rPr lang="en-US" sz="2700" dirty="0"/>
              <a:t>(Chapter 4)</a:t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347899" y="513124"/>
            <a:ext cx="4069880" cy="350613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0000"/>
                </a:solidFill>
              </a:rPr>
              <a:t>The Story of the Book of Ruth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5752" y="2450870"/>
            <a:ext cx="4057167" cy="1927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91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402" y="485245"/>
            <a:ext cx="8590840" cy="3239408"/>
          </a:xfrm>
        </p:spPr>
        <p:txBody>
          <a:bodyPr>
            <a:normAutofit/>
          </a:bodyPr>
          <a:lstStyle/>
          <a:p>
            <a:r>
              <a:rPr lang="en-US" sz="6600" dirty="0"/>
              <a:t>The Story Within </a:t>
            </a:r>
          </a:p>
          <a:p>
            <a:r>
              <a:rPr lang="en-US" sz="6600" dirty="0"/>
              <a:t>The Story:</a:t>
            </a:r>
          </a:p>
          <a:p>
            <a:r>
              <a:rPr lang="en-US" sz="2800" i="1" dirty="0"/>
              <a:t>God’s Faithfulness To His People</a:t>
            </a:r>
          </a:p>
        </p:txBody>
      </p:sp>
    </p:spTree>
    <p:extLst>
      <p:ext uri="{BB962C8B-B14F-4D97-AF65-F5344CB8AC3E}">
        <p14:creationId xmlns:p14="http://schemas.microsoft.com/office/powerpoint/2010/main" val="302172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4000" dirty="0"/>
              <a:t>The Lord’s Covenant Faithfulness.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/>
              <a:t>Redemptive Restoration Through God’s People.</a:t>
            </a:r>
          </a:p>
          <a:p>
            <a:pPr marL="457200" indent="-457200" algn="l">
              <a:buFont typeface="Arial"/>
              <a:buChar char="•"/>
            </a:pPr>
            <a:r>
              <a:rPr lang="en-US" sz="4000" dirty="0"/>
              <a:t>Divine Reversal and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849</TotalTime>
  <Words>111</Words>
  <Application>Microsoft Macintosh PowerPoint</Application>
  <PresentationFormat>On-screen Show (16:9)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Georgia</vt:lpstr>
      <vt:lpstr>Default</vt:lpstr>
      <vt:lpstr>PowerPoint Presentation</vt:lpstr>
      <vt:lpstr>PowerPoint Presentation</vt:lpstr>
      <vt:lpstr>Tragedy Strikes  (Chapter 1) </vt:lpstr>
      <vt:lpstr>Life Is Sustained  (Chapter 2) </vt:lpstr>
      <vt:lpstr>A Redeemer Is Revealed  (Chapter 3) </vt:lpstr>
      <vt:lpstr>Healing Restoration (Chapter 4) 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Bruce Reeves</cp:lastModifiedBy>
  <cp:revision>32</cp:revision>
  <dcterms:created xsi:type="dcterms:W3CDTF">2014-03-26T14:03:34Z</dcterms:created>
  <dcterms:modified xsi:type="dcterms:W3CDTF">2025-10-19T13:16:43Z</dcterms:modified>
</cp:coreProperties>
</file>