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2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A087E-EEBF-43F4-C3AC-23F090153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11B73-1B64-A8AB-5C2F-5948506FA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CE952-46F0-9AFE-2617-CECD92ED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E6DC5-B097-3FF4-1AE6-13D8D6095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029AA-8D83-C93A-A665-0CDE86DBD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6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61E4C-22F6-B4FF-D211-C578CCEC8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AAFA6-CACD-9449-2E38-1C6395C4A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889E1-8993-1C12-5C8C-734D3756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48B5B-DE0B-185D-172B-19D349FE3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7AB94-C751-EDBC-1CBA-ADE9E4DA6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5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B499C-0AE3-953E-E136-AAAB2C3A4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A78AF9-668F-D188-2E91-513395D1D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1A49D-1FFF-AD2D-5453-3DCC6BA8B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00AD-9409-5050-4657-AAB831714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FE9C4-1B34-259B-B217-6F496AC8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15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35318-C955-0A1D-723E-16950A566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7F53C-7989-C04F-0FA7-E13190268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86967-C7CA-B63A-7E00-C042999B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FB612-573F-90FC-300C-B2CA3998A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81329-5338-3805-5135-A960DCF13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7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488F-08CB-48B9-2870-BBC6A3828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09E28-5AF2-B989-5E14-00C0ADC17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01725-5452-A575-ED89-231AAFD55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7F49B-DD38-B988-DDA1-843906ED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6EF24-53EC-A206-1D49-73507D093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3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54604-98D6-9FFE-B693-D23FF365D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21010-234F-1834-2D0D-FD55447A44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71587-D0AF-8251-B1C2-BC127FEC7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DF6A5-9649-C07B-90B0-AFCCFB892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93A37-DB33-84E2-AD6C-65C012B7D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38B69-4574-7449-E070-A1DB380C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8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30C1D-7F99-AE58-5CE7-ACBBECF9C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E7FA6B-0723-576F-E390-9535B3C01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15DB3-4677-7345-D9C0-A1317AC18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245FB-0960-4849-F715-ECE799456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671F7C-51F0-E6E2-1CBB-0B96681488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CFAB06-4BFF-1E1F-C0F6-2D34C7B5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33ED0D-0162-F00C-AAC7-06D1CE86F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DF6257-0DF2-CA18-281A-7B57C22BD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09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C42EB-FBB3-D7D0-5889-13C3C2BE3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7015AE-D00A-B85B-7F8C-B6C965AAA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920D3-9601-B0A2-8F4E-1335D00D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305AF-FB5F-E486-2735-6A315CDE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7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7FC44-916C-F95B-3CE1-0CAD98B5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8C5DC-0BEF-62BF-6BF5-F8A621B21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09382-F2DF-EDA8-3D08-C6091BBC5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03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04E96-70B3-4CCB-3C5F-48FEDB53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DD29B-E234-DE7A-973A-773AACF72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80499C-871F-70E4-9149-FD6A253C3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EF985-D2A7-1AC5-4691-B7121832E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02265-88A6-F708-B711-4D7ACE7DC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4223C-35B3-3695-FFE8-CF71EBFA0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3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0CF6-0941-77CC-BF28-FBD4EF6B3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23EDB6-812C-DDD3-BC48-27B16D6394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EB434-08FB-587B-F41B-3D137CBCC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E6CDB-2D2F-BE35-0883-EF0DB822F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31D53-D2B0-6F66-20C7-B46A90448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7CA44-4C60-E077-3F6F-32AC4D7FE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47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CC8739-E58B-2F69-B911-B5C85BBDD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84433-0ED8-38C6-F9DD-3EE249452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AB9C-B25E-423F-FE9E-565DD0DC1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D849C0-E3D4-0B45-80CE-1FF228E46920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99DD2-719A-59A9-00DE-603C2C5D1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EC0CA-0543-3F7B-D31A-E92F675AB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A59CAC-3861-7A4E-93FE-FEF6533CE3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9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Jonah Bible Images – Browse 927 Stock Photos, Vectors, and Video | Adobe  Stock">
            <a:extLst>
              <a:ext uri="{FF2B5EF4-FFF2-40B4-BE49-F238E27FC236}">
                <a16:creationId xmlns:a16="http://schemas.microsoft.com/office/drawing/2014/main" id="{9DD28742-430A-7109-624F-734051A3F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" r="15142" b="-1"/>
          <a:stretch>
            <a:fillRect/>
          </a:stretch>
        </p:blipFill>
        <p:spPr bwMode="auto">
          <a:xfrm>
            <a:off x="3523485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ADB77-01AB-5CAF-D7C7-063D54FC3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486" y="1931105"/>
            <a:ext cx="5205190" cy="3204134"/>
          </a:xfrm>
        </p:spPr>
        <p:txBody>
          <a:bodyPr anchor="b"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</a:rPr>
              <a:t>Jonah’s Prayer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i="1" dirty="0">
                <a:solidFill>
                  <a:schemeClr val="bg1"/>
                </a:solidFill>
              </a:rPr>
              <a:t>“Out of My Distress”</a:t>
            </a:r>
            <a:br>
              <a:rPr lang="en-US" sz="4400" i="1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Jonah 2:1-10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91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Jonah Bible Images – Browse 1,024 Stock Photos, Vectors, and Video | Adobe  Stock">
            <a:extLst>
              <a:ext uri="{FF2B5EF4-FFF2-40B4-BE49-F238E27FC236}">
                <a16:creationId xmlns:a16="http://schemas.microsoft.com/office/drawing/2014/main" id="{83E775F0-F006-566C-1DC9-F5649B0F0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" r="15106" b="-1"/>
          <a:stretch>
            <a:fillRect/>
          </a:stretch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CD36A-D115-89EE-C547-CC0191D27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3" y="1161288"/>
            <a:ext cx="5022709" cy="1124712"/>
          </a:xfrm>
        </p:spPr>
        <p:txBody>
          <a:bodyPr anchor="b"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How Did Jonah 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>Get There?</a:t>
            </a:r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4C774-CF5C-4F26-DEAC-6EBEBAB56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743" y="2610104"/>
            <a:ext cx="5858257" cy="3962968"/>
          </a:xfrm>
        </p:spPr>
        <p:txBody>
          <a:bodyPr anchor="t">
            <a:no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Jonah’s prophecy is associated with Jeroboam II (eighth century BC) in the Northern Kingdom of Israel (2 Kings 14:25)</a:t>
            </a:r>
          </a:p>
          <a:p>
            <a:r>
              <a:rPr lang="en-US" sz="2200" dirty="0">
                <a:solidFill>
                  <a:schemeClr val="bg1"/>
                </a:solidFill>
              </a:rPr>
              <a:t>He was an Israelite and worshipper of Yahweh who was the Creator of land and sea (1:9)</a:t>
            </a:r>
          </a:p>
          <a:p>
            <a:r>
              <a:rPr lang="en-US" sz="2200" dirty="0">
                <a:solidFill>
                  <a:schemeClr val="bg1"/>
                </a:solidFill>
              </a:rPr>
              <a:t>But Jonah was a disobedient Israelite (1:2-3)</a:t>
            </a:r>
          </a:p>
          <a:p>
            <a:r>
              <a:rPr lang="en-US" sz="2200" dirty="0">
                <a:solidFill>
                  <a:schemeClr val="bg1"/>
                </a:solidFill>
              </a:rPr>
              <a:t>His downward trajectory reflects his spiritual condition before God (1:3-17)</a:t>
            </a:r>
          </a:p>
          <a:p>
            <a:r>
              <a:rPr lang="en-US" sz="2200" dirty="0">
                <a:solidFill>
                  <a:schemeClr val="bg1"/>
                </a:solidFill>
              </a:rPr>
              <a:t>The judgment, providence, and deliverance of the Lord (1:17; 2:10)</a:t>
            </a:r>
          </a:p>
        </p:txBody>
      </p:sp>
    </p:spTree>
    <p:extLst>
      <p:ext uri="{BB962C8B-B14F-4D97-AF65-F5344CB8AC3E}">
        <p14:creationId xmlns:p14="http://schemas.microsoft.com/office/powerpoint/2010/main" val="204756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Jonah Images – Browse 21,160 Stock Photos, Vectors, and Video | Adobe Stock">
            <a:extLst>
              <a:ext uri="{FF2B5EF4-FFF2-40B4-BE49-F238E27FC236}">
                <a16:creationId xmlns:a16="http://schemas.microsoft.com/office/drawing/2014/main" id="{A9F6B6A3-007A-85E6-006F-80620C638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617" b="-1"/>
          <a:stretch>
            <a:fillRect/>
          </a:stretch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308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42EEA5-0925-8DE7-8DAF-BA72D471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664" y="1255014"/>
            <a:ext cx="3438144" cy="1124712"/>
          </a:xfrm>
        </p:spPr>
        <p:txBody>
          <a:bodyPr anchor="b"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Jonah’s Prayer to the Lord 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(Jonah 2:1-10)</a:t>
            </a:r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B3862-D2E3-C277-BC8A-ECE846337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3" y="2718054"/>
            <a:ext cx="5315332" cy="3887914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Jonah’s prayer is similar to psalms of thanksgiving as it contains all the elements of such biblical poetry (Jonah 2:1-3; cf. Ps. 18:6; Jonah 2:8-9; cf. Ps. 31:7-8)</a:t>
            </a:r>
          </a:p>
          <a:p>
            <a:r>
              <a:rPr lang="en-US" sz="2400" dirty="0">
                <a:solidFill>
                  <a:schemeClr val="bg1"/>
                </a:solidFill>
              </a:rPr>
              <a:t>The depth of Jonah’s prayer: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Deliverance from death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God is his only hope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Focus on the Temple and God’s Presence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The ironic blindness of self-deception</a:t>
            </a:r>
          </a:p>
        </p:txBody>
      </p:sp>
    </p:spTree>
    <p:extLst>
      <p:ext uri="{BB962C8B-B14F-4D97-AF65-F5344CB8AC3E}">
        <p14:creationId xmlns:p14="http://schemas.microsoft.com/office/powerpoint/2010/main" val="359255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0" name="Rectangle 4109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Jonah Bible Images – Browse 929 Stock Photos, Vectors, and Video | Adobe  Stock">
            <a:extLst>
              <a:ext uri="{FF2B5EF4-FFF2-40B4-BE49-F238E27FC236}">
                <a16:creationId xmlns:a16="http://schemas.microsoft.com/office/drawing/2014/main" id="{8089976F-660A-E980-A0BF-F089EBA790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" r="15106" b="-1"/>
          <a:stretch>
            <a:fillRect/>
          </a:stretch>
        </p:blipFill>
        <p:spPr bwMode="auto">
          <a:xfrm>
            <a:off x="3522468" y="10"/>
            <a:ext cx="86695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1" name="Rectangle 4110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161954-DB7A-BEC9-4172-883BE7C1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5015294" cy="1124712"/>
          </a:xfrm>
        </p:spPr>
        <p:txBody>
          <a:bodyPr anchor="b"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Jonah’s Prayer and Us</a:t>
            </a:r>
          </a:p>
        </p:txBody>
      </p:sp>
      <p:sp>
        <p:nvSpPr>
          <p:cNvPr id="4112" name="Rectangle 4111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2DD9E-6E23-71B6-45C3-B7A1E4630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781" y="2628044"/>
            <a:ext cx="5724907" cy="3887914"/>
          </a:xfrm>
        </p:spPr>
        <p:txBody>
          <a:bodyPr anchor="t">
            <a:noAutofit/>
          </a:bodyPr>
          <a:lstStyle/>
          <a:p>
            <a:r>
              <a:rPr lang="en-US" sz="2700" dirty="0">
                <a:solidFill>
                  <a:schemeClr val="bg1"/>
                </a:solidFill>
              </a:rPr>
              <a:t>Scripture informs and shapes our prayer (2:2 – Ps. 120:1; 2:3-Ps. 42:7; 2:4-Ps. 31:22; 2:5-Ps. 69:1; 2:7-Ps. 142:3; 2:8-Ps. 31:6; 2:9-Ps. 3:8)</a:t>
            </a:r>
          </a:p>
          <a:p>
            <a:r>
              <a:rPr lang="en-US" sz="2700" dirty="0">
                <a:solidFill>
                  <a:schemeClr val="bg1"/>
                </a:solidFill>
              </a:rPr>
              <a:t>God is longsuffering with us</a:t>
            </a:r>
          </a:p>
          <a:p>
            <a:r>
              <a:rPr lang="en-US" sz="2700" dirty="0">
                <a:solidFill>
                  <a:schemeClr val="bg1"/>
                </a:solidFill>
              </a:rPr>
              <a:t>We must be cautious of self-delusion</a:t>
            </a:r>
          </a:p>
          <a:p>
            <a:r>
              <a:rPr lang="en-US" sz="2700" dirty="0">
                <a:solidFill>
                  <a:schemeClr val="bg1"/>
                </a:solidFill>
              </a:rPr>
              <a:t>Salvation belongs to the Lord (2:9; 4:1-2)</a:t>
            </a:r>
          </a:p>
        </p:txBody>
      </p:sp>
    </p:spTree>
    <p:extLst>
      <p:ext uri="{BB962C8B-B14F-4D97-AF65-F5344CB8AC3E}">
        <p14:creationId xmlns:p14="http://schemas.microsoft.com/office/powerpoint/2010/main" val="244853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0293DF-4230-A608-81BE-6CAE4544C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FB6C48A-599E-F9FF-AB9B-198307BC0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 descr="Jonah Bible Images – Browse 927 Stock Photos, Vectors, and Video | Adobe  Stock">
            <a:extLst>
              <a:ext uri="{FF2B5EF4-FFF2-40B4-BE49-F238E27FC236}">
                <a16:creationId xmlns:a16="http://schemas.microsoft.com/office/drawing/2014/main" id="{52F5851E-6EC3-BB81-368F-FE199C31B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" r="15142" b="-1"/>
          <a:stretch>
            <a:fillRect/>
          </a:stretch>
        </p:blipFill>
        <p:spPr bwMode="auto">
          <a:xfrm>
            <a:off x="3523485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B84F055-C577-0625-45EE-E68092A94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94ACEC-207F-798A-3362-F6D7A039D9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486" y="1931105"/>
            <a:ext cx="5205190" cy="3204134"/>
          </a:xfrm>
        </p:spPr>
        <p:txBody>
          <a:bodyPr anchor="b"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</a:rPr>
              <a:t>Jonah’s Prayer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i="1" dirty="0">
                <a:solidFill>
                  <a:schemeClr val="bg1"/>
                </a:solidFill>
              </a:rPr>
              <a:t>“Out of My Distress”</a:t>
            </a:r>
            <a:br>
              <a:rPr lang="en-US" sz="4400" i="1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Jonah 2:1-10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BCA1B175-ADAE-E4C4-A0DF-A3977B1DD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2CF3EFB-2E5A-440E-913B-293143FF5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81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1226</TotalTime>
  <Words>244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Jonah’s Prayer “Out of My Distress” Jonah 2:1-10</vt:lpstr>
      <vt:lpstr>How Did Jonah  Get There?</vt:lpstr>
      <vt:lpstr>Jonah’s Prayer to the Lord  (Jonah 2:1-10)</vt:lpstr>
      <vt:lpstr>Jonah’s Prayer and Us</vt:lpstr>
      <vt:lpstr>Jonah’s Prayer “Out of My Distress” Jonah 2:1-10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Bruce Reeves</dc:creator>
  <cp:lastModifiedBy>Stan Cox</cp:lastModifiedBy>
  <cp:revision>2</cp:revision>
  <dcterms:created xsi:type="dcterms:W3CDTF">2025-05-25T02:36:40Z</dcterms:created>
  <dcterms:modified xsi:type="dcterms:W3CDTF">2025-10-22T12:39:04Z</dcterms:modified>
</cp:coreProperties>
</file>