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CBFE8-41A7-4072-BAFE-6E5F27C0A53D}" v="102" dt="2024-05-22T19:49:14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490" autoAdjust="0"/>
  </p:normalViewPr>
  <p:slideViewPr>
    <p:cSldViewPr snapToGrid="0">
      <p:cViewPr varScale="1">
        <p:scale>
          <a:sx n="59" d="100"/>
          <a:sy n="59" d="100"/>
        </p:scale>
        <p:origin x="15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92CBFE8-41A7-4072-BAFE-6E5F27C0A53D}"/>
    <pc:docChg chg="custSel addSld delSld modSld modHandout">
      <pc:chgData name="Stan Cox" userId="9376f276357bfffd" providerId="LiveId" clId="{292CBFE8-41A7-4072-BAFE-6E5F27C0A53D}" dt="2024-05-22T22:26:42.648" v="829" actId="20577"/>
      <pc:docMkLst>
        <pc:docMk/>
      </pc:docMkLst>
      <pc:sldChg chg="delSp mod modTransition">
        <pc:chgData name="Stan Cox" userId="9376f276357bfffd" providerId="LiveId" clId="{292CBFE8-41A7-4072-BAFE-6E5F27C0A53D}" dt="2024-05-22T19:49:14.922" v="671"/>
        <pc:sldMkLst>
          <pc:docMk/>
          <pc:sldMk cId="2721707260" sldId="256"/>
        </pc:sldMkLst>
        <pc:spChg chg="del">
          <ac:chgData name="Stan Cox" userId="9376f276357bfffd" providerId="LiveId" clId="{292CBFE8-41A7-4072-BAFE-6E5F27C0A53D}" dt="2024-05-22T19:37:15.284" v="670" actId="478"/>
          <ac:spMkLst>
            <pc:docMk/>
            <pc:sldMk cId="2721707260" sldId="256"/>
            <ac:spMk id="3" creationId="{DD0AEB97-F6D9-B7B7-FA34-B46B5E9ADEF1}"/>
          </ac:spMkLst>
        </pc:spChg>
      </pc:sldChg>
      <pc:sldChg chg="modSp new mod modTransition modAnim modNotesTx">
        <pc:chgData name="Stan Cox" userId="9376f276357bfffd" providerId="LiveId" clId="{292CBFE8-41A7-4072-BAFE-6E5F27C0A53D}" dt="2024-05-22T19:49:14.922" v="671"/>
        <pc:sldMkLst>
          <pc:docMk/>
          <pc:sldMk cId="3034425826" sldId="257"/>
        </pc:sldMkLst>
        <pc:spChg chg="mod">
          <ac:chgData name="Stan Cox" userId="9376f276357bfffd" providerId="LiveId" clId="{292CBFE8-41A7-4072-BAFE-6E5F27C0A53D}" dt="2024-05-16T15:47:49.887" v="65" actId="14100"/>
          <ac:spMkLst>
            <pc:docMk/>
            <pc:sldMk cId="3034425826" sldId="257"/>
            <ac:spMk id="2" creationId="{88515F74-B30E-7058-94F5-7CD14BD2CF05}"/>
          </ac:spMkLst>
        </pc:spChg>
        <pc:spChg chg="mod">
          <ac:chgData name="Stan Cox" userId="9376f276357bfffd" providerId="LiveId" clId="{292CBFE8-41A7-4072-BAFE-6E5F27C0A53D}" dt="2024-05-16T16:21:03.905" v="484" actId="27636"/>
          <ac:spMkLst>
            <pc:docMk/>
            <pc:sldMk cId="3034425826" sldId="257"/>
            <ac:spMk id="3" creationId="{F60E0319-8B9A-9145-0F48-425DFCFCCA91}"/>
          </ac:spMkLst>
        </pc:spChg>
        <pc:spChg chg="mod">
          <ac:chgData name="Stan Cox" userId="9376f276357bfffd" providerId="LiveId" clId="{292CBFE8-41A7-4072-BAFE-6E5F27C0A53D}" dt="2024-05-16T16:22:26.823" v="490" actId="20577"/>
          <ac:spMkLst>
            <pc:docMk/>
            <pc:sldMk cId="3034425826" sldId="257"/>
            <ac:spMk id="4" creationId="{F2504F43-4FA0-7DAB-6693-C129C00D00A8}"/>
          </ac:spMkLst>
        </pc:spChg>
      </pc:sldChg>
      <pc:sldChg chg="add del">
        <pc:chgData name="Stan Cox" userId="9376f276357bfffd" providerId="LiveId" clId="{292CBFE8-41A7-4072-BAFE-6E5F27C0A53D}" dt="2024-05-16T16:29:47.004" v="492"/>
        <pc:sldMkLst>
          <pc:docMk/>
          <pc:sldMk cId="944035057" sldId="258"/>
        </pc:sldMkLst>
      </pc:sldChg>
      <pc:sldChg chg="delSp modSp add mod modTransition setBg modNotesTx">
        <pc:chgData name="Stan Cox" userId="9376f276357bfffd" providerId="LiveId" clId="{292CBFE8-41A7-4072-BAFE-6E5F27C0A53D}" dt="2024-05-22T19:49:14.922" v="671"/>
        <pc:sldMkLst>
          <pc:docMk/>
          <pc:sldMk cId="3756695746" sldId="258"/>
        </pc:sldMkLst>
        <pc:spChg chg="mod">
          <ac:chgData name="Stan Cox" userId="9376f276357bfffd" providerId="LiveId" clId="{292CBFE8-41A7-4072-BAFE-6E5F27C0A53D}" dt="2024-05-16T16:33:24.261" v="668" actId="207"/>
          <ac:spMkLst>
            <pc:docMk/>
            <pc:sldMk cId="3756695746" sldId="258"/>
            <ac:spMk id="2" creationId="{C7D364A7-8A6A-62BC-9BC2-2E943298F37A}"/>
          </ac:spMkLst>
        </pc:spChg>
        <pc:spChg chg="mod">
          <ac:chgData name="Stan Cox" userId="9376f276357bfffd" providerId="LiveId" clId="{292CBFE8-41A7-4072-BAFE-6E5F27C0A53D}" dt="2024-05-16T16:33:05.989" v="667" actId="20577"/>
          <ac:spMkLst>
            <pc:docMk/>
            <pc:sldMk cId="3756695746" sldId="258"/>
            <ac:spMk id="3" creationId="{DD0AEB97-F6D9-B7B7-FA34-B46B5E9ADEF1}"/>
          </ac:spMkLst>
        </pc:spChg>
        <pc:picChg chg="del">
          <ac:chgData name="Stan Cox" userId="9376f276357bfffd" providerId="LiveId" clId="{292CBFE8-41A7-4072-BAFE-6E5F27C0A53D}" dt="2024-05-16T16:29:55.036" v="494" actId="478"/>
          <ac:picMkLst>
            <pc:docMk/>
            <pc:sldMk cId="3756695746" sldId="258"/>
            <ac:picMk id="5" creationId="{C4B5A7AC-A469-CFB2-49E4-86A2BE84A5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8280E2-F8F9-4296-8CA4-D04B74459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812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b="1" dirty="0">
                <a:latin typeface="Felix Titling" panose="04060505060202020A04" pitchFamily="82" charset="0"/>
              </a:rPr>
              <a:t>Rejoicing in Goodness</a:t>
            </a:r>
          </a:p>
          <a:p>
            <a:r>
              <a:rPr lang="en-US" dirty="0"/>
              <a:t>2 Chronicles 6:41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91E90-B00D-64F5-C190-D95D62B06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May 26, 2024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2F492-60FF-2125-2303-F6735BF10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48563-92D8-3F74-5118-9548BB5EE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soundetaching.org  </a:t>
            </a:r>
            <a:fld id="{8252B1BD-73C7-41FE-976A-FE792E0A4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2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78B3E-DAC6-402C-AB51-83D51D1680B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24FA-D20D-4EC6-B7FE-20DFD0847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524FA-D20D-4EC6-B7FE-20DFD0847F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US" sz="1200" b="1" i="0" u="none" strike="noStrike" baseline="0" dirty="0">
                <a:solidFill>
                  <a:schemeClr val="tx1"/>
                </a:solidFill>
                <a:latin typeface="+mn-lt"/>
              </a:rPr>
              <a:t>CONCLUSION:</a:t>
            </a:r>
          </a:p>
          <a:p>
            <a:pPr marR="0" algn="l" rtl="0">
              <a:buSzPts val="2200"/>
              <a:buFont typeface="Symbol" panose="05050102010706020507" pitchFamily="18" charset="2"/>
              <a:buChar char="·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+mn-lt"/>
              </a:rPr>
              <a:t>In summary, God's existence, His attributes, His love for us, and the actions that come from that love, all give us reason to be joyful</a:t>
            </a:r>
          </a:p>
          <a:p>
            <a:pPr>
              <a:buSzPts val="2200"/>
              <a:buFont typeface="Symbol" panose="05050102010706020507" pitchFamily="18" charset="2"/>
              <a:buChar char="·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+mn-lt"/>
              </a:rPr>
              <a:t>We should have that demeanor - rejoicing in God</a:t>
            </a:r>
          </a:p>
          <a:p>
            <a:pPr>
              <a:buSzPts val="2200"/>
              <a:buFont typeface="Symbol" panose="05050102010706020507" pitchFamily="18" charset="2"/>
              <a:buChar char="·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+mn-lt"/>
              </a:rPr>
              <a:t>He is owed our praise and thanksgiving!</a:t>
            </a:r>
          </a:p>
          <a:p>
            <a:pPr marR="0" algn="l" rtl="0"/>
            <a:r>
              <a:rPr lang="en-US" sz="1200" b="1" i="0" u="none" strike="noStrike" baseline="0" dirty="0">
                <a:solidFill>
                  <a:schemeClr val="tx1"/>
                </a:solidFill>
                <a:latin typeface="+mn-lt"/>
              </a:rPr>
              <a:t>Psalms 98:2-4 </a:t>
            </a:r>
            <a:r>
              <a:rPr lang="en-US" sz="1200" b="0" i="1" u="none" strike="noStrike" baseline="0" dirty="0">
                <a:solidFill>
                  <a:schemeClr val="tx1"/>
                </a:solidFill>
                <a:latin typeface="+mn-lt"/>
              </a:rPr>
              <a:t> The LORD has made known His salvation; His righteousness He has revealed in the sight of the nations.  (3)  He has remembered His mercy and His faithfulness to the house of Israel; All the ends of the earth have seen the salvation of our God.  (4)  Shout joyfully to the LORD, all the earth; Break forth in song, rejoice, and sing praises.</a:t>
            </a:r>
            <a:endParaRPr lang="en-US" sz="12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marR="0" algn="l" rtl="0"/>
            <a:r>
              <a:rPr lang="en-US" sz="1200" b="1" i="0" u="none" strike="noStrike" baseline="0" dirty="0">
                <a:solidFill>
                  <a:schemeClr val="tx1"/>
                </a:solidFill>
                <a:latin typeface="+mn-lt"/>
              </a:rPr>
              <a:t>Psalms 105:1-4</a:t>
            </a:r>
            <a:r>
              <a:rPr lang="en-US" sz="1200" b="0" i="1" u="none" strike="noStrike" baseline="0" dirty="0">
                <a:solidFill>
                  <a:schemeClr val="tx1"/>
                </a:solidFill>
                <a:latin typeface="+mn-lt"/>
              </a:rPr>
              <a:t>  Oh, give thanks to the LORD! Call upon His name; Make known His deeds among the peoples!  (2)  Sing to Him, sing psalms to Him; Talk of all His wondrous works!  (3)  Glory in His holy name; Let the hearts of those rejoice who seek the LORD!  (4)  Seek the LORD and His strength; Seek His face evermore!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524FA-D20D-4EC6-B7FE-20DFD0847F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D758-7CA8-9EA7-A735-60AA704C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DECC0-B4B2-9134-0D89-6EE35B295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62EF-C0B5-1E1E-F3F7-44B2C394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6480-49D4-C390-0B43-CBA5B3DB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49206-3AE6-A486-7C3A-D49C8735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2045-0870-AC11-DA30-2AE176E2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3A465-156B-E633-921E-C20ED0FB5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D582F-283C-4A2C-EA90-D1E6D5A0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A7C5-FBBD-8FC8-2920-657E1569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87341-FFA2-ED10-BD91-7D3244B7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EE978-1DA0-7EBD-925E-2DD6945CA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72942-CA54-264B-1BAD-2869A27D3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EB33-BB71-6DC3-B6D4-003D9B2B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51F0-C58E-65C4-EEE5-E2236927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5F516-447E-3EB8-C267-DD872421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D9E3-AA74-BE10-2261-E6B308C5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44638-3072-FB98-6156-7EE308C2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4F53E-B14D-4DB9-0BEE-A4F78103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3A49E-D46E-54DF-3531-384A0C32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7954-CA70-CB93-3ACD-6509D6BF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B3BF-9A53-4C94-C005-DBACC1AF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8AB3-C550-BB6F-2752-588E58736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04061-9ED1-D00E-88E0-0345AEB9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7C6-137B-C391-CF23-0F7A88B9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3F92-A3B7-5245-30FE-B1851260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5886-43C0-D1AB-BCE2-A19121E1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669C-31BB-02B9-8A9F-6F76FE764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04218-BB60-064B-7280-216223C12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365D-6D0B-3C35-6F2D-E4ADC131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D28B-55B6-3214-56F9-CF3C14B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0A80-7259-FC5A-8BD6-4AB94F8C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8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CBBA-2B4B-4F9B-0621-A75DD11C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C568-B918-B5C1-9477-E5ABFD44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C3B-2AF4-9AF5-5C0F-9E303CE13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00548-E99B-5E9E-0930-6C7363B6A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D0D1F-04B6-733B-4EAB-27134A4D6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9A810-9DBE-7534-81F6-18F37B48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466B2-8F8E-5A29-B871-F1EB031E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4E8C-C5FF-8665-EEF5-D2094DF6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A01E-2388-69ED-2BBE-2C688AD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51842-8246-1566-7738-8FA90D51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81BD-0C22-29CD-37C2-E70E6A61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0C32B-0433-91DF-9869-11B15481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37321-7F2A-2315-2A77-06F2299D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53E28-B7EB-36F3-BC1A-6AA8C650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4D91A-D4B8-67F3-4F28-77499E4D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6725-6FB5-7C85-D631-B4CB429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49B4-AAD1-4ECE-7360-46D6E2C3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6F7B2-8CA3-20C3-CF94-76E8B4BAF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6BDAB-4915-E79D-CE62-BA986450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E264-8EA3-5291-3856-9C275F37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13985-F05F-EFEC-17FB-5BFA2A9D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181C-BB0C-D6C0-200B-CDC1BA52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1B533-CCDC-8569-BFCA-29DCE8DD5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A9555-FC9A-6E33-855A-4B32493BD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4F934-A1F0-E48D-B93B-E0A490AA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A9D68-B33B-247C-3EDE-C525C6F7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1A85B-F2C9-7CAF-47DF-5857BFBA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8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3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F291B-D086-B4BC-FAC1-35B29644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BFA67-288F-C794-8165-301E948C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7BEF7-EAA8-29A2-8CBE-512BD6825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148FA-85CE-41D4-B2F4-CC7980CCC4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C1F4-3C46-6E32-AD13-0FA992544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52E2-ABC7-462E-319C-16FAFC9EA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445EA-6BE1-449E-9F99-75E190CEF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hands holding wooden blocks with words&#10;&#10;Description automatically generated">
            <a:extLst>
              <a:ext uri="{FF2B5EF4-FFF2-40B4-BE49-F238E27FC236}">
                <a16:creationId xmlns:a16="http://schemas.microsoft.com/office/drawing/2014/main" id="{C4B5A7AC-A469-CFB2-49E4-86A2BE84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364A7-8A6A-62BC-9BC2-2E943298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2719"/>
            <a:ext cx="3606800" cy="72612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Chronicles 6:41</a:t>
            </a:r>
          </a:p>
        </p:txBody>
      </p:sp>
    </p:spTree>
    <p:extLst>
      <p:ext uri="{BB962C8B-B14F-4D97-AF65-F5344CB8AC3E}">
        <p14:creationId xmlns:p14="http://schemas.microsoft.com/office/powerpoint/2010/main" val="2721707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5F74-B30E-7058-94F5-7CD14BD2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"/>
            <a:ext cx="11490960" cy="10769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The Psalms – A Book of Rejoicing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0319-8B9A-9145-0F48-425DFCFCC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" y="1076960"/>
            <a:ext cx="5821680" cy="5598160"/>
          </a:xfrm>
        </p:spPr>
        <p:txBody>
          <a:bodyPr>
            <a:normAutofit/>
          </a:bodyPr>
          <a:lstStyle/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 Himself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(68:3-4; 89:15-6)</a:t>
            </a:r>
          </a:p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 as Creator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(149:1-3)</a:t>
            </a:r>
          </a:p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 as Savior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(9:13-14; 13:5-6; 20:5; 21:1; 35:9)</a:t>
            </a:r>
          </a:p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God’s Mercy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(31:7-8; 90:14)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04F43-4FA0-7DAB-6693-C129C00D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076961"/>
            <a:ext cx="5974080" cy="5303518"/>
          </a:xfrm>
        </p:spPr>
        <p:txBody>
          <a:bodyPr>
            <a:normAutofit/>
          </a:bodyPr>
          <a:lstStyle/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God’s Providence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(63:6-8; 66:5-6)</a:t>
            </a:r>
          </a:p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God’s Protection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(107:41-43)</a:t>
            </a:r>
          </a:p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God’s Vengeance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(58:10-11) 2 Thess. 1:6-8</a:t>
            </a:r>
          </a:p>
          <a:p>
            <a:pPr marL="517525" indent="-517525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God’s Word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(119:162-164)</a:t>
            </a:r>
          </a:p>
        </p:txBody>
      </p:sp>
    </p:spTree>
    <p:extLst>
      <p:ext uri="{BB962C8B-B14F-4D97-AF65-F5344CB8AC3E}">
        <p14:creationId xmlns:p14="http://schemas.microsoft.com/office/powerpoint/2010/main" val="3034425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64A7-8A6A-62BC-9BC2-2E943298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7080" y="5659119"/>
            <a:ext cx="4521200" cy="72612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98:2-4; 105:1-4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AEB97-F6D9-B7B7-FA34-B46B5E9AD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630238"/>
            <a:ext cx="9733280" cy="1655762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owed our praise and thanksgiving for who He is, and what He does for us!</a:t>
            </a:r>
          </a:p>
        </p:txBody>
      </p:sp>
    </p:spTree>
    <p:extLst>
      <p:ext uri="{BB962C8B-B14F-4D97-AF65-F5344CB8AC3E}">
        <p14:creationId xmlns:p14="http://schemas.microsoft.com/office/powerpoint/2010/main" val="3756695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308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Felix Titling</vt:lpstr>
      <vt:lpstr>Symbol</vt:lpstr>
      <vt:lpstr>Wingdings</vt:lpstr>
      <vt:lpstr>Office Theme</vt:lpstr>
      <vt:lpstr>2 Chronicles 6:41</vt:lpstr>
      <vt:lpstr>The Psalms – A Book of Rejoicing</vt:lpstr>
      <vt:lpstr>Psalms 98:2-4; 105:1-4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Chronicles 6:41</dc:title>
  <dc:creator>Stan Cox</dc:creator>
  <cp:lastModifiedBy>Stan Cox</cp:lastModifiedBy>
  <cp:revision>1</cp:revision>
  <dcterms:created xsi:type="dcterms:W3CDTF">2024-05-16T13:39:20Z</dcterms:created>
  <dcterms:modified xsi:type="dcterms:W3CDTF">2024-05-22T22:26:54Z</dcterms:modified>
</cp:coreProperties>
</file>