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Vulturemotor Demo" panose="02000505000000020003" pitchFamily="50"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7139" autoAdjust="0"/>
  </p:normalViewPr>
  <p:slideViewPr>
    <p:cSldViewPr snapToGrid="0">
      <p:cViewPr varScale="1">
        <p:scale>
          <a:sx n="28" d="100"/>
          <a:sy n="28" d="100"/>
        </p:scale>
        <p:origin x="1426" y="34"/>
      </p:cViewPr>
      <p:guideLst/>
    </p:cSldViewPr>
  </p:slideViewPr>
  <p:notesTextViewPr>
    <p:cViewPr>
      <p:scale>
        <a:sx n="1" d="1"/>
        <a:sy n="1" d="1"/>
      </p:scale>
      <p:origin x="0" y="0"/>
    </p:cViewPr>
  </p:notesTextViewPr>
  <p:notesViewPr>
    <p:cSldViewPr snapToGrid="0">
      <p:cViewPr varScale="1">
        <p:scale>
          <a:sx n="62" d="100"/>
          <a:sy n="62" d="100"/>
        </p:scale>
        <p:origin x="162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AEE02-84B1-482C-BBBA-B3D6AA72F00A}"/>
              </a:ext>
            </a:extLst>
          </p:cNvPr>
          <p:cNvSpPr>
            <a:spLocks noGrp="1"/>
          </p:cNvSpPr>
          <p:nvPr>
            <p:ph type="hdr" sz="quarter"/>
          </p:nvPr>
        </p:nvSpPr>
        <p:spPr>
          <a:xfrm>
            <a:off x="0" y="111212"/>
            <a:ext cx="3323968" cy="556055"/>
          </a:xfrm>
          <a:prstGeom prst="rect">
            <a:avLst/>
          </a:prstGeom>
        </p:spPr>
        <p:txBody>
          <a:bodyPr vert="horz" lIns="91440" tIns="45720" rIns="91440" bIns="45720" rtlCol="0"/>
          <a:lstStyle>
            <a:lvl1pPr algn="l">
              <a:defRPr sz="1200"/>
            </a:lvl1pPr>
          </a:lstStyle>
          <a:p>
            <a:r>
              <a:rPr lang="en-US" sz="2800" dirty="0">
                <a:latin typeface="Vulturemotor Demo" panose="02000505000000020003" pitchFamily="50" charset="0"/>
              </a:rPr>
              <a:t>Renewal</a:t>
            </a:r>
            <a:r>
              <a:rPr lang="en-US" sz="1800" dirty="0"/>
              <a:t> (Isaiah 40)</a:t>
            </a:r>
          </a:p>
        </p:txBody>
      </p:sp>
      <p:sp>
        <p:nvSpPr>
          <p:cNvPr id="3" name="Date Placeholder 2">
            <a:extLst>
              <a:ext uri="{FF2B5EF4-FFF2-40B4-BE49-F238E27FC236}">
                <a16:creationId xmlns:a16="http://schemas.microsoft.com/office/drawing/2014/main" id="{1811DCA8-1FDD-4D96-BC0C-A93065D8B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6, 2019 am</a:t>
            </a:r>
          </a:p>
        </p:txBody>
      </p:sp>
      <p:sp>
        <p:nvSpPr>
          <p:cNvPr id="4" name="Footer Placeholder 3">
            <a:extLst>
              <a:ext uri="{FF2B5EF4-FFF2-40B4-BE49-F238E27FC236}">
                <a16:creationId xmlns:a16="http://schemas.microsoft.com/office/drawing/2014/main" id="{FD5B5E04-90FA-4EB0-AA82-C71A2A6720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2A3353E-3389-49A3-8859-C900CDB003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EA4CBE0-876F-4C6C-BDD9-0E41723E314C}" type="slidenum">
              <a:rPr lang="en-US" smtClean="0"/>
              <a:t>‹#›</a:t>
            </a:fld>
            <a:endParaRPr lang="en-US" dirty="0"/>
          </a:p>
        </p:txBody>
      </p:sp>
    </p:spTree>
    <p:extLst>
      <p:ext uri="{BB962C8B-B14F-4D97-AF65-F5344CB8AC3E}">
        <p14:creationId xmlns:p14="http://schemas.microsoft.com/office/powerpoint/2010/main" val="150841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CF45E-34A3-4CF6-A6E6-CCF10AF1FC8A}" type="datetimeFigureOut">
              <a:rPr lang="en-US" smtClean="0"/>
              <a:t>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E2A05-D589-4152-978C-10EFE713FDFE}" type="slidenum">
              <a:rPr lang="en-US" smtClean="0"/>
              <a:t>‹#›</a:t>
            </a:fld>
            <a:endParaRPr lang="en-US"/>
          </a:p>
        </p:txBody>
      </p:sp>
    </p:spTree>
    <p:extLst>
      <p:ext uri="{BB962C8B-B14F-4D97-AF65-F5344CB8AC3E}">
        <p14:creationId xmlns:p14="http://schemas.microsoft.com/office/powerpoint/2010/main" val="190393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the text:</a:t>
            </a:r>
          </a:p>
          <a:p>
            <a:r>
              <a:rPr lang="en-US" b="1" dirty="0"/>
              <a:t>(Isaiah 40:1-5), </a:t>
            </a:r>
            <a:r>
              <a:rPr lang="en-US" i="1" dirty="0"/>
              <a:t>“Comfort, yes, comfort My people!” Says your God. </a:t>
            </a:r>
            <a:r>
              <a:rPr lang="en-US" i="1" baseline="30000" dirty="0"/>
              <a:t>2</a:t>
            </a:r>
            <a:r>
              <a:rPr lang="en-US" i="1" dirty="0"/>
              <a:t> “Speak comfort to Jerusalem, and cry out to her, that her warfare is ended, that her iniquity is pardoned; for she has received from the Lord's hand double for all her sins.” </a:t>
            </a:r>
            <a:r>
              <a:rPr lang="en-US" i="1" baseline="30000" dirty="0"/>
              <a:t>3</a:t>
            </a:r>
            <a:r>
              <a:rPr lang="en-US" i="1" dirty="0"/>
              <a:t> The voice of one crying in the wilderness: “Prepare the way of the Lord; make straight in the desert a highway for our God. </a:t>
            </a:r>
            <a:r>
              <a:rPr lang="en-US" i="1" baseline="30000" dirty="0"/>
              <a:t>4</a:t>
            </a:r>
            <a:r>
              <a:rPr lang="en-US" i="1" dirty="0"/>
              <a:t> Every valley shall be exalted and every mountain and hill brought low; the crooked places shall be made straight and the rough places smooth; </a:t>
            </a:r>
            <a:r>
              <a:rPr lang="en-US" i="1" baseline="30000" dirty="0"/>
              <a:t>5</a:t>
            </a:r>
            <a:r>
              <a:rPr lang="en-US" i="1" dirty="0"/>
              <a:t> the glory of the Lord shall be revealed, and all flesh shall see it together; or the mouth of the Lord has spoken.”</a:t>
            </a:r>
          </a:p>
          <a:p>
            <a:pPr marL="171450" indent="-171450">
              <a:buFont typeface="Arial" panose="020B0604020202020204" pitchFamily="34" charset="0"/>
              <a:buChar char="•"/>
            </a:pPr>
            <a:r>
              <a:rPr lang="en-US" dirty="0"/>
              <a:t>This text is delivered to God’s people in Babylon, prophesying an end of an exile that would last in total 70 years.</a:t>
            </a:r>
          </a:p>
          <a:p>
            <a:pPr marL="171450" indent="-171450">
              <a:buFont typeface="Arial" panose="020B0604020202020204" pitchFamily="34" charset="0"/>
              <a:buChar char="•"/>
            </a:pPr>
            <a:r>
              <a:rPr lang="en-US" b="1" dirty="0"/>
              <a:t>While the time is dark, and the people had suffered, God would bring them relief and renewal!</a:t>
            </a:r>
          </a:p>
          <a:p>
            <a:pPr marL="171450" indent="-171450">
              <a:buFont typeface="Arial" panose="020B0604020202020204" pitchFamily="34" charset="0"/>
              <a:buChar char="•"/>
            </a:pPr>
            <a:r>
              <a:rPr lang="en-US" dirty="0"/>
              <a:t>The text has a double meaning, referring as well to the advent of the Messiah, who would deliver the entire world from the bondage of sin. (cf. vs. 3, an obvious Messianic reference, fulfilled in Luke 3:3-6).</a:t>
            </a:r>
          </a:p>
          <a:p>
            <a:pPr marL="171450" indent="-171450">
              <a:buFont typeface="Arial" panose="020B0604020202020204" pitchFamily="34" charset="0"/>
              <a:buChar char="•"/>
            </a:pPr>
            <a:r>
              <a:rPr lang="en-US" b="1" dirty="0"/>
              <a:t>God was satisfied with the time of suffering for their iniquity.</a:t>
            </a:r>
          </a:p>
          <a:p>
            <a:pPr marL="628650" lvl="1" indent="-171450">
              <a:buFont typeface="Arial" panose="020B0604020202020204" pitchFamily="34" charset="0"/>
              <a:buChar char="•"/>
            </a:pPr>
            <a:r>
              <a:rPr lang="en-US" dirty="0"/>
              <a:t>He here promises what was difficult to become easy</a:t>
            </a:r>
          </a:p>
          <a:p>
            <a:pPr marL="628650" lvl="1" indent="-171450">
              <a:buFont typeface="Arial" panose="020B0604020202020204" pitchFamily="34" charset="0"/>
              <a:buChar char="•"/>
            </a:pPr>
            <a:r>
              <a:rPr lang="en-US" dirty="0"/>
              <a:t>What was rough to become smooth</a:t>
            </a:r>
          </a:p>
          <a:p>
            <a:pPr marL="628650" lvl="1" indent="-171450">
              <a:buFont typeface="Arial" panose="020B0604020202020204" pitchFamily="34" charset="0"/>
              <a:buChar char="•"/>
            </a:pPr>
            <a:r>
              <a:rPr lang="en-US" dirty="0"/>
              <a:t>His favor was returning to the remnant who would come out of Babylon, and return to inhabit the promised land.</a:t>
            </a:r>
          </a:p>
          <a:p>
            <a:pPr marL="171450" lvl="0" indent="-171450">
              <a:buFont typeface="Arial" panose="020B0604020202020204" pitchFamily="34" charset="0"/>
              <a:buChar char="•"/>
            </a:pPr>
            <a:r>
              <a:rPr lang="en-US" b="1" dirty="0"/>
              <a:t>In the same way, through the coming of the Messiah, the time of bondage to sin came to a close, and a time of renewal for all men came to be.</a:t>
            </a:r>
          </a:p>
          <a:p>
            <a:endParaRPr lang="en-US" dirty="0"/>
          </a:p>
          <a:p>
            <a:r>
              <a:rPr lang="en-US" b="1" dirty="0"/>
              <a:t>(Note:  Isaiah 40:6-26 describes a grand and powerful God, who was able to deliver on His promise of renewal)</a:t>
            </a:r>
          </a:p>
          <a:p>
            <a:r>
              <a:rPr lang="en-US" b="1" dirty="0"/>
              <a:t>(Isaiah 40:10-11), </a:t>
            </a:r>
            <a:r>
              <a:rPr lang="en-US" i="1" dirty="0"/>
              <a:t>“Behold, the Lord God shall come with a strong hand, and His arm shall rule for Him; behold, His reward is with Him, and His work before Him. </a:t>
            </a:r>
            <a:r>
              <a:rPr lang="en-US" i="1" baseline="30000" dirty="0"/>
              <a:t>11</a:t>
            </a:r>
            <a:r>
              <a:rPr lang="en-US" i="1" dirty="0"/>
              <a:t> He will feed His flock like a shepherd; He will gather the lambs with His arm, and carry them in His bosom, and gently lead those who are with young.”</a:t>
            </a:r>
          </a:p>
          <a:p>
            <a:endParaRPr lang="en-US" i="1" dirty="0"/>
          </a:p>
          <a:p>
            <a:r>
              <a:rPr lang="en-US" b="1" i="0" dirty="0"/>
              <a:t>With this all in mind, note verses 27-31</a:t>
            </a:r>
          </a:p>
          <a:p>
            <a:r>
              <a:rPr lang="en-US" b="1" i="0" dirty="0"/>
              <a:t>(Isaiah 40:27-31), </a:t>
            </a:r>
            <a:r>
              <a:rPr lang="en-US" i="1" dirty="0"/>
              <a:t>“Why do you say, O Jacob, and speak, O Israel: ‘My way is hidden from the Lord, and my just claim is passed over by my God’? </a:t>
            </a:r>
            <a:r>
              <a:rPr lang="en-US" i="1" baseline="30000" dirty="0"/>
              <a:t>28</a:t>
            </a:r>
            <a:r>
              <a:rPr lang="en-US" i="1" dirty="0"/>
              <a:t> Have you not known? Have you not heard? The everlasting God, the Lord, the Creator of the ends of the earth, neither faints nor is weary. His understanding is unsearchable.  </a:t>
            </a:r>
            <a:r>
              <a:rPr lang="en-US" i="1" baseline="30000" dirty="0"/>
              <a:t>29</a:t>
            </a:r>
            <a:r>
              <a:rPr lang="en-US" i="1" dirty="0"/>
              <a:t> He gives power to the weak, and to those who have no might He increases strength. </a:t>
            </a:r>
            <a:r>
              <a:rPr lang="en-US" i="1" baseline="30000" dirty="0"/>
              <a:t>30</a:t>
            </a:r>
            <a:r>
              <a:rPr lang="en-US" i="1" dirty="0"/>
              <a:t> Even the youths shall faint and be weary, and the young men shall utterly fall, </a:t>
            </a:r>
            <a:r>
              <a:rPr lang="en-US" i="1" baseline="30000" dirty="0"/>
              <a:t>31</a:t>
            </a:r>
            <a:r>
              <a:rPr lang="en-US" i="1" dirty="0"/>
              <a:t> but those who wait on the Lord shall renew their strength; they shall mount up with wings like eagles, they shall run and not be weary, they shall walk and not faint.”</a:t>
            </a:r>
          </a:p>
          <a:p>
            <a:pPr marL="171450" indent="-171450">
              <a:buFont typeface="Arial" panose="020B0604020202020204" pitchFamily="34" charset="0"/>
              <a:buChar char="•"/>
            </a:pPr>
            <a:r>
              <a:rPr lang="en-US" b="1" i="0" dirty="0"/>
              <a:t>It is never right to think that God does not see our troubles.  That He is tired, or unable to help.  He loves us, and is ready to renew us, if we wait on Him!</a:t>
            </a:r>
          </a:p>
          <a:p>
            <a:endParaRPr lang="en-US" b="1" dirty="0"/>
          </a:p>
          <a:p>
            <a:pPr marL="171450" indent="-171450">
              <a:buFont typeface="Arial" panose="020B0604020202020204" pitchFamily="34" charset="0"/>
              <a:buChar char="•"/>
            </a:pPr>
            <a:r>
              <a:rPr lang="en-US" b="1" dirty="0"/>
              <a:t>I feel I need here to acknowledge the troubles we have experienced as a congregation</a:t>
            </a:r>
          </a:p>
          <a:p>
            <a:pPr marL="628650" lvl="1" indent="-171450">
              <a:buFont typeface="Arial" panose="020B0604020202020204" pitchFamily="34" charset="0"/>
              <a:buChar char="•"/>
            </a:pPr>
            <a:r>
              <a:rPr lang="en-US" dirty="0"/>
              <a:t>The conflict just passed has caused discouragement and stress to us all.  It was not a pleasant thing, though it was necessary.</a:t>
            </a:r>
          </a:p>
          <a:p>
            <a:pPr marL="628650" lvl="1" indent="-171450">
              <a:buFont typeface="Arial" panose="020B0604020202020204" pitchFamily="34" charset="0"/>
              <a:buChar char="•"/>
            </a:pPr>
            <a:r>
              <a:rPr lang="en-US" dirty="0"/>
              <a:t>Often there are consequences to doing what is right.  Our congregation no longer has an eldership, we have lost several members who we love dearly, and this has certainly been discouraging to all of us.</a:t>
            </a:r>
          </a:p>
          <a:p>
            <a:pPr marL="171450" lvl="0" indent="-171450">
              <a:buFont typeface="Arial" panose="020B0604020202020204" pitchFamily="34" charset="0"/>
              <a:buChar char="•"/>
            </a:pPr>
            <a:r>
              <a:rPr lang="en-US" b="1" dirty="0"/>
              <a:t>However, as the conflict has ended, and the congregation has stood for what is right, this can and should be a time of renewal</a:t>
            </a:r>
          </a:p>
          <a:p>
            <a:pPr marL="628650" lvl="1" indent="-171450">
              <a:buFont typeface="Arial" panose="020B0604020202020204" pitchFamily="34" charset="0"/>
              <a:buChar char="•"/>
            </a:pPr>
            <a:r>
              <a:rPr lang="en-US" dirty="0"/>
              <a:t>Debbie and I look at this a bit differently, as we have been struggling with these matters for almost the entire previous year.</a:t>
            </a:r>
          </a:p>
          <a:p>
            <a:pPr marL="628650" lvl="1" indent="-171450">
              <a:buFont typeface="Arial" panose="020B0604020202020204" pitchFamily="34" charset="0"/>
              <a:buChar char="•"/>
            </a:pPr>
            <a:r>
              <a:rPr lang="en-US" dirty="0"/>
              <a:t>What was cause for surprise and what was an unforeseen eruption for most, was a simmering and discouraging constant for Debbie and me.</a:t>
            </a:r>
          </a:p>
          <a:p>
            <a:pPr marL="628650" lvl="1" indent="-171450">
              <a:buFont typeface="Arial" panose="020B0604020202020204" pitchFamily="34" charset="0"/>
              <a:buChar char="•"/>
            </a:pPr>
            <a:r>
              <a:rPr lang="en-US" dirty="0"/>
              <a:t>My own feelings are not of discouragement and shock, though I am certainly saddened by the events of the last two months.  Rather, I see the trials and difficulties of 2018, to have culminated in righteous, determined action on the part of God’s people.  My faith and love for this congregation has been validated and strengthened by your steadfastness. In us, there is relief, and joy in knowing the strength and zeal shown to do what is right.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My prayer in this new year is that each and everyone member here at West Side will be renewed by the Almighty God in heaven.  I have full confidence that as the weeks and months progress, we will be able to work together to grow both spiritually and numerically, and to be a congregation that is fully pleasing to the Lord.  To do this, we must commit ourselves to the work.  I would encourage you to consider a few thoughts in this regard…</a:t>
            </a:r>
          </a:p>
        </p:txBody>
      </p:sp>
      <p:sp>
        <p:nvSpPr>
          <p:cNvPr id="4" name="Slide Number Placeholder 3"/>
          <p:cNvSpPr>
            <a:spLocks noGrp="1"/>
          </p:cNvSpPr>
          <p:nvPr>
            <p:ph type="sldNum" sz="quarter" idx="5"/>
          </p:nvPr>
        </p:nvSpPr>
        <p:spPr/>
        <p:txBody>
          <a:bodyPr/>
          <a:lstStyle/>
          <a:p>
            <a:fld id="{5A0E2A05-D589-4152-978C-10EFE713FDFE}" type="slidenum">
              <a:rPr lang="en-US" smtClean="0"/>
              <a:t>1</a:t>
            </a:fld>
            <a:endParaRPr lang="en-US"/>
          </a:p>
        </p:txBody>
      </p:sp>
    </p:spTree>
    <p:extLst>
      <p:ext uri="{BB962C8B-B14F-4D97-AF65-F5344CB8AC3E}">
        <p14:creationId xmlns:p14="http://schemas.microsoft.com/office/powerpoint/2010/main" val="309684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Remember, these can be applied to each member individually, and as with Israel, with our congregation as a whole!</a:t>
            </a:r>
          </a:p>
          <a:p>
            <a:pPr marL="0" lvl="0" indent="0">
              <a:buFont typeface="Arial" panose="020B0604020202020204" pitchFamily="34" charset="0"/>
              <a:buNone/>
            </a:pPr>
            <a:r>
              <a:rPr lang="en-US" b="1" dirty="0"/>
              <a:t>(Isaiah 40:31), </a:t>
            </a:r>
            <a:r>
              <a:rPr lang="en-US" i="1" dirty="0"/>
              <a:t>“But </a:t>
            </a:r>
            <a:r>
              <a:rPr lang="en-US" b="1" i="1" dirty="0"/>
              <a:t>those who wait on the Lord </a:t>
            </a:r>
            <a:r>
              <a:rPr lang="en-US" i="1" dirty="0"/>
              <a:t>shall renew their strength; they shall mount up with wings like eagles, they shall run and not be weary, they shall walk and not faint.”</a:t>
            </a:r>
          </a:p>
          <a:p>
            <a:pPr marL="628650" lvl="1" indent="-171450">
              <a:buFont typeface="Arial" panose="020B0604020202020204" pitchFamily="34" charset="0"/>
              <a:buChar char="•"/>
            </a:pPr>
            <a:r>
              <a:rPr lang="en-US" b="1" i="0" dirty="0"/>
              <a:t>There is no reason to be discouraged, as Christ is with us!</a:t>
            </a:r>
          </a:p>
          <a:p>
            <a:pPr marL="0" lvl="0" indent="0">
              <a:buFont typeface="Arial" panose="020B0604020202020204" pitchFamily="34" charset="0"/>
              <a:buNone/>
            </a:pPr>
            <a:r>
              <a:rPr lang="en-US" b="1" i="0" dirty="0"/>
              <a:t>(Philippians 4:13), </a:t>
            </a:r>
            <a:r>
              <a:rPr lang="en-US" i="1" dirty="0"/>
              <a:t>“I can do all things through Christ who strengthens me.”</a:t>
            </a:r>
          </a:p>
          <a:p>
            <a:pPr marL="628650" lvl="1" indent="-171450">
              <a:buFont typeface="Arial" panose="020B0604020202020204" pitchFamily="34" charset="0"/>
              <a:buChar char="•"/>
            </a:pPr>
            <a:r>
              <a:rPr lang="en-US" b="1" i="0" dirty="0"/>
              <a:t>There is no reason to fear, because God is our refuge!</a:t>
            </a:r>
          </a:p>
          <a:p>
            <a:pPr marL="0" lvl="0" indent="0">
              <a:buFont typeface="Arial" panose="020B0604020202020204" pitchFamily="34" charset="0"/>
              <a:buNone/>
            </a:pPr>
            <a:r>
              <a:rPr lang="en-US" b="1" i="0" dirty="0"/>
              <a:t>(Psalm 46:1-3), </a:t>
            </a:r>
            <a:r>
              <a:rPr lang="en-US" i="1" dirty="0"/>
              <a:t>“God is our refuge and strength, a very present help in trouble. </a:t>
            </a:r>
            <a:r>
              <a:rPr lang="en-US" i="1" baseline="30000" dirty="0"/>
              <a:t>2</a:t>
            </a:r>
            <a:r>
              <a:rPr lang="en-US" i="1" dirty="0"/>
              <a:t> Therefore we will not fear, even though the earth be removed, and though the mountains be carried into the midst of the sea; </a:t>
            </a:r>
            <a:r>
              <a:rPr lang="en-US" i="1" baseline="30000" dirty="0"/>
              <a:t>3</a:t>
            </a:r>
            <a:r>
              <a:rPr lang="en-US" i="1" dirty="0"/>
              <a:t> though its waters roar and be troubled, though the mountains shake with its swelling.”</a:t>
            </a:r>
          </a:p>
          <a:p>
            <a:pPr marL="628650" lvl="1" indent="-171450">
              <a:buFont typeface="Arial" panose="020B0604020202020204" pitchFamily="34" charset="0"/>
              <a:buChar char="•"/>
            </a:pPr>
            <a:r>
              <a:rPr lang="en-US" b="1" i="0" dirty="0"/>
              <a:t>There is no reason to doubt, our God is the author of our salvation!</a:t>
            </a:r>
          </a:p>
          <a:p>
            <a:pPr marL="628650" lvl="1" indent="-171450">
              <a:buFont typeface="Arial" panose="020B0604020202020204" pitchFamily="34" charset="0"/>
              <a:buChar char="•"/>
            </a:pPr>
            <a:r>
              <a:rPr lang="en-US" b="1" i="0" dirty="0"/>
              <a:t>Consider this Psalm [written by David, as he acknowledged his sin with Bathsheba]</a:t>
            </a:r>
          </a:p>
          <a:p>
            <a:pPr marL="0" lvl="0" indent="0">
              <a:buFont typeface="Arial" panose="020B0604020202020204" pitchFamily="34" charset="0"/>
              <a:buNone/>
            </a:pPr>
            <a:r>
              <a:rPr lang="en-US" b="1" i="0" dirty="0"/>
              <a:t>(Psalm 51:10-12), </a:t>
            </a:r>
            <a:r>
              <a:rPr lang="en-US" i="1" dirty="0"/>
              <a:t>“Create in me a clean heart, O God, and renew a steadfast spirit within me. </a:t>
            </a:r>
            <a:r>
              <a:rPr lang="en-US" i="1" baseline="30000" dirty="0"/>
              <a:t>11</a:t>
            </a:r>
            <a:r>
              <a:rPr lang="en-US" i="1" dirty="0"/>
              <a:t> Do not cast me away from Your presence, and do not take Your Holy Spirit from me. </a:t>
            </a:r>
            <a:r>
              <a:rPr lang="en-US" i="1" baseline="30000" dirty="0"/>
              <a:t>12</a:t>
            </a:r>
            <a:r>
              <a:rPr lang="en-US" i="1" dirty="0"/>
              <a:t> Restore to me the joy of Your salvation, and uphold me by Your generous Spirit.”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E2A05-D589-4152-978C-10EFE713FD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(Isaiah 40:9), [A commitment and trust in God was needed], </a:t>
            </a:r>
            <a:r>
              <a:rPr lang="en-US" i="1" dirty="0"/>
              <a:t>“O Zion, you who bring good tidings, </a:t>
            </a:r>
            <a:r>
              <a:rPr lang="en-US" b="1" i="1" dirty="0"/>
              <a:t>get up into the high mountain</a:t>
            </a:r>
            <a:r>
              <a:rPr lang="en-US" i="1" dirty="0"/>
              <a:t>; O Jerusalem, you who bring good tidings, </a:t>
            </a:r>
            <a:r>
              <a:rPr lang="en-US" b="1" i="1" dirty="0"/>
              <a:t>lift up your voice with strength, lift it up, be not afraid</a:t>
            </a:r>
            <a:r>
              <a:rPr lang="en-US" i="1" dirty="0"/>
              <a:t>; say to the cities of Judah, “Behold your God!”</a:t>
            </a:r>
          </a:p>
          <a:p>
            <a:pPr marL="628650" lvl="1" indent="-171450">
              <a:buFont typeface="Arial" panose="020B0604020202020204" pitchFamily="34" charset="0"/>
              <a:buChar char="•"/>
            </a:pPr>
            <a:r>
              <a:rPr lang="en-US" b="1" dirty="0"/>
              <a:t>This is a matter of will on our part.  We must determine to put off sin, and do righteousness!</a:t>
            </a:r>
          </a:p>
          <a:p>
            <a:pPr marL="0" lvl="0" indent="0">
              <a:buFont typeface="Arial" panose="020B0604020202020204" pitchFamily="34" charset="0"/>
              <a:buNone/>
            </a:pPr>
            <a:r>
              <a:rPr lang="en-US" b="1" dirty="0"/>
              <a:t>(Ephesians 4:20-24), </a:t>
            </a:r>
            <a:r>
              <a:rPr lang="en-US" i="1" dirty="0"/>
              <a:t>“But you have not so learned Christ,</a:t>
            </a:r>
            <a:r>
              <a:rPr lang="en-US" i="1" baseline="30000" dirty="0"/>
              <a:t> 21</a:t>
            </a:r>
            <a:r>
              <a:rPr lang="en-US" i="1" dirty="0"/>
              <a:t> if indeed you have heard Him and have been taught by Him, as the truth is in Jesus:</a:t>
            </a:r>
            <a:r>
              <a:rPr lang="en-US" i="1" baseline="30000" dirty="0"/>
              <a:t> 22</a:t>
            </a:r>
            <a:r>
              <a:rPr lang="en-US" i="1" dirty="0"/>
              <a:t> that you put off, concerning your former conduct, the old man which grows corrupt according to the deceitful lusts,</a:t>
            </a:r>
            <a:r>
              <a:rPr lang="en-US" i="1" baseline="30000" dirty="0"/>
              <a:t> 23</a:t>
            </a:r>
            <a:r>
              <a:rPr lang="en-US" i="1" dirty="0"/>
              <a:t> </a:t>
            </a:r>
            <a:r>
              <a:rPr lang="en-US" b="1" i="1" dirty="0"/>
              <a:t>and be renewed in the spirit of your mind</a:t>
            </a:r>
            <a:r>
              <a:rPr lang="en-US" i="1" dirty="0"/>
              <a:t>,</a:t>
            </a:r>
            <a:r>
              <a:rPr lang="en-US" i="1" baseline="30000" dirty="0"/>
              <a:t> 24</a:t>
            </a:r>
            <a:r>
              <a:rPr lang="en-US" i="1" dirty="0"/>
              <a:t> and that you put on the new man which was created according to God, in true righteousness and holiness.”</a:t>
            </a:r>
            <a:endParaRPr lang="en-US" i="0" dirty="0"/>
          </a:p>
          <a:p>
            <a:pPr marL="628650" lvl="1" indent="-171450">
              <a:buFont typeface="Arial" panose="020B0604020202020204" pitchFamily="34" charset="0"/>
              <a:buChar char="•"/>
            </a:pPr>
            <a:r>
              <a:rPr lang="en-US" b="1" i="0" dirty="0"/>
              <a:t>Renewal is defined clearly.  (Not emotions) A determination to put on the new man, perfecting holiness!</a:t>
            </a:r>
          </a:p>
          <a:p>
            <a:pPr marL="0" lvl="0" indent="0">
              <a:buFont typeface="Arial" panose="020B0604020202020204" pitchFamily="34" charset="0"/>
              <a:buNone/>
            </a:pPr>
            <a:r>
              <a:rPr lang="en-US" b="1" i="0" dirty="0"/>
              <a:t>(2 Corinthians 7:1), </a:t>
            </a:r>
            <a:r>
              <a:rPr lang="en-US" i="1" dirty="0"/>
              <a:t>“Therefore, having these promises, beloved, </a:t>
            </a:r>
            <a:r>
              <a:rPr lang="en-US" b="1" i="1" dirty="0"/>
              <a:t>let us cleanse ourselves from all filthiness of the flesh and spirit</a:t>
            </a:r>
            <a:r>
              <a:rPr lang="en-US" i="1" dirty="0"/>
              <a:t>, perfecting holiness in the fear of God.”</a:t>
            </a:r>
          </a:p>
          <a:p>
            <a:pPr marL="628650" lvl="1" indent="-171450">
              <a:buFont typeface="Arial" panose="020B0604020202020204" pitchFamily="34" charset="0"/>
              <a:buChar char="•"/>
            </a:pPr>
            <a:r>
              <a:rPr lang="en-US" b="1" i="0" dirty="0"/>
              <a:t>Commitment to the same zeal and ardor that led us to Christ in the beginning!</a:t>
            </a:r>
          </a:p>
          <a:p>
            <a:pPr marL="0" lvl="0" indent="0">
              <a:buFont typeface="Arial" panose="020B0604020202020204" pitchFamily="34" charset="0"/>
              <a:buNone/>
            </a:pPr>
            <a:r>
              <a:rPr lang="en-US" b="1" i="0" dirty="0"/>
              <a:t>(Revelation 2:4-5), [Church at Ephesus], </a:t>
            </a:r>
            <a:r>
              <a:rPr lang="en-US" i="1" dirty="0"/>
              <a:t>“Nevertheless I have this against you, that </a:t>
            </a:r>
            <a:r>
              <a:rPr lang="en-US" b="1" i="1" dirty="0"/>
              <a:t>you have left your first love</a:t>
            </a:r>
            <a:r>
              <a:rPr lang="en-US" i="1" dirty="0"/>
              <a:t>.</a:t>
            </a:r>
            <a:r>
              <a:rPr lang="en-US" i="1" baseline="30000" dirty="0"/>
              <a:t> 5</a:t>
            </a:r>
            <a:r>
              <a:rPr lang="en-US" i="1" dirty="0"/>
              <a:t> Remember therefore from where you have fallen; </a:t>
            </a:r>
            <a:r>
              <a:rPr lang="en-US" b="1" i="1" dirty="0"/>
              <a:t>repent and do the first works</a:t>
            </a:r>
            <a:r>
              <a:rPr lang="en-US" i="1" dirty="0"/>
              <a:t>, or else I will come to you quickly and remove your lampstand from its place—unless you repent.”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E2A05-D589-4152-978C-10EFE713FD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6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(Isaiah 40:29-31), [renewal is seen in effort on our part], </a:t>
            </a:r>
            <a:r>
              <a:rPr lang="en-US" i="1" dirty="0"/>
              <a:t>“</a:t>
            </a:r>
            <a:r>
              <a:rPr lang="en-US" b="1" i="1" dirty="0"/>
              <a:t>He gives power to the weak</a:t>
            </a:r>
            <a:r>
              <a:rPr lang="en-US" i="1" dirty="0"/>
              <a:t>, and to those who have no might </a:t>
            </a:r>
            <a:r>
              <a:rPr lang="en-US" b="1" i="1" dirty="0"/>
              <a:t>He increases strength</a:t>
            </a:r>
            <a:r>
              <a:rPr lang="en-US" i="1" dirty="0"/>
              <a:t>. </a:t>
            </a:r>
            <a:r>
              <a:rPr lang="en-US" i="1" baseline="30000" dirty="0"/>
              <a:t>30</a:t>
            </a:r>
            <a:r>
              <a:rPr lang="en-US" i="1" dirty="0"/>
              <a:t> Even the youths shall faint and be weary, and the young men shall utterly fall, </a:t>
            </a:r>
            <a:r>
              <a:rPr lang="en-US" i="1" baseline="30000" dirty="0"/>
              <a:t>31</a:t>
            </a:r>
            <a:r>
              <a:rPr lang="en-US" i="1" dirty="0"/>
              <a:t> but those who wait on the Lord shall renew their strength; </a:t>
            </a:r>
            <a:r>
              <a:rPr lang="en-US" b="1" i="1" dirty="0"/>
              <a:t>they shall mount up </a:t>
            </a:r>
            <a:r>
              <a:rPr lang="en-US" i="1" dirty="0"/>
              <a:t>with wings like eagles, </a:t>
            </a:r>
            <a:r>
              <a:rPr lang="en-US" b="1" i="1" dirty="0"/>
              <a:t>they shall run and not be weary, they shall walk and not faint</a:t>
            </a:r>
            <a:r>
              <a:rPr lang="en-US" i="1" dirty="0"/>
              <a:t>.”</a:t>
            </a:r>
            <a:endParaRPr lang="en-US" i="0" dirty="0"/>
          </a:p>
          <a:p>
            <a:pPr marL="628650" lvl="1" indent="-171450">
              <a:buFont typeface="Arial" panose="020B0604020202020204" pitchFamily="34" charset="0"/>
              <a:buChar char="•"/>
            </a:pPr>
            <a:r>
              <a:rPr lang="en-US" b="1" i="0" dirty="0"/>
              <a:t>Present our bodies in service to the Master</a:t>
            </a:r>
          </a:p>
          <a:p>
            <a:pPr marL="0" lvl="0" indent="0">
              <a:buFont typeface="Arial" panose="020B0604020202020204" pitchFamily="34" charset="0"/>
              <a:buNone/>
            </a:pPr>
            <a:r>
              <a:rPr lang="en-US" b="1" i="0" dirty="0"/>
              <a:t>(Romans 12:1-2), </a:t>
            </a:r>
            <a:r>
              <a:rPr lang="en-US" i="1" dirty="0"/>
              <a:t>“I beseech you therefore, brethren, by the mercies of God, that you </a:t>
            </a:r>
            <a:r>
              <a:rPr lang="en-US" b="1" i="1" dirty="0"/>
              <a:t>present your bodies a living sacrifice, holy, acceptable to God, which is your reasonable service</a:t>
            </a:r>
            <a:r>
              <a:rPr lang="en-US" i="1" dirty="0"/>
              <a:t>.</a:t>
            </a:r>
            <a:r>
              <a:rPr lang="en-US" i="1" baseline="30000" dirty="0"/>
              <a:t> 2</a:t>
            </a:r>
            <a:r>
              <a:rPr lang="en-US" i="1" dirty="0"/>
              <a:t> And do not be conformed to this world, but be transformed by the renewing of your mind, that you may prove what is that good and acceptable and perfect will of God.”</a:t>
            </a:r>
          </a:p>
          <a:p>
            <a:pPr marL="628650" lvl="1" indent="-171450">
              <a:buFont typeface="Arial" panose="020B0604020202020204" pitchFamily="34" charset="0"/>
              <a:buChar char="•"/>
            </a:pPr>
            <a:r>
              <a:rPr lang="en-US" b="1" i="0" dirty="0"/>
              <a:t>Diligence in the work of the Lord</a:t>
            </a:r>
          </a:p>
          <a:p>
            <a:pPr marL="0" lvl="0" indent="0">
              <a:buFont typeface="Arial" panose="020B0604020202020204" pitchFamily="34" charset="0"/>
              <a:buNone/>
            </a:pPr>
            <a:r>
              <a:rPr lang="en-US" b="1" i="0" dirty="0"/>
              <a:t>(2 Timothy 2:15), </a:t>
            </a:r>
            <a:r>
              <a:rPr lang="en-US" i="1" dirty="0"/>
              <a:t>“</a:t>
            </a:r>
            <a:r>
              <a:rPr lang="en-US" b="1" i="1" dirty="0"/>
              <a:t>Be diligent </a:t>
            </a:r>
            <a:r>
              <a:rPr lang="en-US" i="1" dirty="0"/>
              <a:t>to present yourself approved to God, </a:t>
            </a:r>
            <a:r>
              <a:rPr lang="en-US" b="1" i="1" dirty="0"/>
              <a:t>a worker who does not need to be ashamed</a:t>
            </a:r>
            <a:r>
              <a:rPr lang="en-US" i="1" dirty="0"/>
              <a:t>, rightly dividing the word of truth.”</a:t>
            </a:r>
          </a:p>
          <a:p>
            <a:pPr marL="628650" lvl="1" indent="-171450">
              <a:buFont typeface="Arial" panose="020B0604020202020204" pitchFamily="34" charset="0"/>
              <a:buChar char="•"/>
            </a:pPr>
            <a:r>
              <a:rPr lang="en-US" b="1" i="0" dirty="0"/>
              <a:t>Doing the will of the Lord</a:t>
            </a:r>
          </a:p>
          <a:p>
            <a:pPr marL="0" lvl="0" indent="0">
              <a:buFont typeface="Arial" panose="020B0604020202020204" pitchFamily="34" charset="0"/>
              <a:buNone/>
            </a:pPr>
            <a:r>
              <a:rPr lang="en-US" b="1" i="0" dirty="0"/>
              <a:t>(Galatians 2:20), [It is Christ’s will.  I am committed to live by faith], </a:t>
            </a:r>
            <a:r>
              <a:rPr lang="en-US" i="1" dirty="0"/>
              <a:t>“I have been crucified with Christ; it is no longer I who live, but Christ lives in me; and the life which I now live in the flesh </a:t>
            </a:r>
            <a:r>
              <a:rPr lang="en-US" b="1" i="1" dirty="0"/>
              <a:t>I live by faith in the Son of God</a:t>
            </a:r>
            <a:r>
              <a:rPr lang="en-US" i="1" dirty="0"/>
              <a:t>, who loved me and gave Himself for 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E2A05-D589-4152-978C-10EFE713FD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6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We are beginning a new year, and a new beginning for our congregation!  Let this be a time of renewal for us all!</a:t>
            </a:r>
          </a:p>
          <a:p>
            <a:pPr marL="628650" lvl="1" indent="-171450">
              <a:buFont typeface="Arial" panose="020B0604020202020204" pitchFamily="34" charset="0"/>
              <a:buChar char="•"/>
            </a:pPr>
            <a:r>
              <a:rPr lang="en-US" b="1" dirty="0"/>
              <a:t>[Click to Fade Away]</a:t>
            </a:r>
          </a:p>
          <a:p>
            <a:pPr marL="628650" lvl="1" indent="-171450">
              <a:buFont typeface="Arial" panose="020B0604020202020204" pitchFamily="34" charset="0"/>
              <a:buChar char="•"/>
            </a:pPr>
            <a:r>
              <a:rPr lang="en-US" b="1" dirty="0"/>
              <a:t>May we all renew our strength; mount up with wings like eagles, run and not be weary, walk and not faint, as we trust in and depend upon our God!</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b="1" dirty="0"/>
              <a:t>(Isaiah 41:9-10), [Wonderful words of comfort for Israel, and for us as Spiritual Israel today], </a:t>
            </a:r>
            <a:r>
              <a:rPr lang="en-US" i="1" dirty="0"/>
              <a:t>“You whom I have taken from the ends of the earth, and called from its farthest regions, and said to you, ‘You are My servant, I have chosen you and have not cast you away: </a:t>
            </a:r>
            <a:r>
              <a:rPr lang="en-US" i="1" baseline="30000" dirty="0"/>
              <a:t>10</a:t>
            </a:r>
            <a:r>
              <a:rPr lang="en-US" i="1" dirty="0"/>
              <a:t> Fear not, for I am with you; be not dismayed, for I am your God. I will strengthen you, yes, I will help you, I will uphold you with My righteous right hand.’”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E2A05-D589-4152-978C-10EFE713FD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2EA9-F241-488F-B2CC-2F06A22A6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C47DB-DEEA-4721-BD33-1CA2705B5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6AC8B-E8A7-4CB3-8019-0121B5DFA2E3}"/>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B6A7DD2A-3DC9-4D43-81E6-4471B127C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3716E-FD2D-45F3-9198-BC6580136DAC}"/>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407315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D389-1844-4637-92FA-9AC13CBA0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0E15F-1864-42C1-9E45-B324404EC4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724CE-5977-47ED-9F23-09794B569F7B}"/>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5DEDA12B-F14A-4997-91EB-10105F7B8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AE2C9-EFA8-4792-96F4-55FA1845CD7A}"/>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34355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3212A4-358A-4DEB-8ACE-751EBCD4BA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A540D5-3EC1-43F9-86B1-3D8E230280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ED43A-E9C3-47F5-A38D-02CFA6C5BD6D}"/>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692CD15E-B1F9-4462-824F-012E12606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FCC89-4E4A-4621-82AF-5746D241AC04}"/>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131351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4D86-0417-443C-8E2F-147F85603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42D8E-62FF-4943-9724-C82E05EB47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B298F-3F7E-4500-82C9-855505130B3A}"/>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99EFB704-EDCA-4561-B141-C9966F5B5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AFCBF-1B80-44CF-A719-903571C80392}"/>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160065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F521-21E0-4F70-B936-83429BE70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D6AA32-0707-472E-8FA9-066E390C8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784E9E-BA06-4511-A77A-CB1234DC93CB}"/>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E09D7ACC-989D-4E2A-89E0-FC9BCD48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399FB-0C35-4B72-8653-5E544D351B5E}"/>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332512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F2D6-A817-44DB-8E55-77AB9034A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C1492-30CF-41C0-93A7-C7795AE3E7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72298-4721-448A-8955-C497C2F12C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FDA08-3B9C-4290-B470-CAC31AE065B3}"/>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6" name="Footer Placeholder 5">
            <a:extLst>
              <a:ext uri="{FF2B5EF4-FFF2-40B4-BE49-F238E27FC236}">
                <a16:creationId xmlns:a16="http://schemas.microsoft.com/office/drawing/2014/main" id="{D70376A5-CA80-475E-AA47-5E9E8D211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43DAA-E67E-4A21-9C77-265FB625195D}"/>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22777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AE72-1970-41EB-9C26-6B2E8C646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7C9778-AD64-44CA-BBE8-2A5ABB5AA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000D94-B901-4F25-8802-4678E042BA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68E52-A7AA-4444-AD94-0690FA56F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6505-703B-4F07-B3BD-8827688893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2F814F-AC73-4662-B0DB-2AC460953B21}"/>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8" name="Footer Placeholder 7">
            <a:extLst>
              <a:ext uri="{FF2B5EF4-FFF2-40B4-BE49-F238E27FC236}">
                <a16:creationId xmlns:a16="http://schemas.microsoft.com/office/drawing/2014/main" id="{960CF986-C4A4-4991-8434-2A9509A94E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4B9F1-D579-460D-8D5F-D87E36286DC7}"/>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156579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816A-DBFA-4882-B1BC-F62893AE7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0DC54A-B6FB-4904-B89E-C3F566276B0D}"/>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4" name="Footer Placeholder 3">
            <a:extLst>
              <a:ext uri="{FF2B5EF4-FFF2-40B4-BE49-F238E27FC236}">
                <a16:creationId xmlns:a16="http://schemas.microsoft.com/office/drawing/2014/main" id="{2B778B7D-45D5-4AD3-9FFB-4B0400663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B0157-5FFC-497B-BA68-4EE6AC92AFB6}"/>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9768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564EF-1358-4C11-9865-1ECFAB9BE31B}"/>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3" name="Footer Placeholder 2">
            <a:extLst>
              <a:ext uri="{FF2B5EF4-FFF2-40B4-BE49-F238E27FC236}">
                <a16:creationId xmlns:a16="http://schemas.microsoft.com/office/drawing/2014/main" id="{5EA4BA8A-1CA4-431B-A4A1-F9DC07F6BA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704F85-D997-4273-85B3-627D14AA874B}"/>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131046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DF47-4ECE-4C0C-9CFA-037D08D43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30762-4C05-48D8-BC1D-DA3162D43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A06B5-7553-451E-82D0-B35A22AE5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1D76EB-FCF9-4838-875B-6AD78A81C352}"/>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6" name="Footer Placeholder 5">
            <a:extLst>
              <a:ext uri="{FF2B5EF4-FFF2-40B4-BE49-F238E27FC236}">
                <a16:creationId xmlns:a16="http://schemas.microsoft.com/office/drawing/2014/main" id="{DAC44948-A864-46D9-A2B2-4C63A09FF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9BC49-8F11-47F5-9C0B-C8E99CBE74F2}"/>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30950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7068-2AF2-4498-AE9E-D01A3C53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069B1-94C4-4FC6-BC74-2070F672B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7CC83-691E-4982-8122-ABBCAACBE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950C51-7A1F-455E-80E8-15074FF62157}"/>
              </a:ext>
            </a:extLst>
          </p:cNvPr>
          <p:cNvSpPr>
            <a:spLocks noGrp="1"/>
          </p:cNvSpPr>
          <p:nvPr>
            <p:ph type="dt" sz="half" idx="10"/>
          </p:nvPr>
        </p:nvSpPr>
        <p:spPr/>
        <p:txBody>
          <a:bodyPr/>
          <a:lstStyle/>
          <a:p>
            <a:fld id="{2695C67A-7E3A-45C2-B9CF-913B0F42AD4E}" type="datetimeFigureOut">
              <a:rPr lang="en-US" smtClean="0"/>
              <a:t>1/5/2019</a:t>
            </a:fld>
            <a:endParaRPr lang="en-US"/>
          </a:p>
        </p:txBody>
      </p:sp>
      <p:sp>
        <p:nvSpPr>
          <p:cNvPr id="6" name="Footer Placeholder 5">
            <a:extLst>
              <a:ext uri="{FF2B5EF4-FFF2-40B4-BE49-F238E27FC236}">
                <a16:creationId xmlns:a16="http://schemas.microsoft.com/office/drawing/2014/main" id="{19BE311B-E466-469D-8DB7-D01814A70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9D9E5-50D4-4701-9074-4B32CF62377E}"/>
              </a:ext>
            </a:extLst>
          </p:cNvPr>
          <p:cNvSpPr>
            <a:spLocks noGrp="1"/>
          </p:cNvSpPr>
          <p:nvPr>
            <p:ph type="sldNum" sz="quarter" idx="12"/>
          </p:nvPr>
        </p:nvSpPr>
        <p:spPr/>
        <p:txBody>
          <a:bodyPr/>
          <a:lstStyle/>
          <a:p>
            <a:fld id="{CD63C175-693E-45AA-A43D-E2BF7B264334}" type="slidenum">
              <a:rPr lang="en-US" smtClean="0"/>
              <a:t>‹#›</a:t>
            </a:fld>
            <a:endParaRPr lang="en-US"/>
          </a:p>
        </p:txBody>
      </p:sp>
    </p:spTree>
    <p:extLst>
      <p:ext uri="{BB962C8B-B14F-4D97-AF65-F5344CB8AC3E}">
        <p14:creationId xmlns:p14="http://schemas.microsoft.com/office/powerpoint/2010/main" val="146935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4B9EF-4B16-4825-BC3A-D2AC1821B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11F27-F190-4275-A1F7-E7C4AE26E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811B5-0951-4F48-AB58-1864061D8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5C67A-7E3A-45C2-B9CF-913B0F42AD4E}" type="datetimeFigureOut">
              <a:rPr lang="en-US" smtClean="0"/>
              <a:t>1/5/2019</a:t>
            </a:fld>
            <a:endParaRPr lang="en-US"/>
          </a:p>
        </p:txBody>
      </p:sp>
      <p:sp>
        <p:nvSpPr>
          <p:cNvPr id="5" name="Footer Placeholder 4">
            <a:extLst>
              <a:ext uri="{FF2B5EF4-FFF2-40B4-BE49-F238E27FC236}">
                <a16:creationId xmlns:a16="http://schemas.microsoft.com/office/drawing/2014/main" id="{8EA2D826-40DC-4241-A12C-A48CB88D7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F5455-6D12-4ECD-A32C-4F97DAD20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175-693E-45AA-A43D-E2BF7B264334}" type="slidenum">
              <a:rPr lang="en-US" smtClean="0"/>
              <a:t>‹#›</a:t>
            </a:fld>
            <a:endParaRPr lang="en-US"/>
          </a:p>
        </p:txBody>
      </p:sp>
    </p:spTree>
    <p:extLst>
      <p:ext uri="{BB962C8B-B14F-4D97-AF65-F5344CB8AC3E}">
        <p14:creationId xmlns:p14="http://schemas.microsoft.com/office/powerpoint/2010/main" val="273681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669F-98CB-43C8-85EC-4FF358AFCEBE}"/>
              </a:ext>
            </a:extLst>
          </p:cNvPr>
          <p:cNvSpPr>
            <a:spLocks noGrp="1"/>
          </p:cNvSpPr>
          <p:nvPr>
            <p:ph type="ctrTitle"/>
          </p:nvPr>
        </p:nvSpPr>
        <p:spPr>
          <a:xfrm>
            <a:off x="891819" y="478254"/>
            <a:ext cx="4798143" cy="2615380"/>
          </a:xfrm>
        </p:spPr>
        <p:txBody>
          <a:bodyPr>
            <a:prstTxWarp prst="textDeflate">
              <a:avLst>
                <a:gd name="adj" fmla="val 19985"/>
              </a:avLst>
            </a:prstTxWarp>
            <a:normAutofit/>
          </a:bodyPr>
          <a:lstStyle/>
          <a:p>
            <a:r>
              <a:rPr lang="en-US" sz="12000" dirty="0">
                <a:solidFill>
                  <a:srgbClr val="002060"/>
                </a:solidFill>
                <a:effectLst>
                  <a:glow rad="63500">
                    <a:schemeClr val="accent5">
                      <a:satMod val="175000"/>
                      <a:alpha val="40000"/>
                    </a:schemeClr>
                  </a:glow>
                </a:effectLst>
                <a:latin typeface="Vulturemotor Demo" panose="02000505000000020003" pitchFamily="50" charset="0"/>
              </a:rPr>
              <a:t>Renewal</a:t>
            </a:r>
          </a:p>
        </p:txBody>
      </p:sp>
      <p:sp>
        <p:nvSpPr>
          <p:cNvPr id="3" name="Subtitle 2">
            <a:extLst>
              <a:ext uri="{FF2B5EF4-FFF2-40B4-BE49-F238E27FC236}">
                <a16:creationId xmlns:a16="http://schemas.microsoft.com/office/drawing/2014/main" id="{FEDA9236-8D07-488A-B1D9-B97FF211B851}"/>
              </a:ext>
            </a:extLst>
          </p:cNvPr>
          <p:cNvSpPr>
            <a:spLocks noGrp="1"/>
          </p:cNvSpPr>
          <p:nvPr>
            <p:ph type="subTitle" idx="1"/>
          </p:nvPr>
        </p:nvSpPr>
        <p:spPr>
          <a:xfrm>
            <a:off x="6257925" y="5915025"/>
            <a:ext cx="5688269" cy="869234"/>
          </a:xfrm>
        </p:spPr>
        <p:txBody>
          <a:bodyPr>
            <a:normAutofit/>
          </a:bodyPr>
          <a:lstStyle/>
          <a:p>
            <a:pPr algn="r"/>
            <a:r>
              <a:rPr lang="en-US" sz="4800" b="1" dirty="0">
                <a:solidFill>
                  <a:schemeClr val="accent1">
                    <a:lumMod val="40000"/>
                    <a:lumOff val="60000"/>
                  </a:schemeClr>
                </a:solidFill>
                <a:effectLst>
                  <a:outerShdw blurRad="38100" dist="38100" dir="2700000" algn="tl">
                    <a:srgbClr val="000000">
                      <a:alpha val="43137"/>
                    </a:srgbClr>
                  </a:outerShdw>
                </a:effectLst>
              </a:rPr>
              <a:t>Isaiah 40:27-31</a:t>
            </a:r>
          </a:p>
        </p:txBody>
      </p:sp>
    </p:spTree>
    <p:extLst>
      <p:ext uri="{BB962C8B-B14F-4D97-AF65-F5344CB8AC3E}">
        <p14:creationId xmlns:p14="http://schemas.microsoft.com/office/powerpoint/2010/main" val="417027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669F-98CB-43C8-85EC-4FF358AFCEBE}"/>
              </a:ext>
            </a:extLst>
          </p:cNvPr>
          <p:cNvSpPr>
            <a:spLocks noGrp="1"/>
          </p:cNvSpPr>
          <p:nvPr>
            <p:ph type="ctrTitle"/>
          </p:nvPr>
        </p:nvSpPr>
        <p:spPr>
          <a:xfrm>
            <a:off x="891819" y="478254"/>
            <a:ext cx="4798143" cy="2615380"/>
          </a:xfrm>
        </p:spPr>
        <p:txBody>
          <a:bodyPr>
            <a:prstTxWarp prst="textDeflate">
              <a:avLst>
                <a:gd name="adj" fmla="val 19985"/>
              </a:avLst>
            </a:prstTxWarp>
            <a:normAutofit/>
          </a:bodyPr>
          <a:lstStyle/>
          <a:p>
            <a:r>
              <a:rPr lang="en-US" sz="12000" dirty="0">
                <a:solidFill>
                  <a:srgbClr val="002060"/>
                </a:solidFill>
                <a:effectLst>
                  <a:glow rad="63500">
                    <a:schemeClr val="accent5">
                      <a:satMod val="175000"/>
                      <a:alpha val="40000"/>
                    </a:schemeClr>
                  </a:glow>
                </a:effectLst>
                <a:latin typeface="Vulturemotor Demo" panose="02000505000000020003" pitchFamily="50" charset="0"/>
              </a:rPr>
              <a:t>Renewal</a:t>
            </a:r>
          </a:p>
        </p:txBody>
      </p:sp>
      <p:sp>
        <p:nvSpPr>
          <p:cNvPr id="3" name="Subtitle 2">
            <a:extLst>
              <a:ext uri="{FF2B5EF4-FFF2-40B4-BE49-F238E27FC236}">
                <a16:creationId xmlns:a16="http://schemas.microsoft.com/office/drawing/2014/main" id="{FEDA9236-8D07-488A-B1D9-B97FF211B851}"/>
              </a:ext>
            </a:extLst>
          </p:cNvPr>
          <p:cNvSpPr>
            <a:spLocks noGrp="1"/>
          </p:cNvSpPr>
          <p:nvPr>
            <p:ph type="subTitle" idx="1"/>
          </p:nvPr>
        </p:nvSpPr>
        <p:spPr>
          <a:xfrm>
            <a:off x="891819" y="3398432"/>
            <a:ext cx="10408362" cy="2615380"/>
          </a:xfrm>
          <a:solidFill>
            <a:schemeClr val="accent1">
              <a:lumMod val="50000"/>
              <a:alpha val="78000"/>
            </a:schemeClr>
          </a:solidFill>
        </p:spPr>
        <p:txBody>
          <a:bodyPr>
            <a:normAutofit/>
          </a:bodyPr>
          <a:lstStyle/>
          <a:p>
            <a:r>
              <a:rPr lang="en-US" sz="5400" b="1" dirty="0">
                <a:solidFill>
                  <a:schemeClr val="accent1">
                    <a:lumMod val="40000"/>
                    <a:lumOff val="60000"/>
                  </a:schemeClr>
                </a:solidFill>
                <a:effectLst>
                  <a:outerShdw blurRad="38100" dist="38100" dir="2700000" algn="tl">
                    <a:srgbClr val="000000">
                      <a:alpha val="43137"/>
                    </a:srgbClr>
                  </a:outerShdw>
                </a:effectLst>
              </a:rPr>
              <a:t>Trust in the Lord!</a:t>
            </a:r>
          </a:p>
          <a:p>
            <a:r>
              <a:rPr lang="en-US" sz="4800" b="1" dirty="0">
                <a:solidFill>
                  <a:schemeClr val="accent4">
                    <a:lumMod val="40000"/>
                    <a:lumOff val="60000"/>
                  </a:schemeClr>
                </a:solidFill>
                <a:effectLst>
                  <a:outerShdw blurRad="38100" dist="38100" dir="2700000" algn="tl">
                    <a:srgbClr val="000000">
                      <a:alpha val="43137"/>
                    </a:srgbClr>
                  </a:outerShdw>
                </a:effectLst>
              </a:rPr>
              <a:t>vs. 31; Philippians 4:13</a:t>
            </a:r>
          </a:p>
          <a:p>
            <a:r>
              <a:rPr lang="en-US" sz="4800" b="1" dirty="0">
                <a:solidFill>
                  <a:schemeClr val="accent4">
                    <a:lumMod val="40000"/>
                    <a:lumOff val="60000"/>
                  </a:schemeClr>
                </a:solidFill>
                <a:effectLst>
                  <a:outerShdw blurRad="38100" dist="38100" dir="2700000" algn="tl">
                    <a:srgbClr val="000000">
                      <a:alpha val="43137"/>
                    </a:srgbClr>
                  </a:outerShdw>
                </a:effectLst>
              </a:rPr>
              <a:t>Psalm 46:1-3; 51:10-12</a:t>
            </a:r>
          </a:p>
        </p:txBody>
      </p:sp>
    </p:spTree>
    <p:extLst>
      <p:ext uri="{BB962C8B-B14F-4D97-AF65-F5344CB8AC3E}">
        <p14:creationId xmlns:p14="http://schemas.microsoft.com/office/powerpoint/2010/main" val="1203628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669F-98CB-43C8-85EC-4FF358AFCEBE}"/>
              </a:ext>
            </a:extLst>
          </p:cNvPr>
          <p:cNvSpPr>
            <a:spLocks noGrp="1"/>
          </p:cNvSpPr>
          <p:nvPr>
            <p:ph type="ctrTitle"/>
          </p:nvPr>
        </p:nvSpPr>
        <p:spPr>
          <a:xfrm>
            <a:off x="891819" y="478254"/>
            <a:ext cx="4798143" cy="2615380"/>
          </a:xfrm>
        </p:spPr>
        <p:txBody>
          <a:bodyPr>
            <a:prstTxWarp prst="textDeflate">
              <a:avLst>
                <a:gd name="adj" fmla="val 19985"/>
              </a:avLst>
            </a:prstTxWarp>
            <a:normAutofit/>
          </a:bodyPr>
          <a:lstStyle/>
          <a:p>
            <a:r>
              <a:rPr lang="en-US" sz="12000" dirty="0">
                <a:solidFill>
                  <a:srgbClr val="002060"/>
                </a:solidFill>
                <a:effectLst>
                  <a:glow rad="63500">
                    <a:schemeClr val="accent5">
                      <a:satMod val="175000"/>
                      <a:alpha val="40000"/>
                    </a:schemeClr>
                  </a:glow>
                </a:effectLst>
                <a:latin typeface="Vulturemotor Demo" panose="02000505000000020003" pitchFamily="50" charset="0"/>
              </a:rPr>
              <a:t>Renewal</a:t>
            </a:r>
          </a:p>
        </p:txBody>
      </p:sp>
      <p:sp>
        <p:nvSpPr>
          <p:cNvPr id="3" name="Subtitle 2">
            <a:extLst>
              <a:ext uri="{FF2B5EF4-FFF2-40B4-BE49-F238E27FC236}">
                <a16:creationId xmlns:a16="http://schemas.microsoft.com/office/drawing/2014/main" id="{FEDA9236-8D07-488A-B1D9-B97FF211B851}"/>
              </a:ext>
            </a:extLst>
          </p:cNvPr>
          <p:cNvSpPr>
            <a:spLocks noGrp="1"/>
          </p:cNvSpPr>
          <p:nvPr>
            <p:ph type="subTitle" idx="1"/>
          </p:nvPr>
        </p:nvSpPr>
        <p:spPr>
          <a:xfrm>
            <a:off x="891819" y="3398432"/>
            <a:ext cx="10408362" cy="2615380"/>
          </a:xfrm>
          <a:solidFill>
            <a:schemeClr val="accent1">
              <a:lumMod val="50000"/>
              <a:alpha val="78000"/>
            </a:schemeClr>
          </a:solidFill>
        </p:spPr>
        <p:txBody>
          <a:bodyPr>
            <a:normAutofit/>
          </a:bodyPr>
          <a:lstStyle/>
          <a:p>
            <a:r>
              <a:rPr lang="en-US" sz="5400" b="1" dirty="0">
                <a:solidFill>
                  <a:schemeClr val="accent1">
                    <a:lumMod val="40000"/>
                    <a:lumOff val="60000"/>
                  </a:schemeClr>
                </a:solidFill>
                <a:effectLst>
                  <a:outerShdw blurRad="38100" dist="38100" dir="2700000" algn="tl">
                    <a:srgbClr val="000000">
                      <a:alpha val="43137"/>
                    </a:srgbClr>
                  </a:outerShdw>
                </a:effectLst>
              </a:rPr>
              <a:t>Renew Your Mind!</a:t>
            </a:r>
          </a:p>
          <a:p>
            <a:r>
              <a:rPr lang="en-US" sz="4800" b="1" dirty="0">
                <a:solidFill>
                  <a:schemeClr val="accent4">
                    <a:lumMod val="40000"/>
                    <a:lumOff val="60000"/>
                  </a:schemeClr>
                </a:solidFill>
                <a:effectLst>
                  <a:outerShdw blurRad="38100" dist="38100" dir="2700000" algn="tl">
                    <a:srgbClr val="000000">
                      <a:alpha val="43137"/>
                    </a:srgbClr>
                  </a:outerShdw>
                </a:effectLst>
              </a:rPr>
              <a:t>vs. 9; Ephesians 4:20-24</a:t>
            </a:r>
          </a:p>
          <a:p>
            <a:r>
              <a:rPr lang="en-US" sz="4800" b="1" dirty="0">
                <a:solidFill>
                  <a:schemeClr val="accent4">
                    <a:lumMod val="40000"/>
                    <a:lumOff val="60000"/>
                  </a:schemeClr>
                </a:solidFill>
                <a:effectLst>
                  <a:outerShdw blurRad="38100" dist="38100" dir="2700000" algn="tl">
                    <a:srgbClr val="000000">
                      <a:alpha val="43137"/>
                    </a:srgbClr>
                  </a:outerShdw>
                </a:effectLst>
              </a:rPr>
              <a:t>2 Corinthians 7:1; Revelation 2:4-5 </a:t>
            </a:r>
          </a:p>
        </p:txBody>
      </p:sp>
    </p:spTree>
    <p:extLst>
      <p:ext uri="{BB962C8B-B14F-4D97-AF65-F5344CB8AC3E}">
        <p14:creationId xmlns:p14="http://schemas.microsoft.com/office/powerpoint/2010/main" val="3368922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669F-98CB-43C8-85EC-4FF358AFCEBE}"/>
              </a:ext>
            </a:extLst>
          </p:cNvPr>
          <p:cNvSpPr>
            <a:spLocks noGrp="1"/>
          </p:cNvSpPr>
          <p:nvPr>
            <p:ph type="ctrTitle"/>
          </p:nvPr>
        </p:nvSpPr>
        <p:spPr>
          <a:xfrm>
            <a:off x="891819" y="478254"/>
            <a:ext cx="4798143" cy="2615380"/>
          </a:xfrm>
        </p:spPr>
        <p:txBody>
          <a:bodyPr>
            <a:prstTxWarp prst="textDeflate">
              <a:avLst>
                <a:gd name="adj" fmla="val 19985"/>
              </a:avLst>
            </a:prstTxWarp>
            <a:normAutofit/>
          </a:bodyPr>
          <a:lstStyle/>
          <a:p>
            <a:r>
              <a:rPr lang="en-US" sz="12000" dirty="0">
                <a:solidFill>
                  <a:srgbClr val="002060"/>
                </a:solidFill>
                <a:effectLst>
                  <a:glow rad="63500">
                    <a:schemeClr val="accent5">
                      <a:satMod val="175000"/>
                      <a:alpha val="40000"/>
                    </a:schemeClr>
                  </a:glow>
                </a:effectLst>
                <a:latin typeface="Vulturemotor Demo" panose="02000505000000020003" pitchFamily="50" charset="0"/>
              </a:rPr>
              <a:t>Renewal</a:t>
            </a:r>
          </a:p>
        </p:txBody>
      </p:sp>
      <p:sp>
        <p:nvSpPr>
          <p:cNvPr id="3" name="Subtitle 2">
            <a:extLst>
              <a:ext uri="{FF2B5EF4-FFF2-40B4-BE49-F238E27FC236}">
                <a16:creationId xmlns:a16="http://schemas.microsoft.com/office/drawing/2014/main" id="{FEDA9236-8D07-488A-B1D9-B97FF211B851}"/>
              </a:ext>
            </a:extLst>
          </p:cNvPr>
          <p:cNvSpPr>
            <a:spLocks noGrp="1"/>
          </p:cNvSpPr>
          <p:nvPr>
            <p:ph type="subTitle" idx="1"/>
          </p:nvPr>
        </p:nvSpPr>
        <p:spPr>
          <a:xfrm>
            <a:off x="891819" y="3398431"/>
            <a:ext cx="10408362" cy="2615379"/>
          </a:xfrm>
          <a:solidFill>
            <a:schemeClr val="accent1">
              <a:lumMod val="50000"/>
              <a:alpha val="78000"/>
            </a:schemeClr>
          </a:solidFill>
        </p:spPr>
        <p:txBody>
          <a:bodyPr>
            <a:normAutofit/>
          </a:bodyPr>
          <a:lstStyle/>
          <a:p>
            <a:r>
              <a:rPr lang="en-US" sz="5400" b="1" dirty="0">
                <a:solidFill>
                  <a:schemeClr val="accent1">
                    <a:lumMod val="40000"/>
                    <a:lumOff val="60000"/>
                  </a:schemeClr>
                </a:solidFill>
                <a:effectLst>
                  <a:outerShdw blurRad="38100" dist="38100" dir="2700000" algn="tl">
                    <a:srgbClr val="000000">
                      <a:alpha val="43137"/>
                    </a:srgbClr>
                  </a:outerShdw>
                </a:effectLst>
              </a:rPr>
              <a:t>Rededicate Yourself to the Work!</a:t>
            </a:r>
          </a:p>
          <a:p>
            <a:r>
              <a:rPr lang="en-US" sz="4800" b="1" dirty="0">
                <a:solidFill>
                  <a:schemeClr val="accent4">
                    <a:lumMod val="40000"/>
                    <a:lumOff val="60000"/>
                  </a:schemeClr>
                </a:solidFill>
                <a:effectLst>
                  <a:outerShdw blurRad="38100" dist="38100" dir="2700000" algn="tl">
                    <a:srgbClr val="000000">
                      <a:alpha val="43137"/>
                    </a:srgbClr>
                  </a:outerShdw>
                </a:effectLst>
              </a:rPr>
              <a:t>vs. 29-31; Romans 12:1-2</a:t>
            </a:r>
          </a:p>
          <a:p>
            <a:r>
              <a:rPr lang="en-US" sz="4800" b="1" dirty="0">
                <a:solidFill>
                  <a:schemeClr val="accent4">
                    <a:lumMod val="40000"/>
                    <a:lumOff val="60000"/>
                  </a:schemeClr>
                </a:solidFill>
                <a:effectLst>
                  <a:outerShdw blurRad="38100" dist="38100" dir="2700000" algn="tl">
                    <a:srgbClr val="000000">
                      <a:alpha val="43137"/>
                    </a:srgbClr>
                  </a:outerShdw>
                </a:effectLst>
              </a:rPr>
              <a:t>2 Timothy 2:15; Galatians 2:20</a:t>
            </a:r>
          </a:p>
        </p:txBody>
      </p:sp>
    </p:spTree>
    <p:extLst>
      <p:ext uri="{BB962C8B-B14F-4D97-AF65-F5344CB8AC3E}">
        <p14:creationId xmlns:p14="http://schemas.microsoft.com/office/powerpoint/2010/main" val="3443934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669F-98CB-43C8-85EC-4FF358AFCEBE}"/>
              </a:ext>
            </a:extLst>
          </p:cNvPr>
          <p:cNvSpPr>
            <a:spLocks noGrp="1"/>
          </p:cNvSpPr>
          <p:nvPr>
            <p:ph type="ctrTitle"/>
          </p:nvPr>
        </p:nvSpPr>
        <p:spPr>
          <a:xfrm>
            <a:off x="443347" y="478254"/>
            <a:ext cx="6289962" cy="2615380"/>
          </a:xfrm>
        </p:spPr>
        <p:txBody>
          <a:bodyPr>
            <a:prstTxWarp prst="textDeflate">
              <a:avLst>
                <a:gd name="adj" fmla="val 19985"/>
              </a:avLst>
            </a:prstTxWarp>
            <a:normAutofit/>
          </a:bodyPr>
          <a:lstStyle/>
          <a:p>
            <a:r>
              <a:rPr lang="en-US" sz="12000" dirty="0">
                <a:solidFill>
                  <a:srgbClr val="002060"/>
                </a:solidFill>
                <a:effectLst>
                  <a:glow rad="63500">
                    <a:schemeClr val="accent5">
                      <a:satMod val="175000"/>
                      <a:alpha val="40000"/>
                    </a:schemeClr>
                  </a:glow>
                </a:effectLst>
                <a:latin typeface="Vulturemotor Demo" panose="02000505000000020003" pitchFamily="50" charset="0"/>
              </a:rPr>
              <a:t>Conclusion</a:t>
            </a:r>
          </a:p>
        </p:txBody>
      </p:sp>
      <p:sp>
        <p:nvSpPr>
          <p:cNvPr id="3" name="Subtitle 2">
            <a:extLst>
              <a:ext uri="{FF2B5EF4-FFF2-40B4-BE49-F238E27FC236}">
                <a16:creationId xmlns:a16="http://schemas.microsoft.com/office/drawing/2014/main" id="{FEDA9236-8D07-488A-B1D9-B97FF211B851}"/>
              </a:ext>
            </a:extLst>
          </p:cNvPr>
          <p:cNvSpPr>
            <a:spLocks noGrp="1"/>
          </p:cNvSpPr>
          <p:nvPr>
            <p:ph type="subTitle" idx="1"/>
          </p:nvPr>
        </p:nvSpPr>
        <p:spPr>
          <a:xfrm>
            <a:off x="891819" y="3564686"/>
            <a:ext cx="10408362" cy="1589203"/>
          </a:xfrm>
          <a:solidFill>
            <a:schemeClr val="accent1">
              <a:lumMod val="50000"/>
              <a:alpha val="78000"/>
            </a:schemeClr>
          </a:solidFill>
        </p:spPr>
        <p:txBody>
          <a:bodyPr>
            <a:normAutofit/>
          </a:bodyPr>
          <a:lstStyle/>
          <a:p>
            <a:r>
              <a:rPr lang="en-US" sz="4800" b="1" dirty="0">
                <a:solidFill>
                  <a:schemeClr val="accent1">
                    <a:lumMod val="40000"/>
                    <a:lumOff val="60000"/>
                  </a:schemeClr>
                </a:solidFill>
                <a:effectLst>
                  <a:outerShdw blurRad="38100" dist="38100" dir="2700000" algn="tl">
                    <a:srgbClr val="000000">
                      <a:alpha val="43137"/>
                    </a:srgbClr>
                  </a:outerShdw>
                </a:effectLst>
              </a:rPr>
              <a:t>A new year, a new beginning!</a:t>
            </a:r>
          </a:p>
          <a:p>
            <a:r>
              <a:rPr lang="en-US" sz="4800" b="1" dirty="0">
                <a:solidFill>
                  <a:schemeClr val="accent1">
                    <a:lumMod val="40000"/>
                    <a:lumOff val="60000"/>
                  </a:schemeClr>
                </a:solidFill>
                <a:effectLst>
                  <a:outerShdw blurRad="38100" dist="38100" dir="2700000" algn="tl">
                    <a:srgbClr val="000000">
                      <a:alpha val="43137"/>
                    </a:srgbClr>
                  </a:outerShdw>
                </a:effectLst>
              </a:rPr>
              <a:t>Let this be a time of renewal for us all!</a:t>
            </a:r>
          </a:p>
        </p:txBody>
      </p:sp>
    </p:spTree>
    <p:extLst>
      <p:ext uri="{BB962C8B-B14F-4D97-AF65-F5344CB8AC3E}">
        <p14:creationId xmlns:p14="http://schemas.microsoft.com/office/powerpoint/2010/main" val="718509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bg/>
                                          </p:spTgt>
                                        </p:tgtEl>
                                      </p:cBhvr>
                                    </p:animEffect>
                                    <p:set>
                                      <p:cBhvr>
                                        <p:cTn id="13"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2060</Words>
  <Application>Microsoft Office PowerPoint</Application>
  <PresentationFormat>Widescreen</PresentationFormat>
  <Paragraphs>77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Vulturemotor Demo</vt:lpstr>
      <vt:lpstr>Arial</vt:lpstr>
      <vt:lpstr>Calibri</vt:lpstr>
      <vt:lpstr>Calibri Light</vt:lpstr>
      <vt:lpstr>Office Theme</vt:lpstr>
      <vt:lpstr>Renewal</vt:lpstr>
      <vt:lpstr>Renewal</vt:lpstr>
      <vt:lpstr>Renewal</vt:lpstr>
      <vt:lpstr>Renewal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Renewal</dc:title>
  <dc:creator>Stan Cox</dc:creator>
  <cp:lastModifiedBy>Stan Cox</cp:lastModifiedBy>
  <cp:revision>17</cp:revision>
  <dcterms:created xsi:type="dcterms:W3CDTF">2019-01-05T23:21:06Z</dcterms:created>
  <dcterms:modified xsi:type="dcterms:W3CDTF">2019-01-06T04:48:26Z</dcterms:modified>
</cp:coreProperties>
</file>