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56273" autoAdjust="0"/>
  </p:normalViewPr>
  <p:slideViewPr>
    <p:cSldViewPr snapToGrid="0">
      <p:cViewPr varScale="1">
        <p:scale>
          <a:sx n="37" d="100"/>
          <a:sy n="37" d="100"/>
        </p:scale>
        <p:origin x="19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800" b="1" dirty="0">
                <a:latin typeface="Garamond" panose="02020404030301010803" pitchFamily="18" charset="0"/>
              </a:rPr>
              <a:t>RESOLUTIONS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January 1, 2016 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West Side church of Christ, Stan Cox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soundteaching.org       </a:t>
            </a:r>
            <a:fld id="{9621F3A2-7FBB-4B4B-895D-1269290EB3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45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D9D61-81BF-4DEA-A46D-51764717D7E9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E487C-17E2-42F7-B36D-8177B18A5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98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resolution is about goal-setting and making conscious choices to achieve the goal.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(Note:  The “T’s for Success that are adapted for this lesson come from personal achievement expert Jill Koenig (Author of “New Year, New Life”).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two reasons people do not achieve their resolutions are: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are not committed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do not have a plan.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ask you to consider 7 steps that can be taken to help you in your resolve to be the person God wants you to be!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Sermon inspired by an article by Joe R. Price titled, Resolute Success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E487C-17E2-42F7-B36D-8177B18A56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42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Think through your resolution and count the cost.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exactly are you resolving to do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exactly will it take to achieve it (time, effort, involvement)</a:t>
            </a:r>
          </a:p>
          <a:p>
            <a:pPr fontAlgn="base"/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(Luke 14:25-33) READ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E487C-17E2-42F7-B36D-8177B18A56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50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 a hunger, a burning desire to achieve your resolution. Otherwise, you will be distracted. 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you hear in sports, “You have to want it!”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truth.  Looks like neither of last year’s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Superbowl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teams will make the playoffs this year.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Bible word – ZEAL!</a:t>
            </a:r>
          </a:p>
          <a:p>
            <a:pPr fontAlgn="base"/>
            <a:endParaRPr lang="en-US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(Matthew 5:6),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“Blessed are those who hunger and thirst for righteousness, for they shall be filled.”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E487C-17E2-42F7-B36D-8177B18A56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45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 a destination in view; a clear vision or picture of where you are going. 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will motivate you to succeed.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Ultimately, heaven!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(cf. 2 Peter 1:9),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“For he who lacks these things is shortsighted, even to blindness, and has forgotten that he was cleansed from his old sins.”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lack of vision will impact our spiritual success</a:t>
            </a:r>
          </a:p>
          <a:p>
            <a:pPr fontAlgn="base"/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(Colossians 3:1-4),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“If then you were raised with Christ, seek those things which are above, where Christ is, sitting at the right hand of God. </a:t>
            </a:r>
            <a:r>
              <a:rPr lang="en-US" sz="1200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your mind on things above, not on things on the earth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you died, and your life is hidden with Christ in God. </a:t>
            </a:r>
            <a:r>
              <a:rPr lang="en-US" sz="1200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When Christ who is our life appears, then you also will appear with Him in glory.”</a:t>
            </a:r>
          </a:p>
          <a:p>
            <a:pPr fontAlgn="base"/>
            <a:endParaRPr lang="en-US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(Hebrews 11:13-16),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“These all died in faith, not having received the promises, but 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having seen them afar off were assured of them, embraced them and confessed that they were strangers and pilgrims on the earth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those who say such things declare plainly that they seek a homeland. </a:t>
            </a:r>
            <a:r>
              <a:rPr lang="en-US" sz="1200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truly if they had called to mind that country from which they had come out, they would have had opportunity to return. </a:t>
            </a:r>
            <a:r>
              <a:rPr lang="en-US" sz="1200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But now they desire a better, that is, a heavenly country. Therefore God is not ashamed to be called their God, for He has prepared a city for them.”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E487C-17E2-42F7-B36D-8177B18A56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12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 exactly what you need to do for success. 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nuts and bolts of the matter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achievable, incremental tasks.  The significant thing is taking the step.  It is DOING it!</a:t>
            </a:r>
          </a:p>
          <a:p>
            <a:pPr fontAlgn="base"/>
            <a:endParaRPr lang="en-US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(James 1:22),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“But be doers of the word, and not hearers only, deceiving yourselves.”</a:t>
            </a:r>
          </a:p>
          <a:p>
            <a:pPr fontAlgn="base"/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(James 1:25),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“But he who looks into the perfect law of liberty and continues in it, and is not a forgetful hearer but a doer of the work, this one will be blessed in what he does.”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E487C-17E2-42F7-B36D-8177B18A56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46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 action; schedule your resolution into your daily life.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lives are cluttered.  It takes management to fulfill a goal.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Bible reading?  (early morning).  Prayers? (set aside quiet time).  Evangelism? (Cards/phone calls/visits at a set time each week). Etc.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Otherwise the intent will be present, but the execution absent.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endParaRPr lang="en-US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(Luke 9:23),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“Then He said to them all, ‘If anyone desires to come after Me, let him deny himself, and take up his cross daily, and follow Me.’”</a:t>
            </a:r>
          </a:p>
          <a:p>
            <a:pPr fontAlgn="base"/>
            <a:endParaRPr lang="en-US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(Ephesians 5:15-17),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“See then that you walk circumspectly, not as fools but as wise, </a:t>
            </a:r>
            <a:r>
              <a:rPr lang="en-US" sz="1200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redeeming the time, because the days are evil.  </a:t>
            </a:r>
            <a:r>
              <a:rPr lang="en-US" sz="1200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Therefore do not be unwise, but understand what the will of the Lord is.”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E487C-17E2-42F7-B36D-8177B18A56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64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 help from others. 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can supply wisdom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can give suggestions from experience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can help you learn from their mistakes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can supply encouragement and uphold your hands in your efforts!</a:t>
            </a:r>
          </a:p>
          <a:p>
            <a:pPr marL="0" lvl="0" indent="0" fontAlgn="base">
              <a:buFont typeface="Arial" panose="020B0604020202020204" pitchFamily="34" charset="0"/>
              <a:buNone/>
            </a:pP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 Thessalonians 5:11),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“Therefore 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comfort each other and edify one another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just as you also are doing.”</a:t>
            </a:r>
          </a:p>
          <a:p>
            <a:pPr marL="0" lvl="0" indent="0" fontAlgn="base">
              <a:buFont typeface="Arial" panose="020B0604020202020204" pitchFamily="34" charset="0"/>
              <a:buNone/>
            </a:pP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(Hebrews 12:12-13),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“Therefore 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strengthen the hands which hang down, and the feeble knees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make straight paths for your feet, so that what is lame may not be dislocated, but rather be healed.”</a:t>
            </a:r>
          </a:p>
          <a:p>
            <a:pPr marL="0" lvl="0" indent="0" fontAlgn="base">
              <a:buFont typeface="Arial" panose="020B0604020202020204" pitchFamily="34" charset="0"/>
              <a:buNone/>
            </a:pP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(Galatians 6:1-2),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“Brethren, if a man is overtaken in any trespass, 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who are spiritual restore such a one in a spirit of gentleness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considering yourself lest you also be tempted. </a:t>
            </a:r>
            <a:r>
              <a:rPr lang="en-US" sz="1200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Bear one another's burdens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so fulfill the law of Christ.”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E487C-17E2-42F7-B36D-8177B18A56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09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Celebrate small victories – they will become big ones.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Paul celebrated the victories of his readers</a:t>
            </a:r>
          </a:p>
          <a:p>
            <a:pPr fontAlgn="base"/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 Thessalonians 1:2-3),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“We give thanks to God always for you all, making mention of you in our prayers, </a:t>
            </a:r>
            <a:r>
              <a:rPr lang="en-US" sz="1200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remembering without ceasing your work of faith, labor of love, and patience of hope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our Lord Jesus Christ in the sight of our God and Father.”</a:t>
            </a:r>
          </a:p>
          <a:p>
            <a:pPr fontAlgn="base"/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 Thessalonians 4:9-10),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“But concerning brotherly love you have no need that I should write to you, for you yourselves are taught by God to love one another; </a:t>
            </a:r>
            <a:r>
              <a:rPr lang="en-US" sz="1200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indeed you do so toward all the brethren who are in all Macedonia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But we urge you, brethren, that you increase more and more.”</a:t>
            </a:r>
          </a:p>
          <a:p>
            <a:pPr fontAlgn="base"/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(Philippians 4:4),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“Rejoice in the Lord always. Again I will say, rejoice!”</a:t>
            </a:r>
          </a:p>
          <a:p>
            <a:pPr fontAlgn="base"/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 John 5:4),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“For whatever is born of God overcomes the world. And this is the </a:t>
            </a:r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victory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that has overcome the world—our faith.”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E487C-17E2-42F7-B36D-8177B18A56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45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Lord will help you 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(Philippians 4:13),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“I can do all things through Christ who strengthens me.”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(Matthew 11:28-30),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“Come to Me, all you who labor and are heavy laden, and I will give you rest. </a:t>
            </a:r>
            <a:r>
              <a:rPr lang="en-US" sz="1200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29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 My yoke upon you and learn from Me, for I am gentle and lowly in heart, and you will find rest for your souls. </a:t>
            </a:r>
            <a:r>
              <a:rPr lang="en-US" sz="1200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My yoke is easy and My burden is light.”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E487C-17E2-42F7-B36D-8177B18A56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0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167717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Resolutions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3893127"/>
            <a:ext cx="9070848" cy="1541021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A Resolution is a Decision.         The first step toward achievement.</a:t>
            </a:r>
          </a:p>
        </p:txBody>
      </p:sp>
    </p:spTree>
    <p:extLst>
      <p:ext uri="{BB962C8B-B14F-4D97-AF65-F5344CB8AC3E}">
        <p14:creationId xmlns:p14="http://schemas.microsoft.com/office/powerpoint/2010/main" val="108387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582" y="451208"/>
            <a:ext cx="11373292" cy="973555"/>
          </a:xfrm>
        </p:spPr>
        <p:txBody>
          <a:bodyPr>
            <a:normAutofit/>
          </a:bodyPr>
          <a:lstStyle/>
          <a:p>
            <a:pPr algn="ctr"/>
            <a:r>
              <a:rPr lang="en-US" sz="5400" b="1" cap="small" dirty="0"/>
              <a:t>Successful Resolutions (How To)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86809" y="1594883"/>
            <a:ext cx="5167424" cy="4529469"/>
          </a:xfrm>
        </p:spPr>
        <p:txBody>
          <a:bodyPr>
            <a:normAutofit/>
          </a:bodyPr>
          <a:lstStyle/>
          <a:p>
            <a:pPr marL="404813" indent="-404813">
              <a:spcBef>
                <a:spcPts val="1200"/>
              </a:spcBef>
            </a:pPr>
            <a:r>
              <a:rPr lang="en-US" sz="5000" b="1" dirty="0">
                <a:latin typeface="Agency FB" panose="020B0503020202020204" pitchFamily="34" charset="0"/>
              </a:rPr>
              <a:t>Think</a:t>
            </a:r>
            <a:r>
              <a:rPr lang="en-US" sz="5000" dirty="0">
                <a:latin typeface="Agency FB" panose="020B0503020202020204" pitchFamily="34" charset="0"/>
              </a:rPr>
              <a:t> (Luke 14:25-33)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9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582" y="451208"/>
            <a:ext cx="11373292" cy="973555"/>
          </a:xfrm>
        </p:spPr>
        <p:txBody>
          <a:bodyPr>
            <a:normAutofit/>
          </a:bodyPr>
          <a:lstStyle/>
          <a:p>
            <a:pPr algn="ctr"/>
            <a:r>
              <a:rPr lang="en-US" sz="5400" b="1" cap="small" dirty="0"/>
              <a:t>Successful Resolutions (How To)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86809" y="1594883"/>
            <a:ext cx="5167424" cy="4529469"/>
          </a:xfrm>
        </p:spPr>
        <p:txBody>
          <a:bodyPr>
            <a:normAutofit/>
          </a:bodyPr>
          <a:lstStyle/>
          <a:p>
            <a:pPr marL="404813" indent="-404813">
              <a:spcBef>
                <a:spcPts val="1200"/>
              </a:spcBef>
            </a:pPr>
            <a:r>
              <a:rPr lang="en-US" sz="5000" b="1" dirty="0">
                <a:latin typeface="Agency FB" panose="020B0503020202020204" pitchFamily="34" charset="0"/>
              </a:rPr>
              <a:t>Think</a:t>
            </a:r>
            <a:r>
              <a:rPr lang="en-US" sz="5000" dirty="0">
                <a:latin typeface="Agency FB" panose="020B0503020202020204" pitchFamily="34" charset="0"/>
              </a:rPr>
              <a:t> (Luke 14:25-33)</a:t>
            </a:r>
          </a:p>
          <a:p>
            <a:pPr marL="404813" indent="-404813">
              <a:spcBef>
                <a:spcPts val="1200"/>
              </a:spcBef>
            </a:pPr>
            <a:r>
              <a:rPr lang="en-US" sz="5000" b="1" dirty="0">
                <a:latin typeface="Agency FB" panose="020B0503020202020204" pitchFamily="34" charset="0"/>
              </a:rPr>
              <a:t>Thirst</a:t>
            </a:r>
            <a:r>
              <a:rPr lang="en-US" sz="5000" dirty="0">
                <a:latin typeface="Agency FB" panose="020B0503020202020204" pitchFamily="34" charset="0"/>
              </a:rPr>
              <a:t> (Matthew 5:6)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582" y="451208"/>
            <a:ext cx="11373292" cy="973555"/>
          </a:xfrm>
        </p:spPr>
        <p:txBody>
          <a:bodyPr>
            <a:normAutofit/>
          </a:bodyPr>
          <a:lstStyle/>
          <a:p>
            <a:pPr algn="ctr"/>
            <a:r>
              <a:rPr lang="en-US" sz="5400" b="1" cap="small" dirty="0"/>
              <a:t>Successful Resolutions (How To)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86809" y="1594883"/>
            <a:ext cx="5167424" cy="4529469"/>
          </a:xfrm>
        </p:spPr>
        <p:txBody>
          <a:bodyPr>
            <a:normAutofit/>
          </a:bodyPr>
          <a:lstStyle/>
          <a:p>
            <a:pPr marL="404813" indent="-404813">
              <a:spcBef>
                <a:spcPts val="1200"/>
              </a:spcBef>
            </a:pPr>
            <a:r>
              <a:rPr lang="en-US" sz="5000" b="1" dirty="0">
                <a:latin typeface="Agency FB" panose="020B0503020202020204" pitchFamily="34" charset="0"/>
              </a:rPr>
              <a:t>Think</a:t>
            </a:r>
            <a:r>
              <a:rPr lang="en-US" sz="5000" dirty="0">
                <a:latin typeface="Agency FB" panose="020B0503020202020204" pitchFamily="34" charset="0"/>
              </a:rPr>
              <a:t> (Luke 14:25-33)</a:t>
            </a:r>
          </a:p>
          <a:p>
            <a:pPr marL="404813" indent="-404813">
              <a:spcBef>
                <a:spcPts val="1200"/>
              </a:spcBef>
            </a:pPr>
            <a:r>
              <a:rPr lang="en-US" sz="5000" b="1" dirty="0">
                <a:latin typeface="Agency FB" panose="020B0503020202020204" pitchFamily="34" charset="0"/>
              </a:rPr>
              <a:t>Thirst</a:t>
            </a:r>
            <a:r>
              <a:rPr lang="en-US" sz="5000" dirty="0">
                <a:latin typeface="Agency FB" panose="020B0503020202020204" pitchFamily="34" charset="0"/>
              </a:rPr>
              <a:t> (Matthew 5:6)</a:t>
            </a:r>
          </a:p>
          <a:p>
            <a:pPr marL="404813" indent="-404813">
              <a:spcBef>
                <a:spcPts val="1200"/>
              </a:spcBef>
            </a:pPr>
            <a:r>
              <a:rPr lang="en-US" sz="5000" b="1" dirty="0">
                <a:latin typeface="Agency FB" panose="020B0503020202020204" pitchFamily="34" charset="0"/>
              </a:rPr>
              <a:t>Targets</a:t>
            </a:r>
            <a:r>
              <a:rPr lang="en-US" sz="5000" dirty="0">
                <a:latin typeface="Agency FB" panose="020B0503020202020204" pitchFamily="34" charset="0"/>
              </a:rPr>
              <a:t>                (Colossians 3:1-4)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7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582" y="451208"/>
            <a:ext cx="11373292" cy="973555"/>
          </a:xfrm>
        </p:spPr>
        <p:txBody>
          <a:bodyPr>
            <a:normAutofit/>
          </a:bodyPr>
          <a:lstStyle/>
          <a:p>
            <a:pPr algn="ctr"/>
            <a:r>
              <a:rPr lang="en-US" sz="5400" b="1" cap="small" dirty="0"/>
              <a:t>Successful Resolutions (How To)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86809" y="1594883"/>
            <a:ext cx="5167424" cy="4529469"/>
          </a:xfrm>
        </p:spPr>
        <p:txBody>
          <a:bodyPr>
            <a:normAutofit/>
          </a:bodyPr>
          <a:lstStyle/>
          <a:p>
            <a:pPr marL="404813" indent="-404813">
              <a:spcBef>
                <a:spcPts val="1200"/>
              </a:spcBef>
            </a:pPr>
            <a:r>
              <a:rPr lang="en-US" sz="5000" b="1" dirty="0">
                <a:latin typeface="Agency FB" panose="020B0503020202020204" pitchFamily="34" charset="0"/>
              </a:rPr>
              <a:t>Think</a:t>
            </a:r>
            <a:r>
              <a:rPr lang="en-US" sz="5000" dirty="0">
                <a:latin typeface="Agency FB" panose="020B0503020202020204" pitchFamily="34" charset="0"/>
              </a:rPr>
              <a:t> (Luke 14:25-33)</a:t>
            </a:r>
          </a:p>
          <a:p>
            <a:pPr marL="404813" indent="-404813">
              <a:spcBef>
                <a:spcPts val="1200"/>
              </a:spcBef>
            </a:pPr>
            <a:r>
              <a:rPr lang="en-US" sz="5000" b="1" dirty="0">
                <a:latin typeface="Agency FB" panose="020B0503020202020204" pitchFamily="34" charset="0"/>
              </a:rPr>
              <a:t>Thirst</a:t>
            </a:r>
            <a:r>
              <a:rPr lang="en-US" sz="5000" dirty="0">
                <a:latin typeface="Agency FB" panose="020B0503020202020204" pitchFamily="34" charset="0"/>
              </a:rPr>
              <a:t> (Matthew 5:6)</a:t>
            </a:r>
          </a:p>
          <a:p>
            <a:pPr marL="404813" indent="-404813">
              <a:spcBef>
                <a:spcPts val="1200"/>
              </a:spcBef>
            </a:pPr>
            <a:r>
              <a:rPr lang="en-US" sz="5000" b="1" dirty="0">
                <a:latin typeface="Agency FB" panose="020B0503020202020204" pitchFamily="34" charset="0"/>
              </a:rPr>
              <a:t>Targets</a:t>
            </a:r>
            <a:r>
              <a:rPr lang="en-US" sz="5000" dirty="0">
                <a:latin typeface="Agency FB" panose="020B0503020202020204" pitchFamily="34" charset="0"/>
              </a:rPr>
              <a:t>                (Colossians 3:1-4)</a:t>
            </a:r>
          </a:p>
          <a:p>
            <a:pPr marL="404813" indent="-404813">
              <a:spcBef>
                <a:spcPts val="1200"/>
              </a:spcBef>
            </a:pPr>
            <a:r>
              <a:rPr lang="en-US" sz="5000" b="1" dirty="0">
                <a:latin typeface="Agency FB" panose="020B0503020202020204" pitchFamily="34" charset="0"/>
              </a:rPr>
              <a:t>Tasks</a:t>
            </a:r>
            <a:r>
              <a:rPr lang="en-US" sz="5000" dirty="0">
                <a:latin typeface="Agency FB" panose="020B0503020202020204" pitchFamily="34" charset="0"/>
              </a:rPr>
              <a:t> (James 1:21-27)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7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582" y="451208"/>
            <a:ext cx="11373292" cy="973555"/>
          </a:xfrm>
        </p:spPr>
        <p:txBody>
          <a:bodyPr>
            <a:normAutofit/>
          </a:bodyPr>
          <a:lstStyle/>
          <a:p>
            <a:pPr algn="ctr"/>
            <a:r>
              <a:rPr lang="en-US" sz="5400" b="1" cap="small" dirty="0"/>
              <a:t>Successful Resolutions (How To)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86809" y="1594883"/>
            <a:ext cx="5167424" cy="4529469"/>
          </a:xfrm>
        </p:spPr>
        <p:txBody>
          <a:bodyPr>
            <a:normAutofit/>
          </a:bodyPr>
          <a:lstStyle/>
          <a:p>
            <a:pPr marL="404813" indent="-404813">
              <a:spcBef>
                <a:spcPts val="1200"/>
              </a:spcBef>
            </a:pPr>
            <a:r>
              <a:rPr lang="en-US" sz="5000" b="1" dirty="0">
                <a:latin typeface="Agency FB" panose="020B0503020202020204" pitchFamily="34" charset="0"/>
              </a:rPr>
              <a:t>Think</a:t>
            </a:r>
            <a:r>
              <a:rPr lang="en-US" sz="5000" dirty="0">
                <a:latin typeface="Agency FB" panose="020B0503020202020204" pitchFamily="34" charset="0"/>
              </a:rPr>
              <a:t> (Luke 14:25-33)</a:t>
            </a:r>
          </a:p>
          <a:p>
            <a:pPr marL="404813" indent="-404813">
              <a:spcBef>
                <a:spcPts val="1200"/>
              </a:spcBef>
            </a:pPr>
            <a:r>
              <a:rPr lang="en-US" sz="5000" b="1" dirty="0">
                <a:latin typeface="Agency FB" panose="020B0503020202020204" pitchFamily="34" charset="0"/>
              </a:rPr>
              <a:t>Thirst</a:t>
            </a:r>
            <a:r>
              <a:rPr lang="en-US" sz="5000" dirty="0">
                <a:latin typeface="Agency FB" panose="020B0503020202020204" pitchFamily="34" charset="0"/>
              </a:rPr>
              <a:t> (Matthew 5:6)</a:t>
            </a:r>
          </a:p>
          <a:p>
            <a:pPr marL="404813" indent="-404813">
              <a:spcBef>
                <a:spcPts val="1200"/>
              </a:spcBef>
            </a:pPr>
            <a:r>
              <a:rPr lang="en-US" sz="5000" b="1" dirty="0">
                <a:latin typeface="Agency FB" panose="020B0503020202020204" pitchFamily="34" charset="0"/>
              </a:rPr>
              <a:t>Targets</a:t>
            </a:r>
            <a:r>
              <a:rPr lang="en-US" sz="5000" dirty="0">
                <a:latin typeface="Agency FB" panose="020B0503020202020204" pitchFamily="34" charset="0"/>
              </a:rPr>
              <a:t>                (Colossians 3:1-4)</a:t>
            </a:r>
          </a:p>
          <a:p>
            <a:pPr marL="404813" indent="-404813">
              <a:spcBef>
                <a:spcPts val="1200"/>
              </a:spcBef>
            </a:pPr>
            <a:r>
              <a:rPr lang="en-US" sz="5000" b="1" dirty="0">
                <a:latin typeface="Agency FB" panose="020B0503020202020204" pitchFamily="34" charset="0"/>
              </a:rPr>
              <a:t>Tasks</a:t>
            </a:r>
            <a:r>
              <a:rPr lang="en-US" sz="5000" dirty="0">
                <a:latin typeface="Agency FB" panose="020B0503020202020204" pitchFamily="34" charset="0"/>
              </a:rPr>
              <a:t> (James 1:21-27)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370319" y="1594883"/>
            <a:ext cx="5112843" cy="4529470"/>
          </a:xfrm>
        </p:spPr>
        <p:txBody>
          <a:bodyPr/>
          <a:lstStyle/>
          <a:p>
            <a:pPr marL="404813" indent="-404813">
              <a:spcBef>
                <a:spcPts val="1200"/>
              </a:spcBef>
            </a:pPr>
            <a:r>
              <a:rPr lang="en-US" sz="5000" b="1" dirty="0">
                <a:latin typeface="Agency FB" panose="020B0503020202020204" pitchFamily="34" charset="0"/>
              </a:rPr>
              <a:t>Timeline</a:t>
            </a:r>
            <a:r>
              <a:rPr lang="en-US" sz="5000" dirty="0">
                <a:latin typeface="Agency FB" panose="020B0503020202020204" pitchFamily="34" charset="0"/>
              </a:rPr>
              <a:t> (Luke 9:23)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8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582" y="451208"/>
            <a:ext cx="11373292" cy="973555"/>
          </a:xfrm>
        </p:spPr>
        <p:txBody>
          <a:bodyPr>
            <a:normAutofit/>
          </a:bodyPr>
          <a:lstStyle/>
          <a:p>
            <a:pPr algn="ctr"/>
            <a:r>
              <a:rPr lang="en-US" sz="5400" b="1" cap="small" dirty="0"/>
              <a:t>Successful Resolutions (How To)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86809" y="1594883"/>
            <a:ext cx="5167424" cy="4529469"/>
          </a:xfrm>
        </p:spPr>
        <p:txBody>
          <a:bodyPr>
            <a:normAutofit/>
          </a:bodyPr>
          <a:lstStyle/>
          <a:p>
            <a:pPr marL="404813" indent="-404813">
              <a:spcBef>
                <a:spcPts val="1200"/>
              </a:spcBef>
            </a:pPr>
            <a:r>
              <a:rPr lang="en-US" sz="5000" b="1" dirty="0">
                <a:latin typeface="Agency FB" panose="020B0503020202020204" pitchFamily="34" charset="0"/>
              </a:rPr>
              <a:t>Think</a:t>
            </a:r>
            <a:r>
              <a:rPr lang="en-US" sz="5000" dirty="0">
                <a:latin typeface="Agency FB" panose="020B0503020202020204" pitchFamily="34" charset="0"/>
              </a:rPr>
              <a:t> (Luke 14:25-33)</a:t>
            </a:r>
          </a:p>
          <a:p>
            <a:pPr marL="404813" indent="-404813">
              <a:spcBef>
                <a:spcPts val="1200"/>
              </a:spcBef>
            </a:pPr>
            <a:r>
              <a:rPr lang="en-US" sz="5000" b="1" dirty="0">
                <a:latin typeface="Agency FB" panose="020B0503020202020204" pitchFamily="34" charset="0"/>
              </a:rPr>
              <a:t>Thirst</a:t>
            </a:r>
            <a:r>
              <a:rPr lang="en-US" sz="5000" dirty="0">
                <a:latin typeface="Agency FB" panose="020B0503020202020204" pitchFamily="34" charset="0"/>
              </a:rPr>
              <a:t> (Matthew 5:6)</a:t>
            </a:r>
          </a:p>
          <a:p>
            <a:pPr marL="404813" indent="-404813">
              <a:spcBef>
                <a:spcPts val="1200"/>
              </a:spcBef>
            </a:pPr>
            <a:r>
              <a:rPr lang="en-US" sz="5000" b="1" dirty="0">
                <a:latin typeface="Agency FB" panose="020B0503020202020204" pitchFamily="34" charset="0"/>
              </a:rPr>
              <a:t>Targets</a:t>
            </a:r>
            <a:r>
              <a:rPr lang="en-US" sz="5000" dirty="0">
                <a:latin typeface="Agency FB" panose="020B0503020202020204" pitchFamily="34" charset="0"/>
              </a:rPr>
              <a:t>                (Colossians 3:1-4)</a:t>
            </a:r>
          </a:p>
          <a:p>
            <a:pPr marL="404813" indent="-404813">
              <a:spcBef>
                <a:spcPts val="1200"/>
              </a:spcBef>
            </a:pPr>
            <a:r>
              <a:rPr lang="en-US" sz="5000" b="1" dirty="0">
                <a:latin typeface="Agency FB" panose="020B0503020202020204" pitchFamily="34" charset="0"/>
              </a:rPr>
              <a:t>Tasks</a:t>
            </a:r>
            <a:r>
              <a:rPr lang="en-US" sz="5000" dirty="0">
                <a:latin typeface="Agency FB" panose="020B0503020202020204" pitchFamily="34" charset="0"/>
              </a:rPr>
              <a:t> (James 1:21-27)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370319" y="1594883"/>
            <a:ext cx="5112843" cy="4529470"/>
          </a:xfrm>
        </p:spPr>
        <p:txBody>
          <a:bodyPr/>
          <a:lstStyle/>
          <a:p>
            <a:pPr marL="404813" indent="-404813">
              <a:spcBef>
                <a:spcPts val="1200"/>
              </a:spcBef>
            </a:pPr>
            <a:r>
              <a:rPr lang="en-US" sz="5000" b="1" dirty="0">
                <a:latin typeface="Agency FB" panose="020B0503020202020204" pitchFamily="34" charset="0"/>
              </a:rPr>
              <a:t>Timeline</a:t>
            </a:r>
            <a:r>
              <a:rPr lang="en-US" sz="5000" dirty="0">
                <a:latin typeface="Agency FB" panose="020B0503020202020204" pitchFamily="34" charset="0"/>
              </a:rPr>
              <a:t> (Luke 9:23)</a:t>
            </a:r>
          </a:p>
          <a:p>
            <a:pPr marL="404813" indent="-404813">
              <a:spcBef>
                <a:spcPts val="1200"/>
              </a:spcBef>
            </a:pPr>
            <a:r>
              <a:rPr lang="en-US" sz="5000" b="1" dirty="0">
                <a:latin typeface="Agency FB" panose="020B0503020202020204" pitchFamily="34" charset="0"/>
              </a:rPr>
              <a:t>Team</a:t>
            </a:r>
            <a:r>
              <a:rPr lang="en-US" sz="5000" dirty="0">
                <a:latin typeface="Agency FB" panose="020B0503020202020204" pitchFamily="34" charset="0"/>
              </a:rPr>
              <a:t>                          (1 Thessalonians 5:11)</a:t>
            </a:r>
          </a:p>
        </p:txBody>
      </p:sp>
    </p:spTree>
    <p:extLst>
      <p:ext uri="{BB962C8B-B14F-4D97-AF65-F5344CB8AC3E}">
        <p14:creationId xmlns:p14="http://schemas.microsoft.com/office/powerpoint/2010/main" val="27023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582" y="451208"/>
            <a:ext cx="11373292" cy="973555"/>
          </a:xfrm>
        </p:spPr>
        <p:txBody>
          <a:bodyPr>
            <a:normAutofit/>
          </a:bodyPr>
          <a:lstStyle/>
          <a:p>
            <a:pPr algn="ctr"/>
            <a:r>
              <a:rPr lang="en-US" sz="5400" b="1" cap="small" dirty="0"/>
              <a:t>Successful Resolutions (How To)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86809" y="1594883"/>
            <a:ext cx="5167424" cy="4529469"/>
          </a:xfrm>
        </p:spPr>
        <p:txBody>
          <a:bodyPr>
            <a:normAutofit/>
          </a:bodyPr>
          <a:lstStyle/>
          <a:p>
            <a:pPr marL="404813" indent="-404813">
              <a:spcBef>
                <a:spcPts val="1200"/>
              </a:spcBef>
            </a:pPr>
            <a:r>
              <a:rPr lang="en-US" sz="5000" b="1" dirty="0">
                <a:latin typeface="Agency FB" panose="020B0503020202020204" pitchFamily="34" charset="0"/>
              </a:rPr>
              <a:t>Think</a:t>
            </a:r>
            <a:r>
              <a:rPr lang="en-US" sz="5000" dirty="0">
                <a:latin typeface="Agency FB" panose="020B0503020202020204" pitchFamily="34" charset="0"/>
              </a:rPr>
              <a:t> (Luke 14:25-33)</a:t>
            </a:r>
          </a:p>
          <a:p>
            <a:pPr marL="404813" indent="-404813">
              <a:spcBef>
                <a:spcPts val="1200"/>
              </a:spcBef>
            </a:pPr>
            <a:r>
              <a:rPr lang="en-US" sz="5000" b="1" dirty="0">
                <a:latin typeface="Agency FB" panose="020B0503020202020204" pitchFamily="34" charset="0"/>
              </a:rPr>
              <a:t>Thirst</a:t>
            </a:r>
            <a:r>
              <a:rPr lang="en-US" sz="5000" dirty="0">
                <a:latin typeface="Agency FB" panose="020B0503020202020204" pitchFamily="34" charset="0"/>
              </a:rPr>
              <a:t> (Matthew 5:6)</a:t>
            </a:r>
          </a:p>
          <a:p>
            <a:pPr marL="404813" indent="-404813">
              <a:spcBef>
                <a:spcPts val="1200"/>
              </a:spcBef>
            </a:pPr>
            <a:r>
              <a:rPr lang="en-US" sz="5000" b="1" dirty="0">
                <a:latin typeface="Agency FB" panose="020B0503020202020204" pitchFamily="34" charset="0"/>
              </a:rPr>
              <a:t>Targets</a:t>
            </a:r>
            <a:r>
              <a:rPr lang="en-US" sz="5000" dirty="0">
                <a:latin typeface="Agency FB" panose="020B0503020202020204" pitchFamily="34" charset="0"/>
              </a:rPr>
              <a:t>                (Colossians 3:1-4)</a:t>
            </a:r>
          </a:p>
          <a:p>
            <a:pPr marL="404813" indent="-404813">
              <a:spcBef>
                <a:spcPts val="1200"/>
              </a:spcBef>
            </a:pPr>
            <a:r>
              <a:rPr lang="en-US" sz="5000" b="1" dirty="0">
                <a:latin typeface="Agency FB" panose="020B0503020202020204" pitchFamily="34" charset="0"/>
              </a:rPr>
              <a:t>Tasks</a:t>
            </a:r>
            <a:r>
              <a:rPr lang="en-US" sz="5000" dirty="0">
                <a:latin typeface="Agency FB" panose="020B0503020202020204" pitchFamily="34" charset="0"/>
              </a:rPr>
              <a:t> (James 1:21-27)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370319" y="1594883"/>
            <a:ext cx="5112843" cy="4529470"/>
          </a:xfrm>
        </p:spPr>
        <p:txBody>
          <a:bodyPr/>
          <a:lstStyle/>
          <a:p>
            <a:pPr marL="404813" indent="-404813">
              <a:spcBef>
                <a:spcPts val="1200"/>
              </a:spcBef>
            </a:pPr>
            <a:r>
              <a:rPr lang="en-US" sz="5000" b="1" dirty="0">
                <a:latin typeface="Agency FB" panose="020B0503020202020204" pitchFamily="34" charset="0"/>
              </a:rPr>
              <a:t>Timeline</a:t>
            </a:r>
            <a:r>
              <a:rPr lang="en-US" sz="5000" dirty="0">
                <a:latin typeface="Agency FB" panose="020B0503020202020204" pitchFamily="34" charset="0"/>
              </a:rPr>
              <a:t> (Luke 9:23)</a:t>
            </a:r>
          </a:p>
          <a:p>
            <a:pPr marL="404813" indent="-404813">
              <a:spcBef>
                <a:spcPts val="1200"/>
              </a:spcBef>
            </a:pPr>
            <a:r>
              <a:rPr lang="en-US" sz="5000" b="1" dirty="0">
                <a:latin typeface="Agency FB" panose="020B0503020202020204" pitchFamily="34" charset="0"/>
              </a:rPr>
              <a:t>Team</a:t>
            </a:r>
            <a:r>
              <a:rPr lang="en-US" sz="5000" dirty="0">
                <a:latin typeface="Agency FB" panose="020B0503020202020204" pitchFamily="34" charset="0"/>
              </a:rPr>
              <a:t>                          (1 Thessalonians 5:11)</a:t>
            </a:r>
          </a:p>
          <a:p>
            <a:pPr marL="404813" indent="-404813">
              <a:spcBef>
                <a:spcPts val="1200"/>
              </a:spcBef>
            </a:pPr>
            <a:r>
              <a:rPr lang="en-US" sz="5000" b="1" dirty="0">
                <a:latin typeface="Agency FB" panose="020B0503020202020204" pitchFamily="34" charset="0"/>
              </a:rPr>
              <a:t>Triumph</a:t>
            </a:r>
            <a:r>
              <a:rPr lang="en-US" sz="5000" dirty="0">
                <a:latin typeface="Agency FB" panose="020B0503020202020204" pitchFamily="34" charset="0"/>
              </a:rPr>
              <a:t>                    (1 Thessalonians 1:2-3)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78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167717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Conclusion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3893127"/>
            <a:ext cx="9070848" cy="1462643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Be a Christian! Be committed!</a:t>
            </a:r>
          </a:p>
          <a:p>
            <a:r>
              <a:rPr lang="en-US" sz="4400" b="1" dirty="0">
                <a:solidFill>
                  <a:schemeClr val="tx1"/>
                </a:solidFill>
              </a:rPr>
              <a:t>Have a plan! Succeed!</a:t>
            </a:r>
          </a:p>
        </p:txBody>
      </p:sp>
    </p:spTree>
    <p:extLst>
      <p:ext uri="{BB962C8B-B14F-4D97-AF65-F5344CB8AC3E}">
        <p14:creationId xmlns:p14="http://schemas.microsoft.com/office/powerpoint/2010/main" val="230756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119</TotalTime>
  <Words>1385</Words>
  <Application>Microsoft Office PowerPoint</Application>
  <PresentationFormat>Widescreen</PresentationFormat>
  <Paragraphs>109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Agency FB</vt:lpstr>
      <vt:lpstr>Arial</vt:lpstr>
      <vt:lpstr>Calibri</vt:lpstr>
      <vt:lpstr>Garamond</vt:lpstr>
      <vt:lpstr>Savon</vt:lpstr>
      <vt:lpstr>Resolutions</vt:lpstr>
      <vt:lpstr>Successful Resolutions (How To)</vt:lpstr>
      <vt:lpstr>Successful Resolutions (How To)</vt:lpstr>
      <vt:lpstr>Successful Resolutions (How To)</vt:lpstr>
      <vt:lpstr>Successful Resolutions (How To)</vt:lpstr>
      <vt:lpstr>Successful Resolutions (How To)</vt:lpstr>
      <vt:lpstr>Successful Resolutions (How To)</vt:lpstr>
      <vt:lpstr>Successful Resolutions (How To)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Resolutions</dc:title>
  <dc:creator>Stan Cox</dc:creator>
  <cp:lastModifiedBy>Stan Cox</cp:lastModifiedBy>
  <cp:revision>15</cp:revision>
  <dcterms:created xsi:type="dcterms:W3CDTF">2017-01-01T02:52:57Z</dcterms:created>
  <dcterms:modified xsi:type="dcterms:W3CDTF">2017-01-03T19:30:14Z</dcterms:modified>
</cp:coreProperties>
</file>