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F3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162A95-3A06-4892-B620-CEE03FECF1CD}" v="28" dt="2025-09-06T23:39:40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18162A95-3A06-4892-B620-CEE03FECF1CD}"/>
    <pc:docChg chg="modSld modHandout">
      <pc:chgData name="Stan Cox" userId="9376f276357bfffd" providerId="LiveId" clId="{18162A95-3A06-4892-B620-CEE03FECF1CD}" dt="2025-09-06T23:39:40.344" v="51"/>
      <pc:docMkLst>
        <pc:docMk/>
      </pc:docMkLst>
      <pc:sldChg chg="addSp modSp mod modAnim">
        <pc:chgData name="Stan Cox" userId="9376f276357bfffd" providerId="LiveId" clId="{18162A95-3A06-4892-B620-CEE03FECF1CD}" dt="2025-09-06T23:39:40.344" v="51"/>
        <pc:sldMkLst>
          <pc:docMk/>
          <pc:sldMk cId="3792865875" sldId="257"/>
        </pc:sldMkLst>
        <pc:spChg chg="add mod">
          <ac:chgData name="Stan Cox" userId="9376f276357bfffd" providerId="LiveId" clId="{18162A95-3A06-4892-B620-CEE03FECF1CD}" dt="2025-09-06T23:37:00.125" v="27" actId="2085"/>
          <ac:spMkLst>
            <pc:docMk/>
            <pc:sldMk cId="3792865875" sldId="257"/>
            <ac:spMk id="4" creationId="{C38F82A1-9E82-3734-FD19-E7EAFD994EC9}"/>
          </ac:spMkLst>
        </pc:spChg>
        <pc:spChg chg="add mod">
          <ac:chgData name="Stan Cox" userId="9376f276357bfffd" providerId="LiveId" clId="{18162A95-3A06-4892-B620-CEE03FECF1CD}" dt="2025-09-06T23:37:09.474" v="30" actId="207"/>
          <ac:spMkLst>
            <pc:docMk/>
            <pc:sldMk cId="3792865875" sldId="257"/>
            <ac:spMk id="5" creationId="{4DD2B486-2F6A-D84C-21CF-35657CED20C8}"/>
          </ac:spMkLst>
        </pc:spChg>
        <pc:spChg chg="add mod">
          <ac:chgData name="Stan Cox" userId="9376f276357bfffd" providerId="LiveId" clId="{18162A95-3A06-4892-B620-CEE03FECF1CD}" dt="2025-09-06T23:37:20.942" v="32" actId="2085"/>
          <ac:spMkLst>
            <pc:docMk/>
            <pc:sldMk cId="3792865875" sldId="257"/>
            <ac:spMk id="6" creationId="{3A8BE9DD-502C-8101-2EE0-B235F6AEECA5}"/>
          </ac:spMkLst>
        </pc:spChg>
        <pc:spChg chg="add mod">
          <ac:chgData name="Stan Cox" userId="9376f276357bfffd" providerId="LiveId" clId="{18162A95-3A06-4892-B620-CEE03FECF1CD}" dt="2025-09-06T23:37:29.644" v="34" actId="2085"/>
          <ac:spMkLst>
            <pc:docMk/>
            <pc:sldMk cId="3792865875" sldId="257"/>
            <ac:spMk id="7" creationId="{11878E8E-3026-4B38-666D-36E0BB31A367}"/>
          </ac:spMkLst>
        </pc:spChg>
        <pc:spChg chg="add mod">
          <ac:chgData name="Stan Cox" userId="9376f276357bfffd" providerId="LiveId" clId="{18162A95-3A06-4892-B620-CEE03FECF1CD}" dt="2025-09-06T23:37:37.437" v="36" actId="2085"/>
          <ac:spMkLst>
            <pc:docMk/>
            <pc:sldMk cId="3792865875" sldId="257"/>
            <ac:spMk id="8" creationId="{9AB41B24-CAE1-1325-428C-0EB1138F7FC3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B05F937-6E47-99A3-3137-1C036395C32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297484" cy="65849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z="1800" dirty="0">
                <a:latin typeface="Impact" panose="020B0806030902050204" pitchFamily="34" charset="0"/>
              </a:rPr>
              <a:t>SANCTIFICATION AND HONESTY</a:t>
            </a:r>
          </a:p>
          <a:p>
            <a:r>
              <a:rPr lang="en-US" dirty="0"/>
              <a:t>Hebrews 9:6-14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ECE3C-3BAC-EA39-144F-D2EC02A2924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September 7, 2025 @ 11am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149B12-2E29-907E-8B42-6A7D2543A8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340BAA-51AC-CADA-F342-F82106E6330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2805782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r>
              <a:rPr lang="en-US" dirty="0"/>
              <a:t>soundteaching.org   </a:t>
            </a:r>
          </a:p>
        </p:txBody>
      </p:sp>
    </p:spTree>
    <p:extLst>
      <p:ext uri="{BB962C8B-B14F-4D97-AF65-F5344CB8AC3E}">
        <p14:creationId xmlns:p14="http://schemas.microsoft.com/office/powerpoint/2010/main" val="4221600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F8BB7-424A-D55C-F57E-431BFBC92B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E52686-F260-AB58-C381-E6771EA37D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01E9E4-6315-B4F9-4679-226EDF5F9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73198B-89BB-9618-3AE9-620A72DCC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124B0-6D4A-0EB2-BAAE-BDF75B77A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80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09933-1432-A08B-5287-BD70553CA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24169A-6095-B076-178F-470DA5E202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BA0E7-246C-8033-7B51-E6B834F77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23B70-9D58-7AEF-36BA-FB7B46E4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709AD5-42B3-F70B-52D0-23EAFB214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545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20D8DD-2425-8B8D-AEE3-631C02743C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26AC1C-1A6B-A510-ED5E-41CACD6CE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4932D-AA9F-F11E-EE8D-48CDC00D2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7865F-0412-D6FE-A77C-5B1784BC7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3A76A-D72C-9F76-200E-BF7020BF2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80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DCB5E-2313-C1CD-408C-255FCD348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DF74A-6BA3-880C-BEB0-D98857E0C6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723ABF-0C99-39A5-D85F-961596F52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706EE-DA06-AE41-8DB2-70633FF0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62B3C4-B86A-344F-63F2-C3E057C4D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8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F96E-6F55-4DE4-E1E1-382326E62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C2380C-4EF6-B28E-2EEC-F0030403AA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3045D-7C63-C6CB-5D6E-46B18AC86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964975-D70E-0837-D37F-E8ACF6D88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6015B8-AFAD-9EB3-225B-B7B64F61C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958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E42F-9B63-2388-78B6-F5B7E9A9D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FD60F-2D13-6189-1F09-14CA888548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DF8A7A-1A68-F4EF-CAE3-47B1AD1B45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7CD04B-2339-2B7E-03DD-115AB27F0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059A4-3E36-A27A-2ED4-044B371B5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2E632D-1A11-99DA-9CB2-D808BBEC7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528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CB4CE-2327-D215-5BAF-8079FF6325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0E9FC-4535-D41C-DA0E-6E3289BF1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0B3AEA-405C-D395-277C-FD4BD24702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75CEB6C-56E5-92CA-80E4-D82458B793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E89AE78-DE23-7CBD-9A71-9FFEA312E7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A06F68-E9EF-4EC3-F0FA-C828FAD40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D9B878-9F70-C693-CE41-0385111AF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B946F8A-A90D-0A9D-0F3A-AC720AA0F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431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B97A1-6727-A1E6-952E-72DBC05DB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52FC71-2881-2059-EDA7-366C101CB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F11D2D-F3CF-BEF8-FB7B-9375BBCC1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F77399-5BF1-2FD7-50B3-DFE4714C9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83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82D30C-C115-07A0-6CD8-18577D4CD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48C729-AEE5-6E69-2A03-72237C6B6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9AED81-1FD8-105E-7530-56FBE7882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89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C7095-D026-70CC-E9BF-BEB1180B1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322E3-0288-F3F0-39A5-AD130CE4B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C9C7F6-F986-80D7-51F4-79884D710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2E029-C972-EF0E-98B3-DB2C692A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5AEB11-08AD-181C-B375-3B82C47B7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E4ECF-5A60-D26F-9DD9-5F161599B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918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77164-F138-40D2-225B-3D1A41C21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1AB260-DE1A-1076-5156-1B185A7BA7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D2F1CF-2F4D-67A2-1268-8AEE5F5484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07F6E6-129A-FF55-4898-4E2AA2593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DC4C05-A438-8FE4-4F5A-DB1633183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9457E2-F641-74FB-88F9-F8DBE62C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90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B8C3EA-3381-9DC9-48AB-7D6F845C91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5DF6D-A9E0-D19C-441C-1D891035C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0557-3128-BB14-B0A2-5B02111804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C6FEA9-6F0E-413B-A930-CF1064F53171}" type="datetimeFigureOut">
              <a:rPr lang="en-US" smtClean="0"/>
              <a:t>9/6/2025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819EE-55BF-517F-69A6-EB86ACD9C8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146F56-F5D2-B701-CCE2-DBD693298F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229035-E599-47C5-A797-0AC5290DB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49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yellow street sign with black text&#10;&#10;AI-generated content may be incorrect.">
            <a:extLst>
              <a:ext uri="{FF2B5EF4-FFF2-40B4-BE49-F238E27FC236}">
                <a16:creationId xmlns:a16="http://schemas.microsoft.com/office/drawing/2014/main" id="{C00C428F-32A5-9053-BBD7-EB1E5BCB35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9195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AC8C6C-F388-EFA3-298C-20E6CBB39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and black text with black text&#10;&#10;AI-generated content may be incorrect.">
            <a:extLst>
              <a:ext uri="{FF2B5EF4-FFF2-40B4-BE49-F238E27FC236}">
                <a16:creationId xmlns:a16="http://schemas.microsoft.com/office/drawing/2014/main" id="{1780F97E-4FD6-3FA0-AABF-3B84A843D0F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38F82A1-9E82-3734-FD19-E7EAFD994EC9}"/>
              </a:ext>
            </a:extLst>
          </p:cNvPr>
          <p:cNvSpPr/>
          <p:nvPr/>
        </p:nvSpPr>
        <p:spPr>
          <a:xfrm>
            <a:off x="960699" y="1446835"/>
            <a:ext cx="2291787" cy="3159889"/>
          </a:xfrm>
          <a:prstGeom prst="roundRect">
            <a:avLst/>
          </a:prstGeom>
          <a:solidFill>
            <a:srgbClr val="F6F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DD2B486-2F6A-D84C-21CF-35657CED20C8}"/>
              </a:ext>
            </a:extLst>
          </p:cNvPr>
          <p:cNvSpPr/>
          <p:nvPr/>
        </p:nvSpPr>
        <p:spPr>
          <a:xfrm>
            <a:off x="567159" y="4152418"/>
            <a:ext cx="8160151" cy="2537749"/>
          </a:xfrm>
          <a:prstGeom prst="roundRect">
            <a:avLst/>
          </a:prstGeom>
          <a:solidFill>
            <a:srgbClr val="F6F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3A8BE9DD-502C-8101-2EE0-B235F6AEECA5}"/>
              </a:ext>
            </a:extLst>
          </p:cNvPr>
          <p:cNvSpPr/>
          <p:nvPr/>
        </p:nvSpPr>
        <p:spPr>
          <a:xfrm>
            <a:off x="3553428" y="1446835"/>
            <a:ext cx="2542572" cy="2407536"/>
          </a:xfrm>
          <a:prstGeom prst="roundRect">
            <a:avLst/>
          </a:prstGeom>
          <a:solidFill>
            <a:srgbClr val="F6F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1878E8E-3026-4B38-666D-36E0BB31A367}"/>
              </a:ext>
            </a:extLst>
          </p:cNvPr>
          <p:cNvSpPr/>
          <p:nvPr/>
        </p:nvSpPr>
        <p:spPr>
          <a:xfrm>
            <a:off x="6298557" y="1446835"/>
            <a:ext cx="2542572" cy="2407536"/>
          </a:xfrm>
          <a:prstGeom prst="roundRect">
            <a:avLst/>
          </a:prstGeom>
          <a:solidFill>
            <a:srgbClr val="F6F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AB41B24-CAE1-1325-428C-0EB1138F7FC3}"/>
              </a:ext>
            </a:extLst>
          </p:cNvPr>
          <p:cNvSpPr/>
          <p:nvPr/>
        </p:nvSpPr>
        <p:spPr>
          <a:xfrm>
            <a:off x="9043685" y="1356166"/>
            <a:ext cx="2924537" cy="5171956"/>
          </a:xfrm>
          <a:prstGeom prst="roundRect">
            <a:avLst/>
          </a:prstGeom>
          <a:solidFill>
            <a:srgbClr val="F6F3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8658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5A0E8-BD72-C63A-A8CA-C9A468652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magnifying glass with words on it&#10;&#10;AI-generated content may be incorrect.">
            <a:extLst>
              <a:ext uri="{FF2B5EF4-FFF2-40B4-BE49-F238E27FC236}">
                <a16:creationId xmlns:a16="http://schemas.microsoft.com/office/drawing/2014/main" id="{8EF941DD-ADA2-F7A6-B17B-B24BC42D02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7079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Impact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cp:lastPrinted>2025-09-06T23:32:49Z</cp:lastPrinted>
  <dcterms:created xsi:type="dcterms:W3CDTF">2025-09-06T23:25:11Z</dcterms:created>
  <dcterms:modified xsi:type="dcterms:W3CDTF">2025-09-06T23:39:40Z</dcterms:modified>
</cp:coreProperties>
</file>