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813EC-D573-4C62-949D-6D653A5B6093}" v="9" dt="2025-07-05T21:06:34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AC813EC-D573-4C62-949D-6D653A5B6093}"/>
    <pc:docChg chg="custSel modSld modHandout">
      <pc:chgData name="Stan Cox" userId="9376f276357bfffd" providerId="LiveId" clId="{BAC813EC-D573-4C62-949D-6D653A5B6093}" dt="2025-07-05T21:06:44.388" v="205" actId="403"/>
      <pc:docMkLst>
        <pc:docMk/>
      </pc:docMkLst>
      <pc:sldChg chg="addSp delSp modSp mod delAnim modAnim">
        <pc:chgData name="Stan Cox" userId="9376f276357bfffd" providerId="LiveId" clId="{BAC813EC-D573-4C62-949D-6D653A5B6093}" dt="2025-07-05T21:04:34.165" v="26" actId="478"/>
        <pc:sldMkLst>
          <pc:docMk/>
          <pc:sldMk cId="822886779" sldId="261"/>
        </pc:sldMkLst>
        <pc:spChg chg="add del mod">
          <ac:chgData name="Stan Cox" userId="9376f276357bfffd" providerId="LiveId" clId="{BAC813EC-D573-4C62-949D-6D653A5B6093}" dt="2025-07-05T21:04:31.549" v="23" actId="478"/>
          <ac:spMkLst>
            <pc:docMk/>
            <pc:sldMk cId="822886779" sldId="261"/>
            <ac:spMk id="4" creationId="{BB16B26A-AE3D-8F89-9897-DF4EF1B6F0F6}"/>
          </ac:spMkLst>
        </pc:spChg>
        <pc:spChg chg="add del mod">
          <ac:chgData name="Stan Cox" userId="9376f276357bfffd" providerId="LiveId" clId="{BAC813EC-D573-4C62-949D-6D653A5B6093}" dt="2025-07-05T21:04:32.385" v="24" actId="478"/>
          <ac:spMkLst>
            <pc:docMk/>
            <pc:sldMk cId="822886779" sldId="261"/>
            <ac:spMk id="5" creationId="{9D5D8F06-4CA0-C4D0-415F-7E456F0E69F6}"/>
          </ac:spMkLst>
        </pc:spChg>
        <pc:spChg chg="add del mod">
          <ac:chgData name="Stan Cox" userId="9376f276357bfffd" providerId="LiveId" clId="{BAC813EC-D573-4C62-949D-6D653A5B6093}" dt="2025-07-05T21:04:33.361" v="25" actId="478"/>
          <ac:spMkLst>
            <pc:docMk/>
            <pc:sldMk cId="822886779" sldId="261"/>
            <ac:spMk id="6" creationId="{3AEA9985-31CD-EBAA-40F6-5A6D02B0F721}"/>
          </ac:spMkLst>
        </pc:spChg>
        <pc:spChg chg="add del mod">
          <ac:chgData name="Stan Cox" userId="9376f276357bfffd" providerId="LiveId" clId="{BAC813EC-D573-4C62-949D-6D653A5B6093}" dt="2025-07-05T21:04:34.165" v="26" actId="478"/>
          <ac:spMkLst>
            <pc:docMk/>
            <pc:sldMk cId="822886779" sldId="261"/>
            <ac:spMk id="7" creationId="{EA3D5A9C-A7A7-3A5E-C19F-218A0D2F21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3F5D7-558F-E499-E445-9ADBF1E375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40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b="1" dirty="0">
                <a:latin typeface="Bell MT" panose="02020503060305020303" pitchFamily="18" charset="0"/>
              </a:rPr>
              <a:t>SANCTIFICATION &amp; MODESTY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2A9B0-46AB-BBB9-5003-A1A61F47C2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6,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1BB48-FB1C-12A0-7FAE-45B561EF3B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7AF39-6C90-50FD-528B-7FBBB8740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    </a:t>
            </a:r>
          </a:p>
        </p:txBody>
      </p:sp>
    </p:spTree>
    <p:extLst>
      <p:ext uri="{BB962C8B-B14F-4D97-AF65-F5344CB8AC3E}">
        <p14:creationId xmlns:p14="http://schemas.microsoft.com/office/powerpoint/2010/main" val="39184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CF08-08D7-91CA-3DD3-D3FEC567B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D54E8-F1D7-97E0-BDBD-E15907A06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75F8-D349-5C3B-60FB-454C661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F3A7-E2F8-58CE-02FE-62684626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31A87-41E9-D509-EF40-17B0127C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837B-21A0-6BDA-1FDB-B0D35F54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FE048-54BF-BF5A-E9A0-02B9E3043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CC68E-3EA6-C5F5-7060-7D3507CF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ECC01-1475-0178-E035-87D2292B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D1E68-F4E3-1A10-3648-1F1FE002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DE592-EC4B-700A-4C95-09DB98804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8C574-2FFD-4315-0D78-A4CE4BCCA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B15E-3268-C30D-7D05-061F10CE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D12-1410-3C47-70EA-E5B04591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AEAF1-ED37-45BD-0339-5E25B964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F43E-FD0A-379B-0977-01B88D43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E064-DF65-462E-6102-034FFED16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DD04-82C7-A20D-0986-AD68471A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8B473-76FE-00FF-8327-B6913110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B132-42EA-F1C8-3873-81B8BB27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D9C5-A8F1-D66F-4AC9-E46C0321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7F66-979C-9ABF-C299-FA068867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08F9D-131B-1B6B-CF8E-9250D971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72CED-FF34-1B15-19D1-54AFE96F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A7421-D705-85F1-DA3B-2A50F685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5B9D-B1F5-A804-6F58-C6831303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96B2-C446-C068-C2C8-460A1BE4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2A193-0969-01EB-9EBF-F37B5ED23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2381-308D-DF19-4B60-72F4A51E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6C3FD-BC51-54EA-A6F7-F011A410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6F310-C4F1-5682-AA47-40F2636D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ACB3-BFD3-F4C3-3863-67C64197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F4684-46BD-A829-15E3-46CCD026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C44CA-8918-378B-6589-221496058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6E258-10D4-D92C-8D95-7BA6716E6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0059A-C9A1-BF10-BADB-140142305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14D9C-F8A9-AA5A-2FD8-4EB5BB14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29BD0-7E54-0B7C-919F-CC185395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AE818-B7C6-1BDB-B006-D72177B9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2A12-6A72-0730-12F7-811F4E47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C8B89-2F5F-C529-7149-0351895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AC134-9564-57F6-073D-BDEF8EF8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005E4-03BB-0208-595E-0A6176A2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4D4AF-171C-DA87-4AC2-D39DD9C0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D31C1-A4C0-014C-DDFE-0C9DFECC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7AF8F-2E8F-E17E-8ACC-DDB77CFE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9388-5AA8-FC59-E009-D1ED97F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ED77F-469D-8292-2BAA-323EC0A6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8542B-A5D7-0823-7323-3766B81FC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59BE2-9D32-B489-36B3-AE98DDA2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247A-8D5A-6E4E-FC4B-0F0B1DF8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CE901-547E-C55B-D679-E2105FFE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E12D-107E-4304-54B1-5E642030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1FE7C-0B44-D546-FBE6-C60663D3A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A365D-EF85-5DE1-929A-31A34149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3A65-9682-D641-94B0-8643AED2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2B744-F7F6-4ABA-B5BC-924A612F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47D66-3D2B-F176-69CD-57054833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50B3F-D897-8CAC-F1D1-9EA5A579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E979F-5738-B956-861D-461AD9802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ED9B-C851-4F19-D870-266EE020F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51824-C0D0-4E24-A7D2-7837D441612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7134-CA3D-A73D-944B-CD2A0AABD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A7172-776B-5032-9A86-5F7A7E7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823E9-C5B2-45C9-B5B9-8987C1E4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overing her face with her hands&#10;&#10;AI-generated content may be incorrect.">
            <a:extLst>
              <a:ext uri="{FF2B5EF4-FFF2-40B4-BE49-F238E27FC236}">
                <a16:creationId xmlns:a16="http://schemas.microsoft.com/office/drawing/2014/main" id="{6C6672E2-2DE6-32E1-0C36-1608A495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FD5E-B4E3-4038-1280-9F7C7922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8FB1CBE6-DD8A-2D3B-CED9-CCD0CDAE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4A97-79A3-5E97-7F99-ED35F44CF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on fire with text&#10;&#10;AI-generated content may be incorrect.">
            <a:extLst>
              <a:ext uri="{FF2B5EF4-FFF2-40B4-BE49-F238E27FC236}">
                <a16:creationId xmlns:a16="http://schemas.microsoft.com/office/drawing/2014/main" id="{E76719EE-FCAA-4C95-0F38-A459D4FEE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4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1F6E-4AFD-CC50-595A-F76C3F87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iece of paper with black text&#10;&#10;AI-generated content may be incorrect.">
            <a:extLst>
              <a:ext uri="{FF2B5EF4-FFF2-40B4-BE49-F238E27FC236}">
                <a16:creationId xmlns:a16="http://schemas.microsoft.com/office/drawing/2014/main" id="{9E5B8A68-82E1-00C6-B7AE-A1F4CAEB8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F576F-73BB-9574-81E3-091AAC1C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white piece of paper&#10;&#10;AI-generated content may be incorrect.">
            <a:extLst>
              <a:ext uri="{FF2B5EF4-FFF2-40B4-BE49-F238E27FC236}">
                <a16:creationId xmlns:a16="http://schemas.microsoft.com/office/drawing/2014/main" id="{5536A16D-CAEB-4AD1-CBC7-B04141F73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3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195E-724C-B943-3B78-5E28F9D4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piece of paper&#10;&#10;AI-generated content may be incorrect.">
            <a:extLst>
              <a:ext uri="{FF2B5EF4-FFF2-40B4-BE49-F238E27FC236}">
                <a16:creationId xmlns:a16="http://schemas.microsoft.com/office/drawing/2014/main" id="{A95E7E96-F26E-FB2F-3FE6-D4719DEC4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50CAB-CF4D-2B3D-E1F8-DFE8F30A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covering her face with her hands&#10;&#10;AI-generated content may be incorrect.">
            <a:extLst>
              <a:ext uri="{FF2B5EF4-FFF2-40B4-BE49-F238E27FC236}">
                <a16:creationId xmlns:a16="http://schemas.microsoft.com/office/drawing/2014/main" id="{FAC07782-40B5-2D22-B0A9-83731D8E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Bell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2025-07-05T20:28:47Z</dcterms:created>
  <dcterms:modified xsi:type="dcterms:W3CDTF">2025-07-05T21:06:45Z</dcterms:modified>
</cp:coreProperties>
</file>