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4CACC-3E25-4B54-AF29-BCF0D0ED0484}" v="17" dt="2025-05-14T22:25:47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5044CACC-3E25-4B54-AF29-BCF0D0ED0484}"/>
    <pc:docChg chg="custSel modSld modHandout">
      <pc:chgData name="Stan Cox" userId="9376f276357bfffd" providerId="LiveId" clId="{5044CACC-3E25-4B54-AF29-BCF0D0ED0484}" dt="2025-05-14T22:33:11.568" v="236" actId="20577"/>
      <pc:docMkLst>
        <pc:docMk/>
      </pc:docMkLst>
      <pc:sldChg chg="modTransition setBg">
        <pc:chgData name="Stan Cox" userId="9376f276357bfffd" providerId="LiveId" clId="{5044CACC-3E25-4B54-AF29-BCF0D0ED0484}" dt="2025-05-14T22:25:47.907" v="44"/>
        <pc:sldMkLst>
          <pc:docMk/>
          <pc:sldMk cId="2420661148" sldId="256"/>
        </pc:sldMkLst>
      </pc:sldChg>
      <pc:sldChg chg="modTransition setBg">
        <pc:chgData name="Stan Cox" userId="9376f276357bfffd" providerId="LiveId" clId="{5044CACC-3E25-4B54-AF29-BCF0D0ED0484}" dt="2025-05-14T22:25:47.907" v="44"/>
        <pc:sldMkLst>
          <pc:docMk/>
          <pc:sldMk cId="709266518" sldId="257"/>
        </pc:sldMkLst>
      </pc:sldChg>
      <pc:sldChg chg="addSp delSp modSp mod modTransition setBg modAnim">
        <pc:chgData name="Stan Cox" userId="9376f276357bfffd" providerId="LiveId" clId="{5044CACC-3E25-4B54-AF29-BCF0D0ED0484}" dt="2025-05-14T22:29:55.696" v="55" actId="167"/>
        <pc:sldMkLst>
          <pc:docMk/>
          <pc:sldMk cId="1930026289" sldId="258"/>
        </pc:sldMkLst>
        <pc:spChg chg="add del mod">
          <ac:chgData name="Stan Cox" userId="9376f276357bfffd" providerId="LiveId" clId="{5044CACC-3E25-4B54-AF29-BCF0D0ED0484}" dt="2025-05-14T22:21:28.170" v="9" actId="478"/>
          <ac:spMkLst>
            <pc:docMk/>
            <pc:sldMk cId="1930026289" sldId="258"/>
            <ac:spMk id="4" creationId="{5B655801-4C70-CD4F-0CFD-7C0B720D9A5F}"/>
          </ac:spMkLst>
        </pc:spChg>
        <pc:spChg chg="add mod">
          <ac:chgData name="Stan Cox" userId="9376f276357bfffd" providerId="LiveId" clId="{5044CACC-3E25-4B54-AF29-BCF0D0ED0484}" dt="2025-05-14T22:22:21.239" v="15" actId="207"/>
          <ac:spMkLst>
            <pc:docMk/>
            <pc:sldMk cId="1930026289" sldId="258"/>
            <ac:spMk id="5" creationId="{BB30DC90-9665-6109-891D-64DF3EE3C336}"/>
          </ac:spMkLst>
        </pc:spChg>
        <pc:spChg chg="add mod">
          <ac:chgData name="Stan Cox" userId="9376f276357bfffd" providerId="LiveId" clId="{5044CACC-3E25-4B54-AF29-BCF0D0ED0484}" dt="2025-05-14T22:28:24.474" v="47" actId="14100"/>
          <ac:spMkLst>
            <pc:docMk/>
            <pc:sldMk cId="1930026289" sldId="258"/>
            <ac:spMk id="6" creationId="{14A3AC3D-2CC5-2E07-88EA-59D575CD23BA}"/>
          </ac:spMkLst>
        </pc:spChg>
        <pc:spChg chg="add mod">
          <ac:chgData name="Stan Cox" userId="9376f276357bfffd" providerId="LiveId" clId="{5044CACC-3E25-4B54-AF29-BCF0D0ED0484}" dt="2025-05-14T22:23:11.996" v="20" actId="1076"/>
          <ac:spMkLst>
            <pc:docMk/>
            <pc:sldMk cId="1930026289" sldId="258"/>
            <ac:spMk id="7" creationId="{32E6DDCC-89C4-6309-2E0F-7DB7A559879C}"/>
          </ac:spMkLst>
        </pc:spChg>
        <pc:spChg chg="add mod">
          <ac:chgData name="Stan Cox" userId="9376f276357bfffd" providerId="LiveId" clId="{5044CACC-3E25-4B54-AF29-BCF0D0ED0484}" dt="2025-05-14T22:28:43.147" v="50" actId="1038"/>
          <ac:spMkLst>
            <pc:docMk/>
            <pc:sldMk cId="1930026289" sldId="258"/>
            <ac:spMk id="8" creationId="{403FB307-12B3-B259-58BA-CB3ACB7F4EFE}"/>
          </ac:spMkLst>
        </pc:spChg>
        <pc:spChg chg="add mod">
          <ac:chgData name="Stan Cox" userId="9376f276357bfffd" providerId="LiveId" clId="{5044CACC-3E25-4B54-AF29-BCF0D0ED0484}" dt="2025-05-14T22:23:54.671" v="27" actId="14100"/>
          <ac:spMkLst>
            <pc:docMk/>
            <pc:sldMk cId="1930026289" sldId="258"/>
            <ac:spMk id="9" creationId="{A55CB5E8-7A12-AB82-245C-096FC02D5607}"/>
          </ac:spMkLst>
        </pc:spChg>
        <pc:spChg chg="add mod">
          <ac:chgData name="Stan Cox" userId="9376f276357bfffd" providerId="LiveId" clId="{5044CACC-3E25-4B54-AF29-BCF0D0ED0484}" dt="2025-05-14T22:28:48.628" v="51" actId="14100"/>
          <ac:spMkLst>
            <pc:docMk/>
            <pc:sldMk cId="1930026289" sldId="258"/>
            <ac:spMk id="10" creationId="{1ED1CCB0-6AE1-07FC-D1C9-55B67C27E697}"/>
          </ac:spMkLst>
        </pc:spChg>
        <pc:picChg chg="del">
          <ac:chgData name="Stan Cox" userId="9376f276357bfffd" providerId="LiveId" clId="{5044CACC-3E25-4B54-AF29-BCF0D0ED0484}" dt="2025-05-14T22:28:05.968" v="45" actId="478"/>
          <ac:picMkLst>
            <pc:docMk/>
            <pc:sldMk cId="1930026289" sldId="258"/>
            <ac:picMk id="3" creationId="{522F73B1-53C9-6E94-83E8-897EDA08E82B}"/>
          </ac:picMkLst>
        </pc:picChg>
        <pc:picChg chg="add mod ord">
          <ac:chgData name="Stan Cox" userId="9376f276357bfffd" providerId="LiveId" clId="{5044CACC-3E25-4B54-AF29-BCF0D0ED0484}" dt="2025-05-14T22:29:55.696" v="55" actId="167"/>
          <ac:picMkLst>
            <pc:docMk/>
            <pc:sldMk cId="1930026289" sldId="258"/>
            <ac:picMk id="12" creationId="{833160B5-76FC-7EAE-139D-9C9C725AD442}"/>
          </ac:picMkLst>
        </pc:picChg>
      </pc:sldChg>
      <pc:sldChg chg="modTransition setBg">
        <pc:chgData name="Stan Cox" userId="9376f276357bfffd" providerId="LiveId" clId="{5044CACC-3E25-4B54-AF29-BCF0D0ED0484}" dt="2025-05-14T22:25:47.907" v="44"/>
        <pc:sldMkLst>
          <pc:docMk/>
          <pc:sldMk cId="1956335799" sldId="2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2E4D31-C5B4-3B08-09DE-56913FE73F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429000" cy="723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from </a:t>
            </a:r>
            <a:r>
              <a:rPr lang="en-US" sz="1800" dirty="0">
                <a:latin typeface="Impact" panose="020B0806030902050204" pitchFamily="34" charset="0"/>
              </a:rPr>
              <a:t>SAUL OF TARSUS</a:t>
            </a:r>
            <a:endParaRPr lang="en-US" dirty="0">
              <a:latin typeface="Impact" panose="020B0806030902050204" pitchFamily="34" charset="0"/>
            </a:endParaRPr>
          </a:p>
          <a:p>
            <a:r>
              <a:rPr lang="en-US" dirty="0"/>
              <a:t>to the </a:t>
            </a:r>
            <a:r>
              <a:rPr lang="en-US" sz="1800" dirty="0">
                <a:latin typeface="Impact" panose="020B0806030902050204" pitchFamily="34" charset="0"/>
              </a:rPr>
              <a:t>APOSTLE PAUL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60836-E6C3-10F4-4AC6-90312D055E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June 1,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8F808-8B27-FF97-1703-9BB186F5E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DF27E-7C7F-C09A-3C93-8368607638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   </a:t>
            </a:r>
          </a:p>
        </p:txBody>
      </p:sp>
    </p:spTree>
    <p:extLst>
      <p:ext uri="{BB962C8B-B14F-4D97-AF65-F5344CB8AC3E}">
        <p14:creationId xmlns:p14="http://schemas.microsoft.com/office/powerpoint/2010/main" val="447564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25FA-7DBB-A2F0-6355-3AFF8708C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8F993-4BBF-76A7-A2C5-393C9BCB3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1CF52-6626-87F7-2648-243D025B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A970-7B70-4599-AD0F-E1365433DC1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B48D1-A13A-3A48-CD51-470D824E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5F398-9EA7-A71C-6E9F-7909C1558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6B11-13C1-4CCD-B67E-E9862950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0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AF82-6DFD-43D3-AEB7-D1D99955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C7800-83AE-A7BE-57C1-ACCF7A7F5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B5F6-3810-3035-76AB-A0BF4FAD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A970-7B70-4599-AD0F-E1365433DC1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9CBA5-99E6-6950-0FE2-D341082FF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D8219-37E6-9503-556B-E5011DBF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6B11-13C1-4CCD-B67E-E9862950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3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9D776B-22AC-7D5A-8DF8-6FA2FFA93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FA30E-827D-5F1E-78C6-33733608B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EB9BE-FE32-FDDC-3C66-A3341375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A970-7B70-4599-AD0F-E1365433DC1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5735-6FD9-3CD5-1C25-6DCDB09D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69D69-F9B6-B975-8F7D-FE4EA4A6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6B11-13C1-4CCD-B67E-E9862950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3649-443D-B222-DBC3-D71925CA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54942-E613-6CF9-71EB-09464CC69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D52C0-D365-7372-2B7D-51D69A99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A970-7B70-4599-AD0F-E1365433DC1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A7F2E-8E13-8D92-D2D1-E49F1AC4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E094C-33CA-C913-7BC0-F1B860D8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6B11-13C1-4CCD-B67E-E9862950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1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FB02-DC83-D06C-C7D9-61DEEF03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E9D68-C81E-916F-F27A-9890A4D05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1453E-B59C-A291-C9D5-FA4F39F3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A970-7B70-4599-AD0F-E1365433DC1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7791F-165D-BF31-BA0B-18645D84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DBEE7-A63F-148F-7615-299AE95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6B11-13C1-4CCD-B67E-E9862950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585F-CAC8-73A9-C8BB-668A13E0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16F48-8202-4CD1-988A-514854BA7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915F0-C535-3199-9DE8-0CA0417D5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D8975-948A-57D3-B0E1-4A13093D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A970-7B70-4599-AD0F-E1365433DC1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B37C8-6785-7862-93AF-1EDCE496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7C56A-9141-155F-A865-E9A8928C3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6B11-13C1-4CCD-B67E-E9862950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7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5F4D-C2D7-2633-F767-DACD973D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7C0EC-4D44-B49B-90C9-9B33B99E3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2B7CA-7251-F3B8-F334-48D032597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75171B-C14F-04F7-AB8D-B13FEDE27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BC3E6A-55EC-1A45-CE84-72B9B1B2B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D038A1-1601-6B28-8096-D6CEBEF0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A970-7B70-4599-AD0F-E1365433DC1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7C5B7E-D24D-FCEF-AA55-5A1E02FE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EB752B-1F3F-0A70-64A4-DFA3431D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6B11-13C1-4CCD-B67E-E9862950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1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2A773-0BDE-387E-A493-0E1E702D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2A6F4-B6A0-C16D-3F38-A16DDCB2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A970-7B70-4599-AD0F-E1365433DC1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62C1C-D145-F932-433C-E54C2677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60597-272B-8445-3EB3-5A70FD1A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6B11-13C1-4CCD-B67E-E9862950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1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78382-445A-D18E-0E4D-3BBCE0BE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A970-7B70-4599-AD0F-E1365433DC1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1D587-FC4E-0AE5-8A14-1B93F7BF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208E7-50C6-556B-AE8C-1AE22F08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6B11-13C1-4CCD-B67E-E9862950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1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C1A2E-B06B-9539-3779-B01324CD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6AF7E-DDFA-ED45-324B-ACCB0E005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9376E-D196-9761-B40F-78226CD49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7BA26-C490-7088-CB59-06B42BE8E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A970-7B70-4599-AD0F-E1365433DC1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776A0-4612-996C-A833-5D10E77D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6DC0E-8CA4-9991-E2BE-04FD1D09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6B11-13C1-4CCD-B67E-E9862950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2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A1479-144E-FFF5-00C5-05A71AD0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BDA009-A365-9593-89AC-5BB78005C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A0AE3-96B6-C06B-3243-1F56030F5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9D2CC-FD03-14C4-311B-BD60B3C78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A970-7B70-4599-AD0F-E1365433DC1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ED02C-B871-9669-AEFC-BC57DA65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2EC12-92B3-CA46-34F6-BF18B7E3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6B11-13C1-4CCD-B67E-E9862950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152B4-96F5-3E74-17B8-DB928E92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E2953-2B42-B7F9-7E67-F5F498B48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B815F-C777-7AEF-201F-A9261EBF6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BA970-7B70-4599-AD0F-E1365433DC1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67B01-0E9C-1D81-75BF-252C63112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4E031-1342-7E85-77DF-984834590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5E6B11-13C1-4CCD-B67E-E98629500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and a statue&#10;&#10;AI-generated content may be incorrect.">
            <a:extLst>
              <a:ext uri="{FF2B5EF4-FFF2-40B4-BE49-F238E27FC236}">
                <a16:creationId xmlns:a16="http://schemas.microsoft.com/office/drawing/2014/main" id="{45679ADB-FDA9-EE3C-25AD-34CA1CC5E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61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tterfly on a branch&#10;&#10;AI-generated content may be incorrect.">
            <a:extLst>
              <a:ext uri="{FF2B5EF4-FFF2-40B4-BE49-F238E27FC236}">
                <a16:creationId xmlns:a16="http://schemas.microsoft.com/office/drawing/2014/main" id="{1A73BFAA-B2DE-0C68-D303-72DD0537F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66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43830D-D53B-3F17-0EF9-EE101F196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white rectangular object with text&#10;&#10;AI-generated content may be incorrect.">
            <a:extLst>
              <a:ext uri="{FF2B5EF4-FFF2-40B4-BE49-F238E27FC236}">
                <a16:creationId xmlns:a16="http://schemas.microsoft.com/office/drawing/2014/main" id="{833160B5-76FC-7EAE-139D-9C9C725AD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B30DC90-9665-6109-891D-64DF3EE3C336}"/>
              </a:ext>
            </a:extLst>
          </p:cNvPr>
          <p:cNvSpPr/>
          <p:nvPr/>
        </p:nvSpPr>
        <p:spPr>
          <a:xfrm>
            <a:off x="1296365" y="613457"/>
            <a:ext cx="2476982" cy="1643605"/>
          </a:xfrm>
          <a:prstGeom prst="triangle">
            <a:avLst>
              <a:gd name="adj" fmla="val 75510"/>
            </a:avLst>
          </a:prstGeom>
          <a:solidFill>
            <a:srgbClr val="005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A3AC3D-2CC5-2E07-88EA-59D575CD23BA}"/>
              </a:ext>
            </a:extLst>
          </p:cNvPr>
          <p:cNvSpPr/>
          <p:nvPr/>
        </p:nvSpPr>
        <p:spPr>
          <a:xfrm>
            <a:off x="115747" y="613457"/>
            <a:ext cx="3055716" cy="1643605"/>
          </a:xfrm>
          <a:prstGeom prst="rect">
            <a:avLst/>
          </a:prstGeom>
          <a:solidFill>
            <a:srgbClr val="005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2E6DDCC-89C4-6309-2E0F-7DB7A559879C}"/>
              </a:ext>
            </a:extLst>
          </p:cNvPr>
          <p:cNvSpPr/>
          <p:nvPr/>
        </p:nvSpPr>
        <p:spPr>
          <a:xfrm>
            <a:off x="1934901" y="2409462"/>
            <a:ext cx="2476982" cy="1643605"/>
          </a:xfrm>
          <a:prstGeom prst="triangle">
            <a:avLst>
              <a:gd name="adj" fmla="val 75510"/>
            </a:avLst>
          </a:prstGeom>
          <a:solidFill>
            <a:srgbClr val="005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3FB307-12B3-B259-58BA-CB3ACB7F4EFE}"/>
              </a:ext>
            </a:extLst>
          </p:cNvPr>
          <p:cNvSpPr/>
          <p:nvPr/>
        </p:nvSpPr>
        <p:spPr>
          <a:xfrm>
            <a:off x="138897" y="2409462"/>
            <a:ext cx="3657600" cy="1643605"/>
          </a:xfrm>
          <a:prstGeom prst="rect">
            <a:avLst/>
          </a:prstGeom>
          <a:solidFill>
            <a:srgbClr val="005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55CB5E8-7A12-AB82-245C-096FC02D5607}"/>
              </a:ext>
            </a:extLst>
          </p:cNvPr>
          <p:cNvSpPr/>
          <p:nvPr/>
        </p:nvSpPr>
        <p:spPr>
          <a:xfrm>
            <a:off x="2164466" y="4205467"/>
            <a:ext cx="2966976" cy="1906931"/>
          </a:xfrm>
          <a:prstGeom prst="triangle">
            <a:avLst>
              <a:gd name="adj" fmla="val 75510"/>
            </a:avLst>
          </a:prstGeom>
          <a:solidFill>
            <a:srgbClr val="005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D1CCB0-6AE1-07FC-D1C9-55B67C27E697}"/>
              </a:ext>
            </a:extLst>
          </p:cNvPr>
          <p:cNvSpPr/>
          <p:nvPr/>
        </p:nvSpPr>
        <p:spPr>
          <a:xfrm>
            <a:off x="115747" y="4205467"/>
            <a:ext cx="4296136" cy="1906931"/>
          </a:xfrm>
          <a:prstGeom prst="rect">
            <a:avLst/>
          </a:prstGeom>
          <a:solidFill>
            <a:srgbClr val="005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26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7ED35-A511-9C0A-08A8-E10A193E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hoto of a person holding a globe&#10;&#10;AI-generated content may be incorrect.">
            <a:extLst>
              <a:ext uri="{FF2B5EF4-FFF2-40B4-BE49-F238E27FC236}">
                <a16:creationId xmlns:a16="http://schemas.microsoft.com/office/drawing/2014/main" id="{EF280C43-C08B-DC6A-19F5-9C2EDB5FE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5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2025-05-14T22:17:25Z</dcterms:created>
  <dcterms:modified xsi:type="dcterms:W3CDTF">2025-05-14T22:33:22Z</dcterms:modified>
</cp:coreProperties>
</file>