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DF63-F48D-4A62-AEC9-481443D91B7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6C11A-40F6-41FA-AE0F-70459809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8B60740B-D355-451E-AC7A-E708497929DE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1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0D2-0F36-4876-83C3-89781065F71E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9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936D-FD13-456E-85C3-A68B9B46BE7F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3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5A57-DDF8-4A1A-B8B9-EF175EBA997A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9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3D9C-BD7A-4E45-B733-393F662689CD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9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81-ABAB-4F6A-85A3-07305DCD058A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2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00BD-8064-4599-9416-5BDE52A21261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3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47E5-81DE-4D49-8443-E61222F82723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8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A6A3-BACA-44AF-9EF9-58584CA853E7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8E55-6947-4058-A3FE-46639103A9A6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0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5D17-2990-417F-B2A5-2B955FC657A7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6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13942D2-10A1-4BA8-89A6-B3784BA7780C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11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0BE71-D345-4CC7-95A2-5AC84EC0D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2001"/>
            <a:ext cx="5334000" cy="2747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Attitude of being unforgiving a sin?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2A075-343F-410D-A019-E43FB9CF5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809999"/>
            <a:ext cx="5008880" cy="2286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said, “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 if you do not forgive, neither will your Father in heaven forgive your trespasses</a:t>
            </a:r>
            <a:r>
              <a:rPr lang="en-US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6700CA93-FDA4-43FC-8358-3343FEB19C4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762000" y="2146777"/>
            <a:ext cx="4572000" cy="25644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B873F-5CE2-48E5-9435-1B143A27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90A67-83AE-41E4-BFDD-7D8E0345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657224"/>
            <a:ext cx="11706225" cy="358638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“So My heavenly Father also will do to you </a:t>
            </a:r>
            <a:br>
              <a:rPr lang="en-US" sz="48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each of you, from his heart, does not forgive his brother his trespasses.”</a:t>
            </a:r>
            <a:br>
              <a:rPr lang="en-US" sz="48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18:35</a:t>
            </a:r>
            <a:br>
              <a:rPr lang="en-US" sz="48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12192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12192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2DB70-3804-4188-A0B0-A03D0F53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1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41BB-C879-473E-B425-98D78E7F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62000"/>
            <a:ext cx="4514850" cy="2286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what about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17:3-4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86458-B506-42C3-A8A3-22DDC8B7C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5" y="952500"/>
            <a:ext cx="6429375" cy="5514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“For if you forgive men their trespasses, your heavenly Father will also forgive you.  But if you do not forgive men their trespasses, neither will your Father forgive your trespasses.”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Matthew 6:14-15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E58DC-6204-4FFA-87E9-264FAC542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300" y="3048000"/>
            <a:ext cx="4429125" cy="3276600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“Take heed to yourselves. If your brother sins against you, rebuke him; </a:t>
            </a:r>
            <a:r>
              <a:rPr lang="en-US" sz="4000" b="0" i="0" u="sng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if he repents</a:t>
            </a:r>
            <a:r>
              <a:rPr lang="en-US" sz="40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forgive him.”</a:t>
            </a:r>
            <a:endParaRPr lang="en-US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7633F-D88C-4EB2-8433-AD035B50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505641-BAEA-441A-B807-23C7C8A0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457199"/>
            <a:ext cx="11496674" cy="2257425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read of Anyone Repenting as they Crucified the Savior, or Stoned Steven to death?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6076D3-659C-4CB6-B186-E485870B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999" y="2449513"/>
            <a:ext cx="4572001" cy="7619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23:24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19C6B8-CED3-4841-985B-C4102BDBC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211513"/>
            <a:ext cx="4572000" cy="3189288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Jesus said, “Father, forgive them, for they do not know what they do.”  And they divided His garments and cast lots.”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A83711-031C-42F6-AC2D-A058F5C76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439987"/>
            <a:ext cx="4572001" cy="761999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Acts 7:60</a:t>
            </a:r>
            <a:endParaRPr lang="en-US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4875B5-F103-4926-A4F4-9667F8EA8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1" y="3211513"/>
            <a:ext cx="4571998" cy="3294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“Then he knelt down and cried out with a loud voice, “Lord, do not charge them with this sin.” And when he had said this, he fell asleep.”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F0DDF1-8982-4CAC-9DA1-24BC9B18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DDF46-6CFB-41F5-BCAF-A71D77B5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0500"/>
            <a:ext cx="10668000" cy="32385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8000" dirty="0">
                <a:latin typeface="Arial Black" panose="020B0A04020102020204" pitchFamily="34" charset="0"/>
              </a:rPr>
              <a:t>Paul’s Attitude of Forgiveness!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09B4C-2FE9-4223-8B5B-A2E3DE1D7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4025" y="4705350"/>
            <a:ext cx="8877300" cy="215265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Timothy 4:16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my first defense no one stood with me, but all forsook me. May it not be charged against them.”</a:t>
            </a:r>
            <a:endParaRPr lang="en-US" sz="36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12192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12192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6CD7C-73DC-4732-A609-F98A1445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2EEE-40C8-4C38-BFCB-4353B0B9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95325"/>
            <a:ext cx="10668000" cy="241935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the attitude of Your heart toward forgiveness today?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78195-FF4B-4CF2-A0D8-5A296DAD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514725"/>
            <a:ext cx="10668000" cy="2952750"/>
          </a:xfrm>
        </p:spPr>
        <p:txBody>
          <a:bodyPr/>
          <a:lstStyle/>
          <a:p>
            <a:pPr algn="ctr"/>
            <a:r>
              <a:rPr lang="en-US" sz="4800" dirty="0"/>
              <a:t>1 Corinthians 13:4-7</a:t>
            </a:r>
          </a:p>
          <a:p>
            <a:endParaRPr lang="en-US" dirty="0"/>
          </a:p>
          <a:p>
            <a:pPr algn="ctr"/>
            <a:r>
              <a:rPr lang="en-US" sz="5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“Love does not take into account a wrong </a:t>
            </a:r>
            <a:r>
              <a:rPr lang="en-US" sz="5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suffered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NASB 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8C87-AF93-4072-9A02-47B7C465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3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E872-DE3B-45F6-9430-9A7B1F2AE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533400"/>
            <a:ext cx="11430000" cy="2895601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Christian friend, are you maintaining the attitude of forgiveness required in Matthew 18:35?</a:t>
            </a:r>
            <a:br>
              <a:rPr lang="en-US" sz="4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6629D-A883-4C55-8287-ED08C84BB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3429000"/>
            <a:ext cx="10896600" cy="302740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Ephesians 4:26-27, 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angry, and do not sin”</a:t>
            </a:r>
            <a:r>
              <a:rPr lang="en-US" sz="40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do not let the sun go down on your wrath,</a:t>
            </a:r>
            <a:r>
              <a:rPr lang="en-US" sz="4000" b="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 angry, and do not sin”</a:t>
            </a:r>
            <a:r>
              <a:rPr lang="en-US" sz="40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do not let the sun go down on your wrath</a:t>
            </a:r>
            <a:r>
              <a:rPr lang="en-US" sz="4000" b="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nor give place to the devil.”</a:t>
            </a:r>
            <a:endParaRPr lang="en-US" sz="40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5965-9810-4EC3-B3D8-8DB0A78E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5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5271F-5E32-42E7-8D7E-F1E4FA20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10668000" cy="3448050"/>
          </a:xfrm>
        </p:spPr>
        <p:txBody>
          <a:bodyPr>
            <a:normAutofit/>
          </a:bodyPr>
          <a:lstStyle/>
          <a:p>
            <a:r>
              <a:rPr lang="en-US" dirty="0"/>
              <a:t>Ephesians 4:31-32</a:t>
            </a:r>
            <a:br>
              <a:rPr lang="en-US" dirty="0"/>
            </a:b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all bitterness, wrath, anger, clamor, and evil speaking be put away from you, with all malice.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91F1A-C425-4268-9879-211FA4D5E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50" y="4305300"/>
            <a:ext cx="11296650" cy="23241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be kind to one another, tenderhearted, forgiving one another, even as God in Christ forgave you.”</a:t>
            </a:r>
            <a:endParaRPr lang="en-US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0F236-80F4-45EA-B37C-9FD0A786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395</Words>
  <Application>Microsoft Office PowerPoint</Application>
  <PresentationFormat>Widescreen</PresentationFormat>
  <Paragraphs>30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</vt:lpstr>
      <vt:lpstr>Arial Black</vt:lpstr>
      <vt:lpstr>Calibri</vt:lpstr>
      <vt:lpstr>Times New Roman</vt:lpstr>
      <vt:lpstr>Verdana Pro</vt:lpstr>
      <vt:lpstr>Verdana Pro Cond SemiBold</vt:lpstr>
      <vt:lpstr>TornVTI</vt:lpstr>
      <vt:lpstr>Is the Attitude of being unforgiving a sin?</vt:lpstr>
      <vt:lpstr>“So My heavenly Father also will do to you  if each of you, from his heart, does not forgive his brother his trespasses.” Matthew 18:35  </vt:lpstr>
      <vt:lpstr>But what about Luke 17:3-4</vt:lpstr>
      <vt:lpstr>Do you read of Anyone Repenting as they Crucified the Savior, or Stoned Steven to death?</vt:lpstr>
      <vt:lpstr>Paul’s Attitude of Forgiveness!</vt:lpstr>
      <vt:lpstr>How is the attitude of Your heart toward forgiveness today?</vt:lpstr>
      <vt:lpstr>Christian friend, are you maintaining the attitude of forgiveness required in Matthew 18:35? </vt:lpstr>
      <vt:lpstr>Ephesians 4:31-32 “Let all bitterness, wrath, anger, clamor, and evil speaking be put away from you, with all malice.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Attitude of being unforgiving a sin?</dc:title>
  <dc:creator>Dennis Scroggins</dc:creator>
  <cp:lastModifiedBy>Dennis Scroggins</cp:lastModifiedBy>
  <cp:revision>2</cp:revision>
  <dcterms:created xsi:type="dcterms:W3CDTF">2021-09-29T16:18:31Z</dcterms:created>
  <dcterms:modified xsi:type="dcterms:W3CDTF">2021-10-03T13:14:19Z</dcterms:modified>
</cp:coreProperties>
</file>