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handoutMasterIdLst>
    <p:handoutMasterId r:id="rId8"/>
  </p:handoutMasterIdLst>
  <p:sldIdLst>
    <p:sldId id="256" r:id="rId2"/>
    <p:sldId id="257" r:id="rId3"/>
    <p:sldId id="258" r:id="rId4"/>
    <p:sldId id="259" r:id="rId5"/>
    <p:sldId id="260" r:id="rId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72AAB1-B624-4748-A4C1-7E8E9CD6C360}" v="32" dt="2024-02-17T23:44:50.9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3333" autoAdjust="0"/>
  </p:normalViewPr>
  <p:slideViewPr>
    <p:cSldViewPr snapToGrid="0">
      <p:cViewPr varScale="1">
        <p:scale>
          <a:sx n="44" d="100"/>
          <a:sy n="44" d="100"/>
        </p:scale>
        <p:origin x="1066" y="43"/>
      </p:cViewPr>
      <p:guideLst/>
    </p:cSldViewPr>
  </p:slideViewPr>
  <p:notesTextViewPr>
    <p:cViewPr>
      <p:scale>
        <a:sx n="1" d="1"/>
        <a:sy n="1" d="1"/>
      </p:scale>
      <p:origin x="0" y="0"/>
    </p:cViewPr>
  </p:notesTextViewPr>
  <p:notesViewPr>
    <p:cSldViewPr snapToGrid="0">
      <p:cViewPr varScale="1">
        <p:scale>
          <a:sx n="62" d="100"/>
          <a:sy n="62" d="100"/>
        </p:scale>
        <p:origin x="1901"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 Cox" userId="9376f276357bfffd" providerId="LiveId" clId="{7D72AAB1-B624-4748-A4C1-7E8E9CD6C360}"/>
    <pc:docChg chg="undo redo custSel addSld delSld modSld modNotesMaster modHandout">
      <pc:chgData name="Stan Cox" userId="9376f276357bfffd" providerId="LiveId" clId="{7D72AAB1-B624-4748-A4C1-7E8E9CD6C360}" dt="2024-02-17T23:47:29.175" v="3826" actId="478"/>
      <pc:docMkLst>
        <pc:docMk/>
      </pc:docMkLst>
      <pc:sldChg chg="addSp delSp modSp add del mod modTransition modNotesTx">
        <pc:chgData name="Stan Cox" userId="9376f276357bfffd" providerId="LiveId" clId="{7D72AAB1-B624-4748-A4C1-7E8E9CD6C360}" dt="2024-02-17T23:47:29.175" v="3826" actId="478"/>
        <pc:sldMkLst>
          <pc:docMk/>
          <pc:sldMk cId="3293797676" sldId="256"/>
        </pc:sldMkLst>
        <pc:spChg chg="mod">
          <ac:chgData name="Stan Cox" userId="9376f276357bfffd" providerId="LiveId" clId="{7D72AAB1-B624-4748-A4C1-7E8E9CD6C360}" dt="2024-02-17T22:14:16.726" v="915"/>
          <ac:spMkLst>
            <pc:docMk/>
            <pc:sldMk cId="3293797676" sldId="256"/>
            <ac:spMk id="2" creationId="{4D10A32F-3A90-5A33-D5FC-B3BDCE9A080A}"/>
          </ac:spMkLst>
        </pc:spChg>
        <pc:spChg chg="mod">
          <ac:chgData name="Stan Cox" userId="9376f276357bfffd" providerId="LiveId" clId="{7D72AAB1-B624-4748-A4C1-7E8E9CD6C360}" dt="2024-02-17T22:34:55.221" v="1743" actId="14100"/>
          <ac:spMkLst>
            <pc:docMk/>
            <pc:sldMk cId="3293797676" sldId="256"/>
            <ac:spMk id="3" creationId="{A5E86CDD-A432-C2A8-93D6-B15EBA3BAF6E}"/>
          </ac:spMkLst>
        </pc:spChg>
        <pc:picChg chg="add del">
          <ac:chgData name="Stan Cox" userId="9376f276357bfffd" providerId="LiveId" clId="{7D72AAB1-B624-4748-A4C1-7E8E9CD6C360}" dt="2024-02-17T22:08:07.525" v="793" actId="478"/>
          <ac:picMkLst>
            <pc:docMk/>
            <pc:sldMk cId="3293797676" sldId="256"/>
            <ac:picMk id="4" creationId="{40C59576-B104-B379-3268-0AB591DA8223}"/>
          </ac:picMkLst>
        </pc:picChg>
        <pc:picChg chg="add del mod">
          <ac:chgData name="Stan Cox" userId="9376f276357bfffd" providerId="LiveId" clId="{7D72AAB1-B624-4748-A4C1-7E8E9CD6C360}" dt="2024-02-17T22:34:37.814" v="1738" actId="478"/>
          <ac:picMkLst>
            <pc:docMk/>
            <pc:sldMk cId="3293797676" sldId="256"/>
            <ac:picMk id="5" creationId="{047A5698-6D0A-9FE3-4FCC-DBF6B8BCEEE1}"/>
          </ac:picMkLst>
        </pc:picChg>
        <pc:picChg chg="add del mod">
          <ac:chgData name="Stan Cox" userId="9376f276357bfffd" providerId="LiveId" clId="{7D72AAB1-B624-4748-A4C1-7E8E9CD6C360}" dt="2024-02-17T23:47:29.175" v="3826" actId="478"/>
          <ac:picMkLst>
            <pc:docMk/>
            <pc:sldMk cId="3293797676" sldId="256"/>
            <ac:picMk id="6" creationId="{618DD17B-69FE-F9E5-719B-2D273D5A5B17}"/>
          </ac:picMkLst>
        </pc:picChg>
      </pc:sldChg>
      <pc:sldChg chg="add del setBg">
        <pc:chgData name="Stan Cox" userId="9376f276357bfffd" providerId="LiveId" clId="{7D72AAB1-B624-4748-A4C1-7E8E9CD6C360}" dt="2024-02-17T22:08:03.568" v="791"/>
        <pc:sldMkLst>
          <pc:docMk/>
          <pc:sldMk cId="1780709509" sldId="257"/>
        </pc:sldMkLst>
      </pc:sldChg>
      <pc:sldChg chg="add del setBg">
        <pc:chgData name="Stan Cox" userId="9376f276357bfffd" providerId="LiveId" clId="{7D72AAB1-B624-4748-A4C1-7E8E9CD6C360}" dt="2024-02-17T22:08:16.895" v="795"/>
        <pc:sldMkLst>
          <pc:docMk/>
          <pc:sldMk cId="3144149524" sldId="257"/>
        </pc:sldMkLst>
      </pc:sldChg>
      <pc:sldChg chg="addSp delSp modSp add mod modNotesTx">
        <pc:chgData name="Stan Cox" userId="9376f276357bfffd" providerId="LiveId" clId="{7D72AAB1-B624-4748-A4C1-7E8E9CD6C360}" dt="2024-02-17T23:47:27.770" v="3825" actId="478"/>
        <pc:sldMkLst>
          <pc:docMk/>
          <pc:sldMk cId="3384278369" sldId="257"/>
        </pc:sldMkLst>
        <pc:spChg chg="mod">
          <ac:chgData name="Stan Cox" userId="9376f276357bfffd" providerId="LiveId" clId="{7D72AAB1-B624-4748-A4C1-7E8E9CD6C360}" dt="2024-02-17T22:15:03.187" v="925" actId="27636"/>
          <ac:spMkLst>
            <pc:docMk/>
            <pc:sldMk cId="3384278369" sldId="257"/>
            <ac:spMk id="2" creationId="{26B99C6B-656F-DD2C-9D5B-49177BA0E61D}"/>
          </ac:spMkLst>
        </pc:spChg>
        <pc:spChg chg="mod">
          <ac:chgData name="Stan Cox" userId="9376f276357bfffd" providerId="LiveId" clId="{7D72AAB1-B624-4748-A4C1-7E8E9CD6C360}" dt="2024-02-17T22:14:09.977" v="914" actId="114"/>
          <ac:spMkLst>
            <pc:docMk/>
            <pc:sldMk cId="3384278369" sldId="257"/>
            <ac:spMk id="3" creationId="{C453EFAB-156C-07EB-A310-85334AD02FCF}"/>
          </ac:spMkLst>
        </pc:spChg>
        <pc:picChg chg="add del mod">
          <ac:chgData name="Stan Cox" userId="9376f276357bfffd" providerId="LiveId" clId="{7D72AAB1-B624-4748-A4C1-7E8E9CD6C360}" dt="2024-02-17T23:47:27.770" v="3825" actId="478"/>
          <ac:picMkLst>
            <pc:docMk/>
            <pc:sldMk cId="3384278369" sldId="257"/>
            <ac:picMk id="4" creationId="{AF3A4962-A0A1-AD6C-97E8-474C8D323AFB}"/>
          </ac:picMkLst>
        </pc:picChg>
      </pc:sldChg>
      <pc:sldChg chg="add del setBg">
        <pc:chgData name="Stan Cox" userId="9376f276357bfffd" providerId="LiveId" clId="{7D72AAB1-B624-4748-A4C1-7E8E9CD6C360}" dt="2024-02-17T22:14:46.354" v="918"/>
        <pc:sldMkLst>
          <pc:docMk/>
          <pc:sldMk cId="904354196" sldId="258"/>
        </pc:sldMkLst>
      </pc:sldChg>
      <pc:sldChg chg="addSp delSp modSp add mod modNotesTx">
        <pc:chgData name="Stan Cox" userId="9376f276357bfffd" providerId="LiveId" clId="{7D72AAB1-B624-4748-A4C1-7E8E9CD6C360}" dt="2024-02-17T23:47:26.392" v="3824" actId="478"/>
        <pc:sldMkLst>
          <pc:docMk/>
          <pc:sldMk cId="1988224738" sldId="258"/>
        </pc:sldMkLst>
        <pc:spChg chg="mod">
          <ac:chgData name="Stan Cox" userId="9376f276357bfffd" providerId="LiveId" clId="{7D72AAB1-B624-4748-A4C1-7E8E9CD6C360}" dt="2024-02-17T22:23:41.637" v="1603" actId="27636"/>
          <ac:spMkLst>
            <pc:docMk/>
            <pc:sldMk cId="1988224738" sldId="258"/>
            <ac:spMk id="2" creationId="{736106E2-C27F-6285-B985-B061524D3E82}"/>
          </ac:spMkLst>
        </pc:spChg>
        <pc:spChg chg="mod">
          <ac:chgData name="Stan Cox" userId="9376f276357bfffd" providerId="LiveId" clId="{7D72AAB1-B624-4748-A4C1-7E8E9CD6C360}" dt="2024-02-17T22:23:51.724" v="1605" actId="27636"/>
          <ac:spMkLst>
            <pc:docMk/>
            <pc:sldMk cId="1988224738" sldId="258"/>
            <ac:spMk id="3" creationId="{71CA0656-D52A-86D3-DE39-6796844ACE0C}"/>
          </ac:spMkLst>
        </pc:spChg>
        <pc:picChg chg="add del mod">
          <ac:chgData name="Stan Cox" userId="9376f276357bfffd" providerId="LiveId" clId="{7D72AAB1-B624-4748-A4C1-7E8E9CD6C360}" dt="2024-02-17T23:47:26.392" v="3824" actId="478"/>
          <ac:picMkLst>
            <pc:docMk/>
            <pc:sldMk cId="1988224738" sldId="258"/>
            <ac:picMk id="4" creationId="{7C29D835-D694-9CEF-7A30-A0B4FA63194F}"/>
          </ac:picMkLst>
        </pc:picChg>
      </pc:sldChg>
      <pc:sldChg chg="add del setBg">
        <pc:chgData name="Stan Cox" userId="9376f276357bfffd" providerId="LiveId" clId="{7D72AAB1-B624-4748-A4C1-7E8E9CD6C360}" dt="2024-02-17T22:19:57.657" v="1286"/>
        <pc:sldMkLst>
          <pc:docMk/>
          <pc:sldMk cId="2571135033" sldId="259"/>
        </pc:sldMkLst>
      </pc:sldChg>
      <pc:sldChg chg="addSp delSp modSp add mod modNotesTx">
        <pc:chgData name="Stan Cox" userId="9376f276357bfffd" providerId="LiveId" clId="{7D72AAB1-B624-4748-A4C1-7E8E9CD6C360}" dt="2024-02-17T23:47:24.942" v="3823" actId="478"/>
        <pc:sldMkLst>
          <pc:docMk/>
          <pc:sldMk cId="3585967409" sldId="259"/>
        </pc:sldMkLst>
        <pc:spChg chg="mod">
          <ac:chgData name="Stan Cox" userId="9376f276357bfffd" providerId="LiveId" clId="{7D72AAB1-B624-4748-A4C1-7E8E9CD6C360}" dt="2024-02-17T22:23:26.565" v="1601" actId="27636"/>
          <ac:spMkLst>
            <pc:docMk/>
            <pc:sldMk cId="3585967409" sldId="259"/>
            <ac:spMk id="2" creationId="{2120C49E-B578-C199-F124-C4DFD286D918}"/>
          </ac:spMkLst>
        </pc:spChg>
        <pc:spChg chg="mod">
          <ac:chgData name="Stan Cox" userId="9376f276357bfffd" providerId="LiveId" clId="{7D72AAB1-B624-4748-A4C1-7E8E9CD6C360}" dt="2024-02-17T22:23:00.818" v="1590" actId="14100"/>
          <ac:spMkLst>
            <pc:docMk/>
            <pc:sldMk cId="3585967409" sldId="259"/>
            <ac:spMk id="3" creationId="{F94B52AB-6835-D5F3-3F01-7A6FE2D341D5}"/>
          </ac:spMkLst>
        </pc:spChg>
        <pc:picChg chg="add del mod">
          <ac:chgData name="Stan Cox" userId="9376f276357bfffd" providerId="LiveId" clId="{7D72AAB1-B624-4748-A4C1-7E8E9CD6C360}" dt="2024-02-17T23:47:24.942" v="3823" actId="478"/>
          <ac:picMkLst>
            <pc:docMk/>
            <pc:sldMk cId="3585967409" sldId="259"/>
            <ac:picMk id="4" creationId="{CDD20E82-446D-356D-76CB-BEDF95538750}"/>
          </ac:picMkLst>
        </pc:picChg>
      </pc:sldChg>
      <pc:sldChg chg="addSp delSp modSp add mod modNotesTx">
        <pc:chgData name="Stan Cox" userId="9376f276357bfffd" providerId="LiveId" clId="{7D72AAB1-B624-4748-A4C1-7E8E9CD6C360}" dt="2024-02-17T23:47:23.313" v="3822" actId="478"/>
        <pc:sldMkLst>
          <pc:docMk/>
          <pc:sldMk cId="2856826633" sldId="260"/>
        </pc:sldMkLst>
        <pc:spChg chg="mod">
          <ac:chgData name="Stan Cox" userId="9376f276357bfffd" providerId="LiveId" clId="{7D72AAB1-B624-4748-A4C1-7E8E9CD6C360}" dt="2024-02-17T22:30:07.740" v="1715" actId="1036"/>
          <ac:spMkLst>
            <pc:docMk/>
            <pc:sldMk cId="2856826633" sldId="260"/>
            <ac:spMk id="2" creationId="{1765451A-26DE-F5E2-E526-4D2E008AAFE0}"/>
          </ac:spMkLst>
        </pc:spChg>
        <pc:spChg chg="mod">
          <ac:chgData name="Stan Cox" userId="9376f276357bfffd" providerId="LiveId" clId="{7D72AAB1-B624-4748-A4C1-7E8E9CD6C360}" dt="2024-02-17T22:30:15.694" v="1719" actId="313"/>
          <ac:spMkLst>
            <pc:docMk/>
            <pc:sldMk cId="2856826633" sldId="260"/>
            <ac:spMk id="3" creationId="{B0E0B0FD-5DF9-B3AC-6C8B-DC320D5AA12A}"/>
          </ac:spMkLst>
        </pc:spChg>
        <pc:picChg chg="add del mod">
          <ac:chgData name="Stan Cox" userId="9376f276357bfffd" providerId="LiveId" clId="{7D72AAB1-B624-4748-A4C1-7E8E9CD6C360}" dt="2024-02-17T23:47:23.313" v="3822" actId="478"/>
          <ac:picMkLst>
            <pc:docMk/>
            <pc:sldMk cId="2856826633" sldId="260"/>
            <ac:picMk id="4" creationId="{628EBF50-D603-43EE-1454-B6CE5E966B5A}"/>
          </ac:picMkLst>
        </pc:picChg>
      </pc:sldChg>
      <pc:sldChg chg="add del setBg">
        <pc:chgData name="Stan Cox" userId="9376f276357bfffd" providerId="LiveId" clId="{7D72AAB1-B624-4748-A4C1-7E8E9CD6C360}" dt="2024-02-17T22:24:28.830" v="1607"/>
        <pc:sldMkLst>
          <pc:docMk/>
          <pc:sldMk cId="3727888687" sldId="26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250F98-C2C0-5710-BA87-823B426DB52E}"/>
              </a:ext>
            </a:extLst>
          </p:cNvPr>
          <p:cNvSpPr>
            <a:spLocks noGrp="1"/>
          </p:cNvSpPr>
          <p:nvPr>
            <p:ph type="hdr" sz="quarter"/>
          </p:nvPr>
        </p:nvSpPr>
        <p:spPr>
          <a:xfrm>
            <a:off x="0" y="0"/>
            <a:ext cx="3505200" cy="791451"/>
          </a:xfrm>
          <a:prstGeom prst="rect">
            <a:avLst/>
          </a:prstGeom>
        </p:spPr>
        <p:txBody>
          <a:bodyPr vert="horz" lIns="93177" tIns="46589" rIns="93177" bIns="46589" rtlCol="0"/>
          <a:lstStyle>
            <a:lvl1pPr algn="l">
              <a:defRPr sz="1200"/>
            </a:lvl1pPr>
          </a:lstStyle>
          <a:p>
            <a:r>
              <a:rPr lang="en-US" sz="2900" dirty="0">
                <a:latin typeface="Boucherie Block" panose="02000506000000020004" pitchFamily="2" charset="0"/>
              </a:rPr>
              <a:t>Secret Sins</a:t>
            </a:r>
          </a:p>
          <a:p>
            <a:r>
              <a:rPr lang="en-US" dirty="0"/>
              <a:t>Psalm 19</a:t>
            </a:r>
          </a:p>
        </p:txBody>
      </p:sp>
      <p:sp>
        <p:nvSpPr>
          <p:cNvPr id="3" name="Date Placeholder 2">
            <a:extLst>
              <a:ext uri="{FF2B5EF4-FFF2-40B4-BE49-F238E27FC236}">
                <a16:creationId xmlns:a16="http://schemas.microsoft.com/office/drawing/2014/main" id="{0919EF9A-DD4C-7E7D-CA74-6D93CCF11B24}"/>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r>
              <a:rPr lang="en-US" dirty="0"/>
              <a:t>February 18, 2024 @ 11am</a:t>
            </a:r>
          </a:p>
        </p:txBody>
      </p:sp>
      <p:sp>
        <p:nvSpPr>
          <p:cNvPr id="4" name="Footer Placeholder 3">
            <a:extLst>
              <a:ext uri="{FF2B5EF4-FFF2-40B4-BE49-F238E27FC236}">
                <a16:creationId xmlns:a16="http://schemas.microsoft.com/office/drawing/2014/main" id="{81CAE611-7E30-F5AA-E58E-02D26438320C}"/>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r>
              <a:rPr lang="en-US" dirty="0"/>
              <a:t>West Side church of Christ</a:t>
            </a:r>
          </a:p>
        </p:txBody>
      </p:sp>
      <p:sp>
        <p:nvSpPr>
          <p:cNvPr id="5" name="Slide Number Placeholder 4">
            <a:extLst>
              <a:ext uri="{FF2B5EF4-FFF2-40B4-BE49-F238E27FC236}">
                <a16:creationId xmlns:a16="http://schemas.microsoft.com/office/drawing/2014/main" id="{412290EA-A951-E231-CFB6-CFFFE6A9FBA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r>
              <a:rPr lang="en-US" dirty="0"/>
              <a:t>  soundteaching.org   </a:t>
            </a:r>
            <a:fld id="{130CFDC3-539C-4F31-BB2F-D6A9049E1798}" type="slidenum">
              <a:rPr lang="en-US" smtClean="0"/>
              <a:t>‹#›</a:t>
            </a:fld>
            <a:endParaRPr lang="en-US" dirty="0"/>
          </a:p>
        </p:txBody>
      </p:sp>
    </p:spTree>
    <p:extLst>
      <p:ext uri="{BB962C8B-B14F-4D97-AF65-F5344CB8AC3E}">
        <p14:creationId xmlns:p14="http://schemas.microsoft.com/office/powerpoint/2010/main" val="4240932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89DF459-CE73-4465-9ABF-8FF0FEE05DD6}" type="datetimeFigureOut">
              <a:rPr lang="en-US" smtClean="0"/>
              <a:t>2/17/2024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07A1391-FD1D-4ADD-80B2-61CDCA6964C2}" type="slidenum">
              <a:rPr lang="en-US" smtClean="0"/>
              <a:t>‹#›</a:t>
            </a:fld>
            <a:endParaRPr lang="en-US"/>
          </a:p>
        </p:txBody>
      </p:sp>
    </p:spTree>
    <p:extLst>
      <p:ext uri="{BB962C8B-B14F-4D97-AF65-F5344CB8AC3E}">
        <p14:creationId xmlns:p14="http://schemas.microsoft.com/office/powerpoint/2010/main" val="907657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Secret Sins</a:t>
            </a:r>
          </a:p>
          <a:p>
            <a:pPr marL="174708" indent="-174708">
              <a:buFont typeface="Arial" panose="020B0604020202020204" pitchFamily="34" charset="0"/>
              <a:buChar char="•"/>
            </a:pPr>
            <a:r>
              <a:rPr lang="en-US" b="1" dirty="0"/>
              <a:t>Psalm 19 begins with a declaration concerning the truths declared by God’s creation</a:t>
            </a:r>
          </a:p>
          <a:p>
            <a:r>
              <a:rPr lang="en-US" b="1" dirty="0"/>
              <a:t>(Psalms 19:1-4), </a:t>
            </a:r>
            <a:r>
              <a:rPr lang="en-US" i="1" dirty="0"/>
              <a:t>“The heavens declare the glory of God; and the firmament shows His handiwork. </a:t>
            </a:r>
            <a:r>
              <a:rPr lang="en-US" i="1" baseline="30000" dirty="0"/>
              <a:t>2</a:t>
            </a:r>
            <a:r>
              <a:rPr lang="en-US" i="1" dirty="0"/>
              <a:t> Day unto day utters speech, and night unto night reveals knowledge. </a:t>
            </a:r>
            <a:r>
              <a:rPr lang="en-US" i="1" baseline="30000" dirty="0"/>
              <a:t>3</a:t>
            </a:r>
            <a:r>
              <a:rPr lang="en-US" i="1" dirty="0"/>
              <a:t> There is no speech nor language where their voice is not heard. </a:t>
            </a:r>
            <a:r>
              <a:rPr lang="en-US" i="1" baseline="30000" dirty="0"/>
              <a:t>4</a:t>
            </a:r>
            <a:r>
              <a:rPr lang="en-US" i="1" dirty="0"/>
              <a:t> Their line has gone out through all the earth, and their words to the end of the world.”</a:t>
            </a:r>
          </a:p>
          <a:p>
            <a:pPr marL="174708" indent="-174708">
              <a:buFont typeface="Arial" panose="020B0604020202020204" pitchFamily="34" charset="0"/>
              <a:buChar char="•"/>
            </a:pPr>
            <a:r>
              <a:rPr lang="en-US" b="1" dirty="0"/>
              <a:t>The second section of the text declares the perfection of God’s law</a:t>
            </a:r>
          </a:p>
          <a:p>
            <a:r>
              <a:rPr lang="en-US" b="1" dirty="0"/>
              <a:t>(Psalms 19:7-11), </a:t>
            </a:r>
            <a:r>
              <a:rPr lang="en-US" i="1" dirty="0"/>
              <a:t>“The law of the LORD is perfect, converting the soul; the testimony of the LORD is sure, making wise the simple; </a:t>
            </a:r>
            <a:r>
              <a:rPr lang="en-US" i="1" baseline="30000" dirty="0"/>
              <a:t>8</a:t>
            </a:r>
            <a:r>
              <a:rPr lang="en-US" i="1" dirty="0"/>
              <a:t> the statutes of the LORD are right, rejoicing the heart; the commandment of the LORD is pure, enlightening the eyes; </a:t>
            </a:r>
            <a:r>
              <a:rPr lang="en-US" i="1" baseline="30000" dirty="0"/>
              <a:t>9</a:t>
            </a:r>
            <a:r>
              <a:rPr lang="en-US" i="1" dirty="0"/>
              <a:t> the fear of the LORD is clean, enduring forever; the judgments of the LORD are true and righteous altogether. </a:t>
            </a:r>
            <a:r>
              <a:rPr lang="en-US" i="1" baseline="30000" dirty="0"/>
              <a:t>10</a:t>
            </a:r>
            <a:r>
              <a:rPr lang="en-US" i="1" dirty="0"/>
              <a:t> More to be desired are they than gold, yea, than much fine gold; sweeter also than honey and the honeycomb. </a:t>
            </a:r>
            <a:r>
              <a:rPr lang="en-US" i="1" baseline="30000" dirty="0"/>
              <a:t>11</a:t>
            </a:r>
            <a:r>
              <a:rPr lang="en-US" i="1" dirty="0"/>
              <a:t> Moreover by them Your servant is warned, and in keeping them there is great reward.”</a:t>
            </a:r>
          </a:p>
          <a:p>
            <a:pPr marL="640594" lvl="1" indent="-174708">
              <a:buFont typeface="Arial" panose="020B0604020202020204" pitchFamily="34" charset="0"/>
              <a:buChar char="•"/>
            </a:pPr>
            <a:r>
              <a:rPr lang="en-US" dirty="0"/>
              <a:t>So between nature’s declaration of God’s power and glory, and the expressions of God’s law given to warn and reward men, there is no good reason for us to sin against Him.</a:t>
            </a:r>
          </a:p>
          <a:p>
            <a:pPr marL="640594" lvl="1" indent="-174708">
              <a:buFont typeface="Arial" panose="020B0604020202020204" pitchFamily="34" charset="0"/>
              <a:buChar char="•"/>
            </a:pPr>
            <a:r>
              <a:rPr lang="en-US" dirty="0"/>
              <a:t>Why?  It seems to confuse the Psalmist himself, in verses 12-14</a:t>
            </a:r>
          </a:p>
          <a:p>
            <a:pPr algn="l"/>
            <a:r>
              <a:rPr lang="en-US" b="1" dirty="0"/>
              <a:t>(Psalm 19:12-13),</a:t>
            </a:r>
            <a:r>
              <a:rPr lang="en-US" b="1" i="1" dirty="0"/>
              <a:t> “</a:t>
            </a:r>
            <a:r>
              <a:rPr lang="en-US" i="1" dirty="0"/>
              <a:t>Who can understand his errors? Cleanse me from secret faults. </a:t>
            </a:r>
            <a:r>
              <a:rPr lang="en-US" i="1" baseline="30000" dirty="0"/>
              <a:t>13</a:t>
            </a:r>
            <a:r>
              <a:rPr lang="en-US" i="1" dirty="0"/>
              <a:t> Keep back Your servant also from presumptuous sins; let them not have dominion over me. Then I shall be blameless, and I shall be innocent of great transgression”. </a:t>
            </a:r>
            <a:endParaRPr lang="en-US" b="1" i="1" dirty="0"/>
          </a:p>
          <a:p>
            <a:pPr marL="174708" indent="-174708">
              <a:buFont typeface="Arial" panose="020B0604020202020204" pitchFamily="34" charset="0"/>
              <a:buChar char="•"/>
            </a:pPr>
            <a:r>
              <a:rPr lang="en-US" b="1" dirty="0"/>
              <a:t>And yet, secret faults and presumptuous sins continue in our lives?  Why?  Let’s examine these issues in the next few minutes…</a:t>
            </a:r>
          </a:p>
          <a:p>
            <a:pPr marL="174708" indent="-174708">
              <a:buFont typeface="Arial" panose="020B0604020202020204" pitchFamily="34" charset="0"/>
              <a:buChar char="•"/>
            </a:pPr>
            <a:endParaRPr lang="en-US" b="1" dirty="0"/>
          </a:p>
          <a:p>
            <a:pPr algn="r" defTabSz="931774"/>
            <a:r>
              <a:rPr lang="en-US" dirty="0"/>
              <a:t>Outline borrowed from Joe Price, July 1, 2018 The Spirit’s Sword</a:t>
            </a:r>
          </a:p>
        </p:txBody>
      </p:sp>
      <p:sp>
        <p:nvSpPr>
          <p:cNvPr id="4" name="Slide Number Placeholder 3"/>
          <p:cNvSpPr>
            <a:spLocks noGrp="1"/>
          </p:cNvSpPr>
          <p:nvPr>
            <p:ph type="sldNum" sz="quarter" idx="5"/>
          </p:nvPr>
        </p:nvSpPr>
        <p:spPr/>
        <p:txBody>
          <a:bodyPr/>
          <a:lstStyle/>
          <a:p>
            <a:fld id="{D07A1391-FD1D-4ADD-80B2-61CDCA6964C2}" type="slidenum">
              <a:rPr lang="en-US" smtClean="0"/>
              <a:t>1</a:t>
            </a:fld>
            <a:endParaRPr lang="en-US"/>
          </a:p>
        </p:txBody>
      </p:sp>
    </p:spTree>
    <p:extLst>
      <p:ext uri="{BB962C8B-B14F-4D97-AF65-F5344CB8AC3E}">
        <p14:creationId xmlns:p14="http://schemas.microsoft.com/office/powerpoint/2010/main" val="2251387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2436B-CE2D-BCEF-AEFD-E261A71DAA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A25193-D290-B2D3-5F97-7BC06B1828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3AEE8D-CD95-CAEB-6CCD-0E06C8D65177}"/>
              </a:ext>
            </a:extLst>
          </p:cNvPr>
          <p:cNvSpPr>
            <a:spLocks noGrp="1"/>
          </p:cNvSpPr>
          <p:nvPr>
            <p:ph type="body" idx="1"/>
          </p:nvPr>
        </p:nvSpPr>
        <p:spPr/>
        <p:txBody>
          <a:bodyPr/>
          <a:lstStyle/>
          <a:p>
            <a:r>
              <a:rPr lang="en-US" b="1" dirty="0"/>
              <a:t>THE DECEPTION OF SECRET SINS</a:t>
            </a:r>
          </a:p>
          <a:p>
            <a:pPr defTabSz="931774"/>
            <a:r>
              <a:rPr lang="en-US" b="1" dirty="0"/>
              <a:t>(Psalm 94:7), </a:t>
            </a:r>
            <a:r>
              <a:rPr lang="en-US" i="1" dirty="0"/>
              <a:t>“</a:t>
            </a:r>
            <a:r>
              <a:rPr lang="en-US" b="0" i="1" dirty="0"/>
              <a:t>Yet they say, ‘The LORD does not see, nor does the God of Jacob understand.’”</a:t>
            </a:r>
            <a:endParaRPr lang="en-US" i="1" dirty="0"/>
          </a:p>
          <a:p>
            <a:pPr marL="174708" indent="-174708">
              <a:buFont typeface="Arial" panose="020B0604020202020204" pitchFamily="34" charset="0"/>
              <a:buChar char="•"/>
            </a:pPr>
            <a:r>
              <a:rPr lang="en-US" b="1" dirty="0"/>
              <a:t>The context of this phrase (an idiotic way to look at sin, for sure).</a:t>
            </a:r>
          </a:p>
          <a:p>
            <a:r>
              <a:rPr lang="en-US" b="1" dirty="0"/>
              <a:t>(Psalms 94:3-6), </a:t>
            </a:r>
            <a:r>
              <a:rPr lang="en-US" i="1" dirty="0"/>
              <a:t>“LORD, how long will the wicked, how long will the wicked triumph? </a:t>
            </a:r>
            <a:r>
              <a:rPr lang="en-US" i="1" baseline="30000" dirty="0"/>
              <a:t>4</a:t>
            </a:r>
            <a:r>
              <a:rPr lang="en-US" i="1" dirty="0"/>
              <a:t> They utter speech, and speak insolent things; all the workers of iniquity boast in themselves. </a:t>
            </a:r>
            <a:r>
              <a:rPr lang="en-US" i="1" baseline="30000" dirty="0"/>
              <a:t>5</a:t>
            </a:r>
            <a:r>
              <a:rPr lang="en-US" i="1" dirty="0"/>
              <a:t> They break in pieces Your people, O LORD, and afflict Your heritage. </a:t>
            </a:r>
            <a:r>
              <a:rPr lang="en-US" i="1" baseline="30000" dirty="0"/>
              <a:t>6</a:t>
            </a:r>
            <a:r>
              <a:rPr lang="en-US" i="1" dirty="0"/>
              <a:t> They slay the widow and the stranger, and murder the fatherless.”</a:t>
            </a:r>
          </a:p>
          <a:p>
            <a:pPr marL="640594" lvl="1" indent="-174708">
              <a:buFont typeface="Arial" panose="020B0604020202020204" pitchFamily="34" charset="0"/>
              <a:buChar char="•"/>
            </a:pPr>
            <a:r>
              <a:rPr lang="en-US" dirty="0"/>
              <a:t>It is absurd to think these things are actually hidden. Just because man can “get away with things” does not mean that God is not aware!</a:t>
            </a:r>
          </a:p>
          <a:p>
            <a:pPr marL="640594" lvl="1" indent="-174708">
              <a:buFont typeface="Arial" panose="020B0604020202020204" pitchFamily="34" charset="0"/>
              <a:buChar char="•"/>
            </a:pPr>
            <a:r>
              <a:rPr lang="en-US" dirty="0"/>
              <a:t>No sin is without harm, and ultimately, all will give an account!</a:t>
            </a:r>
          </a:p>
          <a:p>
            <a:r>
              <a:rPr lang="en-US" b="1" dirty="0"/>
              <a:t>(Psalms 94:8-10), </a:t>
            </a:r>
            <a:r>
              <a:rPr lang="en-US" i="1" dirty="0"/>
              <a:t>“Understand, you senseless among the people; and you fools, when will you be wise? </a:t>
            </a:r>
            <a:r>
              <a:rPr lang="en-US" i="1" baseline="30000" dirty="0"/>
              <a:t>9</a:t>
            </a:r>
            <a:r>
              <a:rPr lang="en-US" i="1" dirty="0"/>
              <a:t> He who planted the ear, shall He not hear? He who formed the eye, shall He not see? </a:t>
            </a:r>
            <a:r>
              <a:rPr lang="en-US" i="1" baseline="30000" dirty="0"/>
              <a:t>10</a:t>
            </a:r>
            <a:r>
              <a:rPr lang="en-US" i="1" dirty="0"/>
              <a:t> He who instructs the nations, shall He not correct, he who teaches man knowledge?”</a:t>
            </a:r>
          </a:p>
          <a:p>
            <a:pPr marL="174708" indent="-174708">
              <a:buFont typeface="Arial" panose="020B0604020202020204" pitchFamily="34" charset="0"/>
              <a:buChar char="•"/>
            </a:pPr>
            <a:r>
              <a:rPr lang="en-US" b="1" dirty="0"/>
              <a:t>Let no one think that sin occurs in a vacuum</a:t>
            </a:r>
          </a:p>
          <a:p>
            <a:pPr marL="640594" lvl="1" indent="-174708">
              <a:buFont typeface="Arial" panose="020B0604020202020204" pitchFamily="34" charset="0"/>
              <a:buChar char="•"/>
            </a:pPr>
            <a:r>
              <a:rPr lang="en-US" dirty="0"/>
              <a:t>At best, you harm only yourself and your relationship with God</a:t>
            </a:r>
          </a:p>
          <a:p>
            <a:pPr marL="640594" lvl="1" indent="-174708">
              <a:buFont typeface="Arial" panose="020B0604020202020204" pitchFamily="34" charset="0"/>
              <a:buChar char="•"/>
            </a:pPr>
            <a:r>
              <a:rPr lang="en-US" dirty="0"/>
              <a:t>At worst, secret sins affect family, friends and brethren.</a:t>
            </a:r>
          </a:p>
        </p:txBody>
      </p:sp>
      <p:sp>
        <p:nvSpPr>
          <p:cNvPr id="4" name="Slide Number Placeholder 3">
            <a:extLst>
              <a:ext uri="{FF2B5EF4-FFF2-40B4-BE49-F238E27FC236}">
                <a16:creationId xmlns:a16="http://schemas.microsoft.com/office/drawing/2014/main" id="{98253017-5F62-760F-5F1A-22406F344BCE}"/>
              </a:ext>
            </a:extLst>
          </p:cNvPr>
          <p:cNvSpPr>
            <a:spLocks noGrp="1"/>
          </p:cNvSpPr>
          <p:nvPr>
            <p:ph type="sldNum" sz="quarter" idx="5"/>
          </p:nvPr>
        </p:nvSpPr>
        <p:spPr/>
        <p:txBody>
          <a:bodyPr/>
          <a:lstStyle/>
          <a:p>
            <a:pPr defTabSz="931774"/>
            <a:fld id="{D07A1391-FD1D-4ADD-80B2-61CDCA6964C2}" type="slidenum">
              <a:rPr lang="en-US">
                <a:solidFill>
                  <a:prstClr val="black"/>
                </a:solidFill>
                <a:latin typeface="Aptos" panose="02110004020202020204"/>
              </a:rPr>
              <a:pPr defTabSz="931774"/>
              <a:t>2</a:t>
            </a:fld>
            <a:endParaRPr lang="en-US">
              <a:solidFill>
                <a:prstClr val="black"/>
              </a:solidFill>
              <a:latin typeface="Aptos" panose="02110004020202020204"/>
            </a:endParaRPr>
          </a:p>
        </p:txBody>
      </p:sp>
    </p:spTree>
    <p:extLst>
      <p:ext uri="{BB962C8B-B14F-4D97-AF65-F5344CB8AC3E}">
        <p14:creationId xmlns:p14="http://schemas.microsoft.com/office/powerpoint/2010/main" val="2056248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0CFF0-4EAA-79E5-30DB-0FA5BFA61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79D81-A5C6-279B-9F72-46B962D19B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CD3E27-E8C4-0EDF-FCA7-7FB479AD3459}"/>
              </a:ext>
            </a:extLst>
          </p:cNvPr>
          <p:cNvSpPr>
            <a:spLocks noGrp="1"/>
          </p:cNvSpPr>
          <p:nvPr>
            <p:ph type="body" idx="1"/>
          </p:nvPr>
        </p:nvSpPr>
        <p:spPr/>
        <p:txBody>
          <a:bodyPr/>
          <a:lstStyle/>
          <a:p>
            <a:pPr algn="l"/>
            <a:r>
              <a:rPr lang="en-US" b="1" dirty="0"/>
              <a:t>SOME OF THE SECRET SINS WE MUST COMBAT</a:t>
            </a:r>
            <a:endParaRPr lang="en-US" dirty="0"/>
          </a:p>
          <a:p>
            <a:pPr marL="174708" indent="-174708">
              <a:buFont typeface="Arial" panose="020B0604020202020204" pitchFamily="34" charset="0"/>
              <a:buChar char="•"/>
            </a:pPr>
            <a:r>
              <a:rPr lang="en-US" b="1" dirty="0"/>
              <a:t>Sin of Hate (Sins in Heart)</a:t>
            </a:r>
          </a:p>
          <a:p>
            <a:pPr algn="l"/>
            <a:r>
              <a:rPr lang="en-US" b="1" dirty="0"/>
              <a:t>(1 John 3:11-12), </a:t>
            </a:r>
            <a:r>
              <a:rPr lang="en-US" i="1" dirty="0"/>
              <a:t>“For this is the message that you heard from the beginning, that we should love one another, </a:t>
            </a:r>
            <a:r>
              <a:rPr lang="en-US" i="1" baseline="30000" dirty="0"/>
              <a:t>12</a:t>
            </a:r>
            <a:r>
              <a:rPr lang="en-US" i="1" dirty="0"/>
              <a:t> not as Cain who was of the wicked one and murdered his brother. And why did he murder him? Because his works were evil and his brother’s righteous.”</a:t>
            </a:r>
          </a:p>
          <a:p>
            <a:pPr marL="174708" indent="-174708">
              <a:buFont typeface="Arial" panose="020B0604020202020204" pitchFamily="34" charset="0"/>
              <a:buChar char="•"/>
            </a:pPr>
            <a:r>
              <a:rPr lang="en-US" b="1" dirty="0"/>
              <a:t>Sin of Fornication</a:t>
            </a:r>
          </a:p>
          <a:p>
            <a:pPr algn="l"/>
            <a:r>
              <a:rPr lang="en-US" b="1" dirty="0"/>
              <a:t>(Proverbs 7:19-20), [Words of the harlot], </a:t>
            </a:r>
            <a:r>
              <a:rPr lang="en-US" i="1" dirty="0"/>
              <a:t>“For my husband is not at home; he has gone on a long journey; </a:t>
            </a:r>
            <a:r>
              <a:rPr lang="en-US" i="1" baseline="30000" dirty="0"/>
              <a:t>20</a:t>
            </a:r>
            <a:r>
              <a:rPr lang="en-US" i="1" dirty="0"/>
              <a:t> he has taken a bag of money with him, and will come home on the appointed day.”</a:t>
            </a:r>
          </a:p>
          <a:p>
            <a:pPr algn="l"/>
            <a:r>
              <a:rPr lang="en-US" b="1" dirty="0"/>
              <a:t>(Proverbs 6:25-29), </a:t>
            </a:r>
            <a:r>
              <a:rPr lang="en-US" i="1" dirty="0"/>
              <a:t>“Do not lust after her beauty in your heart, nor let her allure you with her eyelids. </a:t>
            </a:r>
            <a:r>
              <a:rPr lang="en-US" i="1" baseline="30000" dirty="0"/>
              <a:t>26</a:t>
            </a:r>
            <a:r>
              <a:rPr lang="en-US" i="1" dirty="0"/>
              <a:t> For by means of a harlot a man is reduced to a crust of bread; and an adulteress will prey upon his precious life. </a:t>
            </a:r>
            <a:r>
              <a:rPr lang="en-US" i="1" baseline="30000" dirty="0"/>
              <a:t>27</a:t>
            </a:r>
            <a:r>
              <a:rPr lang="en-US" i="1" dirty="0"/>
              <a:t> Can a man take fire to his bosom, and his clothes not be burned? </a:t>
            </a:r>
            <a:r>
              <a:rPr lang="en-US" i="1" baseline="30000" dirty="0"/>
              <a:t>28</a:t>
            </a:r>
            <a:r>
              <a:rPr lang="en-US" i="1" dirty="0"/>
              <a:t> Can one walk on hot coals, and his feet not be seared? </a:t>
            </a:r>
            <a:r>
              <a:rPr lang="en-US" i="1" baseline="30000" dirty="0"/>
              <a:t>29</a:t>
            </a:r>
            <a:r>
              <a:rPr lang="en-US" i="1" dirty="0"/>
              <a:t> So is he who goes in to his neighbor’s wife; whoever touches her shall not be innocent.”</a:t>
            </a:r>
          </a:p>
          <a:p>
            <a:pPr marL="174708" indent="-174708">
              <a:buFont typeface="Arial" panose="020B0604020202020204" pitchFamily="34" charset="0"/>
              <a:buChar char="•"/>
            </a:pPr>
            <a:r>
              <a:rPr lang="en-US" b="1" dirty="0"/>
              <a:t>Sin of Pornography</a:t>
            </a:r>
          </a:p>
          <a:p>
            <a:pPr algn="l"/>
            <a:r>
              <a:rPr lang="en-US" b="1" dirty="0"/>
              <a:t>(Job 31:1-4), </a:t>
            </a:r>
            <a:r>
              <a:rPr lang="en-US" i="1" dirty="0"/>
              <a:t>”</a:t>
            </a:r>
            <a:r>
              <a:rPr lang="en-US" i="1" u="sng" dirty="0"/>
              <a:t>I have made a covenant with my eyes; why then should I look upon a young woman</a:t>
            </a:r>
            <a:r>
              <a:rPr lang="en-US" i="1" dirty="0"/>
              <a:t>? </a:t>
            </a:r>
            <a:r>
              <a:rPr lang="en-US" i="1" baseline="30000" dirty="0"/>
              <a:t>2</a:t>
            </a:r>
            <a:r>
              <a:rPr lang="en-US" i="1" dirty="0"/>
              <a:t> For what is the allotment of God from above, and the inheritance of the Almighty from on high? </a:t>
            </a:r>
            <a:r>
              <a:rPr lang="en-US" i="1" baseline="30000" dirty="0"/>
              <a:t>3</a:t>
            </a:r>
            <a:r>
              <a:rPr lang="en-US" i="1" dirty="0"/>
              <a:t> Is it not destruction for the wicked, and disaster for the workers of iniquity? </a:t>
            </a:r>
            <a:r>
              <a:rPr lang="en-US" i="1" baseline="30000" dirty="0"/>
              <a:t>4</a:t>
            </a:r>
            <a:r>
              <a:rPr lang="en-US" i="1" dirty="0"/>
              <a:t> </a:t>
            </a:r>
            <a:r>
              <a:rPr lang="en-US" i="1" u="sng" dirty="0"/>
              <a:t>Does He not see my ways, and count all my steps</a:t>
            </a:r>
            <a:r>
              <a:rPr lang="en-US" i="1" dirty="0"/>
              <a:t>?”</a:t>
            </a:r>
          </a:p>
          <a:p>
            <a:pPr algn="l"/>
            <a:r>
              <a:rPr lang="en-US" b="1" dirty="0"/>
              <a:t>(Colossians 3:5), </a:t>
            </a:r>
            <a:r>
              <a:rPr lang="en-US" i="1" dirty="0"/>
              <a:t>“Therefore put to death your members which are on the earth: fornication, uncleanness, passion, evil desire, and covetousness, which is idolatry.”</a:t>
            </a:r>
          </a:p>
          <a:p>
            <a:pPr marL="174708" indent="-174708">
              <a:buFont typeface="Arial" panose="020B0604020202020204" pitchFamily="34" charset="0"/>
              <a:buChar char="•"/>
            </a:pPr>
            <a:r>
              <a:rPr lang="en-US" b="1" dirty="0"/>
              <a:t>Sin of Alcohol/Drugs</a:t>
            </a:r>
          </a:p>
          <a:p>
            <a:pPr algn="l"/>
            <a:r>
              <a:rPr lang="en-US" b="1" dirty="0"/>
              <a:t>(Proverbs 20:1), </a:t>
            </a:r>
            <a:r>
              <a:rPr lang="en-US" i="1" dirty="0"/>
              <a:t>”Wine is a mocker, strong drink is a brawler, and whoever is led astray by it is not wise.”</a:t>
            </a:r>
          </a:p>
          <a:p>
            <a:pPr algn="l"/>
            <a:r>
              <a:rPr lang="en-US" b="1" dirty="0"/>
              <a:t>(Proverbs 23:29-35), </a:t>
            </a:r>
            <a:r>
              <a:rPr lang="en-US" i="1" dirty="0"/>
              <a:t>“Who has woe? Who has sorrow? Who has contentions? Who has complaints? Who has wounds without cause?</a:t>
            </a:r>
            <a:br>
              <a:rPr lang="en-US" i="1" dirty="0"/>
            </a:br>
            <a:r>
              <a:rPr lang="en-US" i="1" dirty="0"/>
              <a:t>Who has redness of eyes? </a:t>
            </a:r>
            <a:r>
              <a:rPr lang="en-US" i="1" baseline="30000" dirty="0"/>
              <a:t>30</a:t>
            </a:r>
            <a:r>
              <a:rPr lang="en-US" i="1" dirty="0"/>
              <a:t> Those who linger long at the wine, those who go in search of mixed wine. </a:t>
            </a:r>
            <a:r>
              <a:rPr lang="en-US" i="1" baseline="30000" dirty="0"/>
              <a:t>31</a:t>
            </a:r>
            <a:r>
              <a:rPr lang="en-US" i="1" dirty="0"/>
              <a:t> Do not look on the wine when it is red, when it sparkles in the cup, when it swirls around smoothly; </a:t>
            </a:r>
            <a:r>
              <a:rPr lang="en-US" i="1" baseline="30000" dirty="0"/>
              <a:t>32</a:t>
            </a:r>
            <a:r>
              <a:rPr lang="en-US" i="1" dirty="0"/>
              <a:t> At the last it bites like a serpent, and stings like a viper. </a:t>
            </a:r>
            <a:r>
              <a:rPr lang="en-US" i="1" baseline="30000" dirty="0"/>
              <a:t>33</a:t>
            </a:r>
            <a:r>
              <a:rPr lang="en-US" i="1" dirty="0"/>
              <a:t> Your eyes will see strange things, and your heart will utter perverse things. </a:t>
            </a:r>
            <a:r>
              <a:rPr lang="en-US" i="1" baseline="30000" dirty="0"/>
              <a:t>34</a:t>
            </a:r>
            <a:r>
              <a:rPr lang="en-US" i="1" dirty="0"/>
              <a:t> Yes, you will be like one who lies down in the midst of the sea, or like one who lies at the top of the mast, saying: </a:t>
            </a:r>
            <a:r>
              <a:rPr lang="en-US" i="1" baseline="30000" dirty="0"/>
              <a:t>35</a:t>
            </a:r>
            <a:r>
              <a:rPr lang="en-US" i="1" dirty="0"/>
              <a:t> “They have struck me, but I was not hurt; they have beaten me, but I did not feel it. When shall I awake, that I may seek another drink?”</a:t>
            </a:r>
          </a:p>
        </p:txBody>
      </p:sp>
      <p:sp>
        <p:nvSpPr>
          <p:cNvPr id="4" name="Slide Number Placeholder 3">
            <a:extLst>
              <a:ext uri="{FF2B5EF4-FFF2-40B4-BE49-F238E27FC236}">
                <a16:creationId xmlns:a16="http://schemas.microsoft.com/office/drawing/2014/main" id="{9140D38E-518D-A5C3-7E2E-B1243434D713}"/>
              </a:ext>
            </a:extLst>
          </p:cNvPr>
          <p:cNvSpPr>
            <a:spLocks noGrp="1"/>
          </p:cNvSpPr>
          <p:nvPr>
            <p:ph type="sldNum" sz="quarter" idx="5"/>
          </p:nvPr>
        </p:nvSpPr>
        <p:spPr/>
        <p:txBody>
          <a:bodyPr/>
          <a:lstStyle/>
          <a:p>
            <a:pPr defTabSz="931774"/>
            <a:fld id="{D07A1391-FD1D-4ADD-80B2-61CDCA6964C2}" type="slidenum">
              <a:rPr lang="en-US">
                <a:solidFill>
                  <a:prstClr val="black"/>
                </a:solidFill>
                <a:latin typeface="Aptos" panose="02110004020202020204"/>
              </a:rPr>
              <a:pPr defTabSz="931774"/>
              <a:t>3</a:t>
            </a:fld>
            <a:endParaRPr lang="en-US">
              <a:solidFill>
                <a:prstClr val="black"/>
              </a:solidFill>
              <a:latin typeface="Aptos" panose="02110004020202020204"/>
            </a:endParaRPr>
          </a:p>
        </p:txBody>
      </p:sp>
    </p:spTree>
    <p:extLst>
      <p:ext uri="{BB962C8B-B14F-4D97-AF65-F5344CB8AC3E}">
        <p14:creationId xmlns:p14="http://schemas.microsoft.com/office/powerpoint/2010/main" val="1285407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5EECE-20F4-F08B-0E45-674B12898D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DB30B-84FE-4962-BD41-DB8E37D81E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757F0F-3865-4EE3-B10B-E178DFCA5A73}"/>
              </a:ext>
            </a:extLst>
          </p:cNvPr>
          <p:cNvSpPr>
            <a:spLocks noGrp="1"/>
          </p:cNvSpPr>
          <p:nvPr>
            <p:ph type="body" idx="1"/>
          </p:nvPr>
        </p:nvSpPr>
        <p:spPr/>
        <p:txBody>
          <a:bodyPr/>
          <a:lstStyle/>
          <a:p>
            <a:pPr algn="l"/>
            <a:r>
              <a:rPr lang="en-US" b="1" dirty="0"/>
              <a:t>WHAT MUST WE DO TO RESIST SECRET SINS?</a:t>
            </a:r>
            <a:endParaRPr lang="en-US" dirty="0"/>
          </a:p>
          <a:p>
            <a:pPr marL="174708" indent="-174708">
              <a:buFont typeface="Arial" panose="020B0604020202020204" pitchFamily="34" charset="0"/>
              <a:buChar char="•"/>
            </a:pPr>
            <a:r>
              <a:rPr lang="en-US" b="1" dirty="0"/>
              <a:t>Hold Ourselves Accountable</a:t>
            </a:r>
          </a:p>
          <a:p>
            <a:pPr algn="l"/>
            <a:r>
              <a:rPr lang="en-US" b="1" dirty="0"/>
              <a:t>(Psalm 51:3), </a:t>
            </a:r>
            <a:r>
              <a:rPr lang="en-US" b="1" i="1" dirty="0"/>
              <a:t>“</a:t>
            </a:r>
            <a:r>
              <a:rPr lang="en-US" i="1" dirty="0"/>
              <a:t>For I acknowledge my transgressions, and my sin is always before me.”</a:t>
            </a:r>
            <a:endParaRPr lang="en-US" b="1" i="1" dirty="0"/>
          </a:p>
          <a:p>
            <a:pPr marL="174708" indent="-174708">
              <a:buFont typeface="Arial" panose="020B0604020202020204" pitchFamily="34" charset="0"/>
              <a:buChar char="•"/>
            </a:pPr>
            <a:r>
              <a:rPr lang="en-US" b="1" dirty="0"/>
              <a:t>Seek Forgiveness through Repentance</a:t>
            </a:r>
          </a:p>
          <a:p>
            <a:pPr algn="l"/>
            <a:r>
              <a:rPr lang="en-US" b="1" dirty="0"/>
              <a:t>(2 Chronicles 7:14) [God’s promises regarding repentance, spoken to King Solomon</a:t>
            </a:r>
            <a:r>
              <a:rPr lang="en-US" b="1" i="1" dirty="0"/>
              <a:t>], </a:t>
            </a:r>
            <a:r>
              <a:rPr lang="en-US" i="1" dirty="0"/>
              <a:t>“If My people who are called by My name will humble themselves, and pray and seek My face, and turn from their wicked ways, then I will hear from heaven, and will forgive their sin and heal their land.”</a:t>
            </a:r>
          </a:p>
          <a:p>
            <a:pPr marL="174708" indent="-174708">
              <a:buFont typeface="Arial" panose="020B0604020202020204" pitchFamily="34" charset="0"/>
              <a:buChar char="•"/>
            </a:pPr>
            <a:r>
              <a:rPr lang="en-US" b="1" dirty="0"/>
              <a:t>Ask for God’s Help</a:t>
            </a:r>
          </a:p>
          <a:p>
            <a:pPr algn="l"/>
            <a:r>
              <a:rPr lang="en-US" b="1" dirty="0"/>
              <a:t>(Psalm 19:13), [Our Text],  </a:t>
            </a:r>
            <a:r>
              <a:rPr lang="en-US" b="1" i="1" dirty="0"/>
              <a:t>“</a:t>
            </a:r>
            <a:r>
              <a:rPr lang="en-US" i="1" dirty="0"/>
              <a:t>Keep back Your servant also from presumptuous sins; let them not have dominion over me. Then I shall be blameless, and I shall be innocent of great transgression.”</a:t>
            </a:r>
            <a:endParaRPr lang="en-US" b="1" i="1" dirty="0"/>
          </a:p>
          <a:p>
            <a:pPr algn="l"/>
            <a:r>
              <a:rPr lang="en-US" b="1" dirty="0"/>
              <a:t>(Matthew 6:13), [Jesus’ model prayer] </a:t>
            </a:r>
            <a:r>
              <a:rPr lang="en-US" i="1" dirty="0"/>
              <a:t>“And do not lead us into temptation, but deliver us from the evil one. For Yours is the kingdom and the power and the glory forever.”</a:t>
            </a:r>
            <a:endParaRPr lang="en-US" b="1" i="1" dirty="0"/>
          </a:p>
          <a:p>
            <a:pPr marL="174708" indent="-174708">
              <a:buFont typeface="Arial" panose="020B0604020202020204" pitchFamily="34" charset="0"/>
              <a:buChar char="•"/>
            </a:pPr>
            <a:r>
              <a:rPr lang="en-US" b="1" dirty="0"/>
              <a:t>Arrange Thoughts and Words</a:t>
            </a:r>
          </a:p>
          <a:p>
            <a:pPr algn="l"/>
            <a:r>
              <a:rPr lang="en-US" b="1" dirty="0"/>
              <a:t>(Matthew 12:35-37), [Jesus’ Words] </a:t>
            </a:r>
            <a:r>
              <a:rPr lang="en-US" i="1" dirty="0"/>
              <a:t>“A good man out of the good treasure of his heart brings forth good things, and an evil man out of the evil treasure brings forth evil things. </a:t>
            </a:r>
            <a:r>
              <a:rPr lang="en-US" i="1" baseline="30000" dirty="0"/>
              <a:t>36</a:t>
            </a:r>
            <a:r>
              <a:rPr lang="en-US" i="1" dirty="0"/>
              <a:t> But I say to you that for every idle word men may speak, they will give account of it in the day of judgment. </a:t>
            </a:r>
            <a:r>
              <a:rPr lang="en-US" i="1" baseline="30000" dirty="0"/>
              <a:t>37</a:t>
            </a:r>
            <a:r>
              <a:rPr lang="en-US" i="1" dirty="0"/>
              <a:t> For by your words you will be justified, and by your words you will be condemned.”</a:t>
            </a:r>
          </a:p>
          <a:p>
            <a:pPr marL="174708" indent="-174708">
              <a:buFont typeface="Arial" panose="020B0604020202020204" pitchFamily="34" charset="0"/>
              <a:buChar char="•"/>
            </a:pPr>
            <a:r>
              <a:rPr lang="en-US" b="1" dirty="0"/>
              <a:t>Respect God’s Judgment</a:t>
            </a:r>
          </a:p>
          <a:p>
            <a:pPr algn="l"/>
            <a:r>
              <a:rPr lang="en-US" b="1" dirty="0"/>
              <a:t>(Ecclesiastes 12:13-14), “</a:t>
            </a:r>
            <a:r>
              <a:rPr lang="en-US" dirty="0"/>
              <a:t>Ecclesiastes 12:13-14 Let us hear the conclusion of the whole matter: Fear God and keep His commandments,</a:t>
            </a:r>
            <a:br>
              <a:rPr lang="en-US" dirty="0"/>
            </a:br>
            <a:r>
              <a:rPr lang="en-US" dirty="0"/>
              <a:t>For this is man’s all. </a:t>
            </a:r>
            <a:r>
              <a:rPr lang="en-US" baseline="30000" dirty="0"/>
              <a:t>14</a:t>
            </a:r>
            <a:r>
              <a:rPr lang="en-US" dirty="0"/>
              <a:t> </a:t>
            </a:r>
            <a:r>
              <a:rPr lang="en-US" b="1" dirty="0"/>
              <a:t>For God will bring every work into judgment, including every secret thing, whether good or evil.”</a:t>
            </a:r>
          </a:p>
          <a:p>
            <a:endParaRPr lang="en-US" dirty="0"/>
          </a:p>
          <a:p>
            <a:r>
              <a:rPr lang="en-US" dirty="0"/>
              <a:t>Outline borrowed from Joe Price, July 1, 2018 The Spirit’s Sword</a:t>
            </a:r>
          </a:p>
        </p:txBody>
      </p:sp>
      <p:sp>
        <p:nvSpPr>
          <p:cNvPr id="4" name="Slide Number Placeholder 3">
            <a:extLst>
              <a:ext uri="{FF2B5EF4-FFF2-40B4-BE49-F238E27FC236}">
                <a16:creationId xmlns:a16="http://schemas.microsoft.com/office/drawing/2014/main" id="{4A3AA049-29C1-B7A9-89E0-94EC6F77671B}"/>
              </a:ext>
            </a:extLst>
          </p:cNvPr>
          <p:cNvSpPr>
            <a:spLocks noGrp="1"/>
          </p:cNvSpPr>
          <p:nvPr>
            <p:ph type="sldNum" sz="quarter" idx="5"/>
          </p:nvPr>
        </p:nvSpPr>
        <p:spPr/>
        <p:txBody>
          <a:bodyPr/>
          <a:lstStyle/>
          <a:p>
            <a:pPr defTabSz="931774"/>
            <a:fld id="{D07A1391-FD1D-4ADD-80B2-61CDCA6964C2}" type="slidenum">
              <a:rPr lang="en-US">
                <a:solidFill>
                  <a:prstClr val="black"/>
                </a:solidFill>
                <a:latin typeface="Aptos" panose="02110004020202020204"/>
              </a:rPr>
              <a:pPr defTabSz="931774"/>
              <a:t>4</a:t>
            </a:fld>
            <a:endParaRPr lang="en-US">
              <a:solidFill>
                <a:prstClr val="black"/>
              </a:solidFill>
              <a:latin typeface="Aptos" panose="02110004020202020204"/>
            </a:endParaRPr>
          </a:p>
        </p:txBody>
      </p:sp>
    </p:spTree>
    <p:extLst>
      <p:ext uri="{BB962C8B-B14F-4D97-AF65-F5344CB8AC3E}">
        <p14:creationId xmlns:p14="http://schemas.microsoft.com/office/powerpoint/2010/main" val="3291159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FEEB2-8A23-E623-7C4D-244EDFF714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F2BC40-681F-2FE5-4009-3CF23226C4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7F7108-95DE-C86A-788B-AD000718C581}"/>
              </a:ext>
            </a:extLst>
          </p:cNvPr>
          <p:cNvSpPr>
            <a:spLocks noGrp="1"/>
          </p:cNvSpPr>
          <p:nvPr>
            <p:ph type="body" idx="1"/>
          </p:nvPr>
        </p:nvSpPr>
        <p:spPr/>
        <p:txBody>
          <a:bodyPr/>
          <a:lstStyle/>
          <a:p>
            <a:pPr algn="l"/>
            <a:r>
              <a:rPr lang="en-US" b="1" dirty="0"/>
              <a:t>Conclusion</a:t>
            </a:r>
          </a:p>
          <a:p>
            <a:r>
              <a:rPr lang="en-US" b="1" dirty="0"/>
              <a:t>(Psalm 19:14), </a:t>
            </a:r>
            <a:r>
              <a:rPr lang="en-US" i="1" dirty="0"/>
              <a:t>“</a:t>
            </a:r>
            <a:r>
              <a:rPr lang="en-US" b="0" i="1" dirty="0"/>
              <a:t>Let the words of my mouth and the meditation of my heart be acceptable in Your sight, O LORD, my strength and my Redeemer.”</a:t>
            </a:r>
          </a:p>
          <a:p>
            <a:pPr marL="174708" indent="-174708">
              <a:buFont typeface="Arial" panose="020B0604020202020204" pitchFamily="34" charset="0"/>
              <a:buChar char="•"/>
            </a:pPr>
            <a:r>
              <a:rPr lang="en-US" b="1" dirty="0"/>
              <a:t>We all make mistakes, but we can all control ourselves to serve God</a:t>
            </a:r>
          </a:p>
          <a:p>
            <a:pPr marL="174708" indent="-174708">
              <a:buFont typeface="Arial" panose="020B0604020202020204" pitchFamily="34" charset="0"/>
              <a:buChar char="•"/>
            </a:pPr>
            <a:r>
              <a:rPr lang="en-US" b="1" dirty="0"/>
              <a:t>It is shameful, these hidden sins, but the greater shame is in hiding them, and not asking God’s forgiveness.</a:t>
            </a:r>
          </a:p>
          <a:p>
            <a:pPr marL="174708" indent="-174708">
              <a:buFont typeface="Arial" panose="020B0604020202020204" pitchFamily="34" charset="0"/>
              <a:buChar char="•"/>
            </a:pPr>
            <a:r>
              <a:rPr lang="en-US" b="1" dirty="0"/>
              <a:t>They are to be dealt with, not hidden!</a:t>
            </a:r>
          </a:p>
        </p:txBody>
      </p:sp>
      <p:sp>
        <p:nvSpPr>
          <p:cNvPr id="4" name="Slide Number Placeholder 3">
            <a:extLst>
              <a:ext uri="{FF2B5EF4-FFF2-40B4-BE49-F238E27FC236}">
                <a16:creationId xmlns:a16="http://schemas.microsoft.com/office/drawing/2014/main" id="{CBB34B01-288F-FABB-0E1A-01B3D8659466}"/>
              </a:ext>
            </a:extLst>
          </p:cNvPr>
          <p:cNvSpPr>
            <a:spLocks noGrp="1"/>
          </p:cNvSpPr>
          <p:nvPr>
            <p:ph type="sldNum" sz="quarter" idx="5"/>
          </p:nvPr>
        </p:nvSpPr>
        <p:spPr/>
        <p:txBody>
          <a:bodyPr/>
          <a:lstStyle/>
          <a:p>
            <a:pPr defTabSz="931774"/>
            <a:fld id="{D07A1391-FD1D-4ADD-80B2-61CDCA6964C2}" type="slidenum">
              <a:rPr lang="en-US">
                <a:solidFill>
                  <a:prstClr val="black"/>
                </a:solidFill>
                <a:latin typeface="Aptos" panose="02110004020202020204"/>
              </a:rPr>
              <a:pPr defTabSz="931774"/>
              <a:t>5</a:t>
            </a:fld>
            <a:endParaRPr lang="en-US">
              <a:solidFill>
                <a:prstClr val="black"/>
              </a:solidFill>
              <a:latin typeface="Aptos" panose="02110004020202020204"/>
            </a:endParaRPr>
          </a:p>
        </p:txBody>
      </p:sp>
    </p:spTree>
    <p:extLst>
      <p:ext uri="{BB962C8B-B14F-4D97-AF65-F5344CB8AC3E}">
        <p14:creationId xmlns:p14="http://schemas.microsoft.com/office/powerpoint/2010/main" val="891737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9ADEA-62C3-6064-8C43-5501DFC691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F6EAC5-D39E-5CBE-688C-1BF597821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870C49-DE76-1435-240A-08160E300055}"/>
              </a:ext>
            </a:extLst>
          </p:cNvPr>
          <p:cNvSpPr>
            <a:spLocks noGrp="1"/>
          </p:cNvSpPr>
          <p:nvPr>
            <p:ph type="dt" sz="half" idx="10"/>
          </p:nvPr>
        </p:nvSpPr>
        <p:spPr/>
        <p:txBody>
          <a:bodyPr/>
          <a:lstStyle/>
          <a:p>
            <a:fld id="{833A02EB-E63F-4C9E-AA77-80D86B8C1901}" type="datetimeFigureOut">
              <a:rPr lang="en-US" smtClean="0"/>
              <a:t>2/17/2024</a:t>
            </a:fld>
            <a:endParaRPr lang="en-US"/>
          </a:p>
        </p:txBody>
      </p:sp>
      <p:sp>
        <p:nvSpPr>
          <p:cNvPr id="5" name="Footer Placeholder 4">
            <a:extLst>
              <a:ext uri="{FF2B5EF4-FFF2-40B4-BE49-F238E27FC236}">
                <a16:creationId xmlns:a16="http://schemas.microsoft.com/office/drawing/2014/main" id="{2804BD2C-21FE-1864-78AA-75E6D71F7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B7238A-303B-4E07-3820-A427251E00F3}"/>
              </a:ext>
            </a:extLst>
          </p:cNvPr>
          <p:cNvSpPr>
            <a:spLocks noGrp="1"/>
          </p:cNvSpPr>
          <p:nvPr>
            <p:ph type="sldNum" sz="quarter" idx="12"/>
          </p:nvPr>
        </p:nvSpPr>
        <p:spPr/>
        <p:txBody>
          <a:bodyPr/>
          <a:lstStyle/>
          <a:p>
            <a:fld id="{08B256FB-8600-41ED-8FEC-90F5BA104BE6}" type="slidenum">
              <a:rPr lang="en-US" smtClean="0"/>
              <a:t>‹#›</a:t>
            </a:fld>
            <a:endParaRPr lang="en-US"/>
          </a:p>
        </p:txBody>
      </p:sp>
    </p:spTree>
    <p:extLst>
      <p:ext uri="{BB962C8B-B14F-4D97-AF65-F5344CB8AC3E}">
        <p14:creationId xmlns:p14="http://schemas.microsoft.com/office/powerpoint/2010/main" val="3203215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6396D-AB2D-2628-2EB0-C13D1E02E2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4EEC1C-ABF0-BD41-87DF-3E7B12C7C5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630407-3797-865B-E252-BFBE1DB8D178}"/>
              </a:ext>
            </a:extLst>
          </p:cNvPr>
          <p:cNvSpPr>
            <a:spLocks noGrp="1"/>
          </p:cNvSpPr>
          <p:nvPr>
            <p:ph type="dt" sz="half" idx="10"/>
          </p:nvPr>
        </p:nvSpPr>
        <p:spPr/>
        <p:txBody>
          <a:bodyPr/>
          <a:lstStyle/>
          <a:p>
            <a:fld id="{833A02EB-E63F-4C9E-AA77-80D86B8C1901}" type="datetimeFigureOut">
              <a:rPr lang="en-US" smtClean="0"/>
              <a:t>2/17/2024</a:t>
            </a:fld>
            <a:endParaRPr lang="en-US"/>
          </a:p>
        </p:txBody>
      </p:sp>
      <p:sp>
        <p:nvSpPr>
          <p:cNvPr id="5" name="Footer Placeholder 4">
            <a:extLst>
              <a:ext uri="{FF2B5EF4-FFF2-40B4-BE49-F238E27FC236}">
                <a16:creationId xmlns:a16="http://schemas.microsoft.com/office/drawing/2014/main" id="{9B65D44F-5377-4D38-3C96-35F95CDD0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4CCBC-18C0-1A5E-B818-14038EF03C2B}"/>
              </a:ext>
            </a:extLst>
          </p:cNvPr>
          <p:cNvSpPr>
            <a:spLocks noGrp="1"/>
          </p:cNvSpPr>
          <p:nvPr>
            <p:ph type="sldNum" sz="quarter" idx="12"/>
          </p:nvPr>
        </p:nvSpPr>
        <p:spPr/>
        <p:txBody>
          <a:bodyPr/>
          <a:lstStyle/>
          <a:p>
            <a:fld id="{08B256FB-8600-41ED-8FEC-90F5BA104BE6}" type="slidenum">
              <a:rPr lang="en-US" smtClean="0"/>
              <a:t>‹#›</a:t>
            </a:fld>
            <a:endParaRPr lang="en-US"/>
          </a:p>
        </p:txBody>
      </p:sp>
    </p:spTree>
    <p:extLst>
      <p:ext uri="{BB962C8B-B14F-4D97-AF65-F5344CB8AC3E}">
        <p14:creationId xmlns:p14="http://schemas.microsoft.com/office/powerpoint/2010/main" val="1405856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B88A82-50D4-C64B-53B3-CEE3AF60A6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18A9FD-96D8-9CBC-0152-241CADD11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D3719A-0182-675F-D6C9-DEEDAAA7EE10}"/>
              </a:ext>
            </a:extLst>
          </p:cNvPr>
          <p:cNvSpPr>
            <a:spLocks noGrp="1"/>
          </p:cNvSpPr>
          <p:nvPr>
            <p:ph type="dt" sz="half" idx="10"/>
          </p:nvPr>
        </p:nvSpPr>
        <p:spPr/>
        <p:txBody>
          <a:bodyPr/>
          <a:lstStyle/>
          <a:p>
            <a:fld id="{833A02EB-E63F-4C9E-AA77-80D86B8C1901}" type="datetimeFigureOut">
              <a:rPr lang="en-US" smtClean="0"/>
              <a:t>2/17/2024</a:t>
            </a:fld>
            <a:endParaRPr lang="en-US"/>
          </a:p>
        </p:txBody>
      </p:sp>
      <p:sp>
        <p:nvSpPr>
          <p:cNvPr id="5" name="Footer Placeholder 4">
            <a:extLst>
              <a:ext uri="{FF2B5EF4-FFF2-40B4-BE49-F238E27FC236}">
                <a16:creationId xmlns:a16="http://schemas.microsoft.com/office/drawing/2014/main" id="{0AC18475-1162-DF00-6AEF-A54A1B4E8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C300C5-1E94-3D27-04C3-0AD3688DEA8D}"/>
              </a:ext>
            </a:extLst>
          </p:cNvPr>
          <p:cNvSpPr>
            <a:spLocks noGrp="1"/>
          </p:cNvSpPr>
          <p:nvPr>
            <p:ph type="sldNum" sz="quarter" idx="12"/>
          </p:nvPr>
        </p:nvSpPr>
        <p:spPr/>
        <p:txBody>
          <a:bodyPr/>
          <a:lstStyle/>
          <a:p>
            <a:fld id="{08B256FB-8600-41ED-8FEC-90F5BA104BE6}" type="slidenum">
              <a:rPr lang="en-US" smtClean="0"/>
              <a:t>‹#›</a:t>
            </a:fld>
            <a:endParaRPr lang="en-US"/>
          </a:p>
        </p:txBody>
      </p:sp>
    </p:spTree>
    <p:extLst>
      <p:ext uri="{BB962C8B-B14F-4D97-AF65-F5344CB8AC3E}">
        <p14:creationId xmlns:p14="http://schemas.microsoft.com/office/powerpoint/2010/main" val="3691963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7E50-BCE3-6AE4-C162-2A1788C42F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6ED45F-E1C3-859D-E3F1-A7E66CEBE1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5AC27C-5D3C-730C-85EA-AADDA2B7AB09}"/>
              </a:ext>
            </a:extLst>
          </p:cNvPr>
          <p:cNvSpPr>
            <a:spLocks noGrp="1"/>
          </p:cNvSpPr>
          <p:nvPr>
            <p:ph type="dt" sz="half" idx="10"/>
          </p:nvPr>
        </p:nvSpPr>
        <p:spPr/>
        <p:txBody>
          <a:bodyPr/>
          <a:lstStyle/>
          <a:p>
            <a:fld id="{833A02EB-E63F-4C9E-AA77-80D86B8C1901}" type="datetimeFigureOut">
              <a:rPr lang="en-US" smtClean="0"/>
              <a:t>2/17/2024</a:t>
            </a:fld>
            <a:endParaRPr lang="en-US"/>
          </a:p>
        </p:txBody>
      </p:sp>
      <p:sp>
        <p:nvSpPr>
          <p:cNvPr id="5" name="Footer Placeholder 4">
            <a:extLst>
              <a:ext uri="{FF2B5EF4-FFF2-40B4-BE49-F238E27FC236}">
                <a16:creationId xmlns:a16="http://schemas.microsoft.com/office/drawing/2014/main" id="{38081608-F2F8-C404-8B73-FE15747BE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DDECE-B03D-E98C-6BA6-264F7D13FEA6}"/>
              </a:ext>
            </a:extLst>
          </p:cNvPr>
          <p:cNvSpPr>
            <a:spLocks noGrp="1"/>
          </p:cNvSpPr>
          <p:nvPr>
            <p:ph type="sldNum" sz="quarter" idx="12"/>
          </p:nvPr>
        </p:nvSpPr>
        <p:spPr/>
        <p:txBody>
          <a:bodyPr/>
          <a:lstStyle/>
          <a:p>
            <a:fld id="{08B256FB-8600-41ED-8FEC-90F5BA104BE6}" type="slidenum">
              <a:rPr lang="en-US" smtClean="0"/>
              <a:t>‹#›</a:t>
            </a:fld>
            <a:endParaRPr lang="en-US"/>
          </a:p>
        </p:txBody>
      </p:sp>
    </p:spTree>
    <p:extLst>
      <p:ext uri="{BB962C8B-B14F-4D97-AF65-F5344CB8AC3E}">
        <p14:creationId xmlns:p14="http://schemas.microsoft.com/office/powerpoint/2010/main" val="266253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9D4D6-AC0B-8259-78BE-F5AA095761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10B45B-5D29-7C53-1365-B3A1C0C3433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49BF1-7FAC-6614-2BCE-EFC79F29AFC2}"/>
              </a:ext>
            </a:extLst>
          </p:cNvPr>
          <p:cNvSpPr>
            <a:spLocks noGrp="1"/>
          </p:cNvSpPr>
          <p:nvPr>
            <p:ph type="dt" sz="half" idx="10"/>
          </p:nvPr>
        </p:nvSpPr>
        <p:spPr/>
        <p:txBody>
          <a:bodyPr/>
          <a:lstStyle/>
          <a:p>
            <a:fld id="{833A02EB-E63F-4C9E-AA77-80D86B8C1901}" type="datetimeFigureOut">
              <a:rPr lang="en-US" smtClean="0"/>
              <a:t>2/17/2024</a:t>
            </a:fld>
            <a:endParaRPr lang="en-US"/>
          </a:p>
        </p:txBody>
      </p:sp>
      <p:sp>
        <p:nvSpPr>
          <p:cNvPr id="5" name="Footer Placeholder 4">
            <a:extLst>
              <a:ext uri="{FF2B5EF4-FFF2-40B4-BE49-F238E27FC236}">
                <a16:creationId xmlns:a16="http://schemas.microsoft.com/office/drawing/2014/main" id="{0FBA09BA-CB78-9A3D-6258-48F97D796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D698FD-D851-70F0-13F5-6B9B03D5993A}"/>
              </a:ext>
            </a:extLst>
          </p:cNvPr>
          <p:cNvSpPr>
            <a:spLocks noGrp="1"/>
          </p:cNvSpPr>
          <p:nvPr>
            <p:ph type="sldNum" sz="quarter" idx="12"/>
          </p:nvPr>
        </p:nvSpPr>
        <p:spPr/>
        <p:txBody>
          <a:bodyPr/>
          <a:lstStyle/>
          <a:p>
            <a:fld id="{08B256FB-8600-41ED-8FEC-90F5BA104BE6}" type="slidenum">
              <a:rPr lang="en-US" smtClean="0"/>
              <a:t>‹#›</a:t>
            </a:fld>
            <a:endParaRPr lang="en-US"/>
          </a:p>
        </p:txBody>
      </p:sp>
    </p:spTree>
    <p:extLst>
      <p:ext uri="{BB962C8B-B14F-4D97-AF65-F5344CB8AC3E}">
        <p14:creationId xmlns:p14="http://schemas.microsoft.com/office/powerpoint/2010/main" val="133001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C18-4AAF-0D1E-119E-CCF1B6DE9A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CAB3B0-FD8A-1369-BC0C-939F1877D6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541075-AEA9-5B7F-7F0B-17BC734678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57859E-6839-BBCC-3B9D-3D90B6629EF5}"/>
              </a:ext>
            </a:extLst>
          </p:cNvPr>
          <p:cNvSpPr>
            <a:spLocks noGrp="1"/>
          </p:cNvSpPr>
          <p:nvPr>
            <p:ph type="dt" sz="half" idx="10"/>
          </p:nvPr>
        </p:nvSpPr>
        <p:spPr/>
        <p:txBody>
          <a:bodyPr/>
          <a:lstStyle/>
          <a:p>
            <a:fld id="{833A02EB-E63F-4C9E-AA77-80D86B8C1901}" type="datetimeFigureOut">
              <a:rPr lang="en-US" smtClean="0"/>
              <a:t>2/17/2024</a:t>
            </a:fld>
            <a:endParaRPr lang="en-US"/>
          </a:p>
        </p:txBody>
      </p:sp>
      <p:sp>
        <p:nvSpPr>
          <p:cNvPr id="6" name="Footer Placeholder 5">
            <a:extLst>
              <a:ext uri="{FF2B5EF4-FFF2-40B4-BE49-F238E27FC236}">
                <a16:creationId xmlns:a16="http://schemas.microsoft.com/office/drawing/2014/main" id="{CA6B2188-8F5A-6700-7515-EC7A7C8E6D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A7F894-837E-6E48-42D0-955C482B63E1}"/>
              </a:ext>
            </a:extLst>
          </p:cNvPr>
          <p:cNvSpPr>
            <a:spLocks noGrp="1"/>
          </p:cNvSpPr>
          <p:nvPr>
            <p:ph type="sldNum" sz="quarter" idx="12"/>
          </p:nvPr>
        </p:nvSpPr>
        <p:spPr/>
        <p:txBody>
          <a:bodyPr/>
          <a:lstStyle/>
          <a:p>
            <a:fld id="{08B256FB-8600-41ED-8FEC-90F5BA104BE6}" type="slidenum">
              <a:rPr lang="en-US" smtClean="0"/>
              <a:t>‹#›</a:t>
            </a:fld>
            <a:endParaRPr lang="en-US"/>
          </a:p>
        </p:txBody>
      </p:sp>
    </p:spTree>
    <p:extLst>
      <p:ext uri="{BB962C8B-B14F-4D97-AF65-F5344CB8AC3E}">
        <p14:creationId xmlns:p14="http://schemas.microsoft.com/office/powerpoint/2010/main" val="3330234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C5B8A-10D4-43D5-E899-DB82ED8D00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32FBF7-E92C-4A93-18EB-FAFDD7D30F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D7C1DC-591C-EFD1-8A06-F8DF013BD5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9D5F13-5F8C-916E-473C-701D2BDD13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FDD3B5-BF47-A178-B888-CC0987CA18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972E83-FAFD-D009-D3B0-610EC3224162}"/>
              </a:ext>
            </a:extLst>
          </p:cNvPr>
          <p:cNvSpPr>
            <a:spLocks noGrp="1"/>
          </p:cNvSpPr>
          <p:nvPr>
            <p:ph type="dt" sz="half" idx="10"/>
          </p:nvPr>
        </p:nvSpPr>
        <p:spPr/>
        <p:txBody>
          <a:bodyPr/>
          <a:lstStyle/>
          <a:p>
            <a:fld id="{833A02EB-E63F-4C9E-AA77-80D86B8C1901}" type="datetimeFigureOut">
              <a:rPr lang="en-US" smtClean="0"/>
              <a:t>2/17/2024</a:t>
            </a:fld>
            <a:endParaRPr lang="en-US"/>
          </a:p>
        </p:txBody>
      </p:sp>
      <p:sp>
        <p:nvSpPr>
          <p:cNvPr id="8" name="Footer Placeholder 7">
            <a:extLst>
              <a:ext uri="{FF2B5EF4-FFF2-40B4-BE49-F238E27FC236}">
                <a16:creationId xmlns:a16="http://schemas.microsoft.com/office/drawing/2014/main" id="{8946DD0E-0060-6115-D53A-DEE6842F4A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89D3CA-CEB9-4651-9890-F7266D61F4A9}"/>
              </a:ext>
            </a:extLst>
          </p:cNvPr>
          <p:cNvSpPr>
            <a:spLocks noGrp="1"/>
          </p:cNvSpPr>
          <p:nvPr>
            <p:ph type="sldNum" sz="quarter" idx="12"/>
          </p:nvPr>
        </p:nvSpPr>
        <p:spPr/>
        <p:txBody>
          <a:bodyPr/>
          <a:lstStyle/>
          <a:p>
            <a:fld id="{08B256FB-8600-41ED-8FEC-90F5BA104BE6}" type="slidenum">
              <a:rPr lang="en-US" smtClean="0"/>
              <a:t>‹#›</a:t>
            </a:fld>
            <a:endParaRPr lang="en-US"/>
          </a:p>
        </p:txBody>
      </p:sp>
    </p:spTree>
    <p:extLst>
      <p:ext uri="{BB962C8B-B14F-4D97-AF65-F5344CB8AC3E}">
        <p14:creationId xmlns:p14="http://schemas.microsoft.com/office/powerpoint/2010/main" val="4281799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F6466-7DC9-9127-5A4B-7618772C18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F4A8F6-B2F1-E591-9080-F314AD4FA62D}"/>
              </a:ext>
            </a:extLst>
          </p:cNvPr>
          <p:cNvSpPr>
            <a:spLocks noGrp="1"/>
          </p:cNvSpPr>
          <p:nvPr>
            <p:ph type="dt" sz="half" idx="10"/>
          </p:nvPr>
        </p:nvSpPr>
        <p:spPr/>
        <p:txBody>
          <a:bodyPr/>
          <a:lstStyle/>
          <a:p>
            <a:fld id="{833A02EB-E63F-4C9E-AA77-80D86B8C1901}" type="datetimeFigureOut">
              <a:rPr lang="en-US" smtClean="0"/>
              <a:t>2/17/2024</a:t>
            </a:fld>
            <a:endParaRPr lang="en-US"/>
          </a:p>
        </p:txBody>
      </p:sp>
      <p:sp>
        <p:nvSpPr>
          <p:cNvPr id="4" name="Footer Placeholder 3">
            <a:extLst>
              <a:ext uri="{FF2B5EF4-FFF2-40B4-BE49-F238E27FC236}">
                <a16:creationId xmlns:a16="http://schemas.microsoft.com/office/drawing/2014/main" id="{5A30714D-165F-4B82-C454-487DD62B92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F4CADC-7689-0B54-7E3C-A6A5EEBE98D0}"/>
              </a:ext>
            </a:extLst>
          </p:cNvPr>
          <p:cNvSpPr>
            <a:spLocks noGrp="1"/>
          </p:cNvSpPr>
          <p:nvPr>
            <p:ph type="sldNum" sz="quarter" idx="12"/>
          </p:nvPr>
        </p:nvSpPr>
        <p:spPr/>
        <p:txBody>
          <a:bodyPr/>
          <a:lstStyle/>
          <a:p>
            <a:fld id="{08B256FB-8600-41ED-8FEC-90F5BA104BE6}" type="slidenum">
              <a:rPr lang="en-US" smtClean="0"/>
              <a:t>‹#›</a:t>
            </a:fld>
            <a:endParaRPr lang="en-US"/>
          </a:p>
        </p:txBody>
      </p:sp>
    </p:spTree>
    <p:extLst>
      <p:ext uri="{BB962C8B-B14F-4D97-AF65-F5344CB8AC3E}">
        <p14:creationId xmlns:p14="http://schemas.microsoft.com/office/powerpoint/2010/main" val="3623743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16CA1-703B-86EA-6615-E036961BD4C9}"/>
              </a:ext>
            </a:extLst>
          </p:cNvPr>
          <p:cNvSpPr>
            <a:spLocks noGrp="1"/>
          </p:cNvSpPr>
          <p:nvPr>
            <p:ph type="dt" sz="half" idx="10"/>
          </p:nvPr>
        </p:nvSpPr>
        <p:spPr/>
        <p:txBody>
          <a:bodyPr/>
          <a:lstStyle/>
          <a:p>
            <a:fld id="{833A02EB-E63F-4C9E-AA77-80D86B8C1901}" type="datetimeFigureOut">
              <a:rPr lang="en-US" smtClean="0"/>
              <a:t>2/17/2024</a:t>
            </a:fld>
            <a:endParaRPr lang="en-US"/>
          </a:p>
        </p:txBody>
      </p:sp>
      <p:sp>
        <p:nvSpPr>
          <p:cNvPr id="3" name="Footer Placeholder 2">
            <a:extLst>
              <a:ext uri="{FF2B5EF4-FFF2-40B4-BE49-F238E27FC236}">
                <a16:creationId xmlns:a16="http://schemas.microsoft.com/office/drawing/2014/main" id="{7677800E-CA3D-FF2B-D3B2-E2E0C15BF5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364315-DB2E-9C05-0DAF-11E82CBC2F7C}"/>
              </a:ext>
            </a:extLst>
          </p:cNvPr>
          <p:cNvSpPr>
            <a:spLocks noGrp="1"/>
          </p:cNvSpPr>
          <p:nvPr>
            <p:ph type="sldNum" sz="quarter" idx="12"/>
          </p:nvPr>
        </p:nvSpPr>
        <p:spPr/>
        <p:txBody>
          <a:bodyPr/>
          <a:lstStyle/>
          <a:p>
            <a:fld id="{08B256FB-8600-41ED-8FEC-90F5BA104BE6}" type="slidenum">
              <a:rPr lang="en-US" smtClean="0"/>
              <a:t>‹#›</a:t>
            </a:fld>
            <a:endParaRPr lang="en-US"/>
          </a:p>
        </p:txBody>
      </p:sp>
    </p:spTree>
    <p:extLst>
      <p:ext uri="{BB962C8B-B14F-4D97-AF65-F5344CB8AC3E}">
        <p14:creationId xmlns:p14="http://schemas.microsoft.com/office/powerpoint/2010/main" val="1572052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4BC94-2DED-0363-F7A0-BF04B66F1E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F55173-AEB0-586E-753F-F071CFFC15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146D4A-A712-F893-A386-FB66719600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99BE3D-B5A2-328D-4116-81242909477C}"/>
              </a:ext>
            </a:extLst>
          </p:cNvPr>
          <p:cNvSpPr>
            <a:spLocks noGrp="1"/>
          </p:cNvSpPr>
          <p:nvPr>
            <p:ph type="dt" sz="half" idx="10"/>
          </p:nvPr>
        </p:nvSpPr>
        <p:spPr/>
        <p:txBody>
          <a:bodyPr/>
          <a:lstStyle/>
          <a:p>
            <a:fld id="{833A02EB-E63F-4C9E-AA77-80D86B8C1901}" type="datetimeFigureOut">
              <a:rPr lang="en-US" smtClean="0"/>
              <a:t>2/17/2024</a:t>
            </a:fld>
            <a:endParaRPr lang="en-US"/>
          </a:p>
        </p:txBody>
      </p:sp>
      <p:sp>
        <p:nvSpPr>
          <p:cNvPr id="6" name="Footer Placeholder 5">
            <a:extLst>
              <a:ext uri="{FF2B5EF4-FFF2-40B4-BE49-F238E27FC236}">
                <a16:creationId xmlns:a16="http://schemas.microsoft.com/office/drawing/2014/main" id="{BAABE5DC-7E78-709E-13C6-787B9CA98B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01D87-260E-9CD6-15AF-0B5AE9732F97}"/>
              </a:ext>
            </a:extLst>
          </p:cNvPr>
          <p:cNvSpPr>
            <a:spLocks noGrp="1"/>
          </p:cNvSpPr>
          <p:nvPr>
            <p:ph type="sldNum" sz="quarter" idx="12"/>
          </p:nvPr>
        </p:nvSpPr>
        <p:spPr/>
        <p:txBody>
          <a:bodyPr/>
          <a:lstStyle/>
          <a:p>
            <a:fld id="{08B256FB-8600-41ED-8FEC-90F5BA104BE6}" type="slidenum">
              <a:rPr lang="en-US" smtClean="0"/>
              <a:t>‹#›</a:t>
            </a:fld>
            <a:endParaRPr lang="en-US"/>
          </a:p>
        </p:txBody>
      </p:sp>
    </p:spTree>
    <p:extLst>
      <p:ext uri="{BB962C8B-B14F-4D97-AF65-F5344CB8AC3E}">
        <p14:creationId xmlns:p14="http://schemas.microsoft.com/office/powerpoint/2010/main" val="213616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5A7B5-D3B5-3732-1DE2-E50737FA5C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52761D-79A3-F95F-1036-FC7FFE4BCD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CFA2D7-BFAB-6D9F-87F1-0D58244A20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3F7C8B-150F-ED34-4159-2573A527D2CE}"/>
              </a:ext>
            </a:extLst>
          </p:cNvPr>
          <p:cNvSpPr>
            <a:spLocks noGrp="1"/>
          </p:cNvSpPr>
          <p:nvPr>
            <p:ph type="dt" sz="half" idx="10"/>
          </p:nvPr>
        </p:nvSpPr>
        <p:spPr/>
        <p:txBody>
          <a:bodyPr/>
          <a:lstStyle/>
          <a:p>
            <a:fld id="{833A02EB-E63F-4C9E-AA77-80D86B8C1901}" type="datetimeFigureOut">
              <a:rPr lang="en-US" smtClean="0"/>
              <a:t>2/17/2024</a:t>
            </a:fld>
            <a:endParaRPr lang="en-US"/>
          </a:p>
        </p:txBody>
      </p:sp>
      <p:sp>
        <p:nvSpPr>
          <p:cNvPr id="6" name="Footer Placeholder 5">
            <a:extLst>
              <a:ext uri="{FF2B5EF4-FFF2-40B4-BE49-F238E27FC236}">
                <a16:creationId xmlns:a16="http://schemas.microsoft.com/office/drawing/2014/main" id="{76AB5FE5-7EF5-1D58-C1F1-6A19A088C6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CA9E55-7E47-8B00-C1F3-02F8728D5579}"/>
              </a:ext>
            </a:extLst>
          </p:cNvPr>
          <p:cNvSpPr>
            <a:spLocks noGrp="1"/>
          </p:cNvSpPr>
          <p:nvPr>
            <p:ph type="sldNum" sz="quarter" idx="12"/>
          </p:nvPr>
        </p:nvSpPr>
        <p:spPr/>
        <p:txBody>
          <a:bodyPr/>
          <a:lstStyle/>
          <a:p>
            <a:fld id="{08B256FB-8600-41ED-8FEC-90F5BA104BE6}" type="slidenum">
              <a:rPr lang="en-US" smtClean="0"/>
              <a:t>‹#›</a:t>
            </a:fld>
            <a:endParaRPr lang="en-US"/>
          </a:p>
        </p:txBody>
      </p:sp>
    </p:spTree>
    <p:extLst>
      <p:ext uri="{BB962C8B-B14F-4D97-AF65-F5344CB8AC3E}">
        <p14:creationId xmlns:p14="http://schemas.microsoft.com/office/powerpoint/2010/main" val="873920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00A53-3726-575B-A577-572C3AE2F7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F6832F-88B3-CA15-FEAA-B7D5F53941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4B98C8-CEF9-04A3-688C-903C66D0ED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33A02EB-E63F-4C9E-AA77-80D86B8C1901}" type="datetimeFigureOut">
              <a:rPr lang="en-US" smtClean="0"/>
              <a:t>2/17/2024</a:t>
            </a:fld>
            <a:endParaRPr lang="en-US"/>
          </a:p>
        </p:txBody>
      </p:sp>
      <p:sp>
        <p:nvSpPr>
          <p:cNvPr id="5" name="Footer Placeholder 4">
            <a:extLst>
              <a:ext uri="{FF2B5EF4-FFF2-40B4-BE49-F238E27FC236}">
                <a16:creationId xmlns:a16="http://schemas.microsoft.com/office/drawing/2014/main" id="{8FD8D3AA-AE2E-C5F3-29A3-CC1CF9B627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081CB06-8F93-6414-BF0A-FE5D351748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8B256FB-8600-41ED-8FEC-90F5BA104BE6}" type="slidenum">
              <a:rPr lang="en-US" smtClean="0"/>
              <a:t>‹#›</a:t>
            </a:fld>
            <a:endParaRPr lang="en-US"/>
          </a:p>
        </p:txBody>
      </p:sp>
    </p:spTree>
    <p:extLst>
      <p:ext uri="{BB962C8B-B14F-4D97-AF65-F5344CB8AC3E}">
        <p14:creationId xmlns:p14="http://schemas.microsoft.com/office/powerpoint/2010/main" val="3048152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0A32F-3A90-5A33-D5FC-B3BDCE9A080A}"/>
              </a:ext>
            </a:extLst>
          </p:cNvPr>
          <p:cNvSpPr>
            <a:spLocks noGrp="1"/>
          </p:cNvSpPr>
          <p:nvPr>
            <p:ph type="ctrTitle"/>
          </p:nvPr>
        </p:nvSpPr>
        <p:spPr>
          <a:xfrm>
            <a:off x="7737231" y="406399"/>
            <a:ext cx="3880338" cy="3339123"/>
          </a:xfrm>
        </p:spPr>
        <p:txBody>
          <a:bodyPr>
            <a:normAutofit fontScale="90000"/>
          </a:bodyPr>
          <a:lstStyle/>
          <a:p>
            <a:r>
              <a:rPr lang="en-US" sz="11500" b="1" dirty="0">
                <a:solidFill>
                  <a:schemeClr val="accent2">
                    <a:lumMod val="40000"/>
                    <a:lumOff val="60000"/>
                  </a:schemeClr>
                </a:solidFill>
                <a:effectLst>
                  <a:outerShdw blurRad="38100" dist="38100" dir="2700000" algn="tl">
                    <a:srgbClr val="000000">
                      <a:alpha val="43137"/>
                    </a:srgbClr>
                  </a:outerShdw>
                </a:effectLst>
                <a:latin typeface="Boucherie Block" panose="02000506000000020004" pitchFamily="2" charset="0"/>
              </a:rPr>
              <a:t>Secret</a:t>
            </a:r>
            <a:br>
              <a:rPr lang="en-US" sz="11500" b="1" dirty="0">
                <a:solidFill>
                  <a:schemeClr val="accent2">
                    <a:lumMod val="40000"/>
                    <a:lumOff val="60000"/>
                  </a:schemeClr>
                </a:solidFill>
                <a:effectLst>
                  <a:outerShdw blurRad="38100" dist="38100" dir="2700000" algn="tl">
                    <a:srgbClr val="000000">
                      <a:alpha val="43137"/>
                    </a:srgbClr>
                  </a:outerShdw>
                </a:effectLst>
                <a:latin typeface="Boucherie Block" panose="02000506000000020004" pitchFamily="2" charset="0"/>
              </a:rPr>
            </a:br>
            <a:r>
              <a:rPr lang="en-US" sz="11500" b="1" dirty="0">
                <a:solidFill>
                  <a:schemeClr val="accent2">
                    <a:lumMod val="40000"/>
                    <a:lumOff val="60000"/>
                  </a:schemeClr>
                </a:solidFill>
                <a:effectLst>
                  <a:outerShdw blurRad="38100" dist="38100" dir="2700000" algn="tl">
                    <a:srgbClr val="000000">
                      <a:alpha val="43137"/>
                    </a:srgbClr>
                  </a:outerShdw>
                </a:effectLst>
                <a:latin typeface="Boucherie Block" panose="02000506000000020004" pitchFamily="2" charset="0"/>
              </a:rPr>
              <a:t>Sins</a:t>
            </a:r>
          </a:p>
        </p:txBody>
      </p:sp>
      <p:sp>
        <p:nvSpPr>
          <p:cNvPr id="3" name="Subtitle 2">
            <a:extLst>
              <a:ext uri="{FF2B5EF4-FFF2-40B4-BE49-F238E27FC236}">
                <a16:creationId xmlns:a16="http://schemas.microsoft.com/office/drawing/2014/main" id="{A5E86CDD-A432-C2A8-93D6-B15EBA3BAF6E}"/>
              </a:ext>
            </a:extLst>
          </p:cNvPr>
          <p:cNvSpPr>
            <a:spLocks noGrp="1"/>
          </p:cNvSpPr>
          <p:nvPr>
            <p:ph type="subTitle" idx="1"/>
          </p:nvPr>
        </p:nvSpPr>
        <p:spPr>
          <a:xfrm>
            <a:off x="8036170" y="4413738"/>
            <a:ext cx="3581399" cy="1424354"/>
          </a:xfrm>
        </p:spPr>
        <p:txBody>
          <a:bodyPr>
            <a:normAutofit/>
          </a:bodyPr>
          <a:lstStyle/>
          <a:p>
            <a:r>
              <a:rPr lang="en-US" sz="4800" dirty="0">
                <a:solidFill>
                  <a:schemeClr val="accent2">
                    <a:lumMod val="40000"/>
                    <a:lumOff val="60000"/>
                  </a:schemeClr>
                </a:solidFill>
                <a:effectLst>
                  <a:outerShdw blurRad="38100" dist="38100" dir="2700000" algn="tl">
                    <a:srgbClr val="000000">
                      <a:alpha val="43137"/>
                    </a:srgbClr>
                  </a:outerShdw>
                </a:effectLst>
              </a:rPr>
              <a:t>Psalm 19</a:t>
            </a:r>
          </a:p>
        </p:txBody>
      </p:sp>
      <p:pic>
        <p:nvPicPr>
          <p:cNvPr id="6" name="Picture 5">
            <a:extLst>
              <a:ext uri="{FF2B5EF4-FFF2-40B4-BE49-F238E27FC236}">
                <a16:creationId xmlns:a16="http://schemas.microsoft.com/office/drawing/2014/main" id="{618DD17B-69FE-F9E5-719B-2D273D5A5B17}"/>
              </a:ext>
            </a:extLst>
          </p:cNvPr>
          <p:cNvPicPr>
            <a:picLocks noChangeAspect="1"/>
          </p:cNvPicPr>
          <p:nvPr/>
        </p:nvPicPr>
        <p:blipFill>
          <a:blip r:embed="rId4"/>
          <a:stretch>
            <a:fillRect/>
          </a:stretch>
        </p:blipFill>
        <p:spPr>
          <a:xfrm>
            <a:off x="-528" y="0"/>
            <a:ext cx="12192000" cy="6857999"/>
          </a:xfrm>
          <a:prstGeom prst="rect">
            <a:avLst/>
          </a:prstGeom>
        </p:spPr>
      </p:pic>
    </p:spTree>
    <p:extLst>
      <p:ext uri="{BB962C8B-B14F-4D97-AF65-F5344CB8AC3E}">
        <p14:creationId xmlns:p14="http://schemas.microsoft.com/office/powerpoint/2010/main" val="3293797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win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4129C8C-3017-0318-8DAA-FC12C3F282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B99C6B-656F-DD2C-9D5B-49177BA0E61D}"/>
              </a:ext>
            </a:extLst>
          </p:cNvPr>
          <p:cNvSpPr>
            <a:spLocks noGrp="1"/>
          </p:cNvSpPr>
          <p:nvPr>
            <p:ph type="ctrTitle"/>
          </p:nvPr>
        </p:nvSpPr>
        <p:spPr>
          <a:xfrm>
            <a:off x="597877" y="406399"/>
            <a:ext cx="11019692" cy="2512647"/>
          </a:xfrm>
        </p:spPr>
        <p:txBody>
          <a:bodyPr anchor="t">
            <a:normAutofit/>
          </a:bodyPr>
          <a:lstStyle/>
          <a:p>
            <a:pPr algn="r">
              <a:lnSpc>
                <a:spcPct val="100000"/>
              </a:lnSpc>
            </a:pPr>
            <a:r>
              <a:rPr lang="en-US" sz="7200" b="1" dirty="0">
                <a:solidFill>
                  <a:schemeClr val="accent2">
                    <a:lumMod val="40000"/>
                    <a:lumOff val="60000"/>
                  </a:schemeClr>
                </a:solidFill>
                <a:effectLst>
                  <a:outerShdw blurRad="38100" dist="38100" dir="2700000" algn="tl">
                    <a:srgbClr val="000000">
                      <a:alpha val="43137"/>
                    </a:srgbClr>
                  </a:outerShdw>
                </a:effectLst>
                <a:latin typeface="Boucherie Block" panose="02000506000000020004" pitchFamily="2" charset="0"/>
              </a:rPr>
              <a:t>The Deception</a:t>
            </a:r>
            <a:br>
              <a:rPr lang="en-US" sz="7200" b="1" dirty="0">
                <a:solidFill>
                  <a:schemeClr val="accent2">
                    <a:lumMod val="40000"/>
                    <a:lumOff val="60000"/>
                  </a:schemeClr>
                </a:solidFill>
                <a:effectLst>
                  <a:outerShdw blurRad="38100" dist="38100" dir="2700000" algn="tl">
                    <a:srgbClr val="000000">
                      <a:alpha val="43137"/>
                    </a:srgbClr>
                  </a:outerShdw>
                </a:effectLst>
                <a:latin typeface="Boucherie Block" panose="02000506000000020004" pitchFamily="2" charset="0"/>
              </a:rPr>
            </a:br>
            <a:r>
              <a:rPr lang="en-US" sz="7200" b="1" dirty="0">
                <a:solidFill>
                  <a:schemeClr val="accent2">
                    <a:lumMod val="40000"/>
                    <a:lumOff val="60000"/>
                  </a:schemeClr>
                </a:solidFill>
                <a:effectLst>
                  <a:outerShdw blurRad="38100" dist="38100" dir="2700000" algn="tl">
                    <a:srgbClr val="000000">
                      <a:alpha val="43137"/>
                    </a:srgbClr>
                  </a:outerShdw>
                </a:effectLst>
                <a:latin typeface="Boucherie Block" panose="02000506000000020004" pitchFamily="2" charset="0"/>
              </a:rPr>
              <a:t>Of Secret Sins</a:t>
            </a:r>
          </a:p>
        </p:txBody>
      </p:sp>
      <p:sp>
        <p:nvSpPr>
          <p:cNvPr id="3" name="Subtitle 2">
            <a:extLst>
              <a:ext uri="{FF2B5EF4-FFF2-40B4-BE49-F238E27FC236}">
                <a16:creationId xmlns:a16="http://schemas.microsoft.com/office/drawing/2014/main" id="{C453EFAB-156C-07EB-A310-85334AD02FCF}"/>
              </a:ext>
            </a:extLst>
          </p:cNvPr>
          <p:cNvSpPr>
            <a:spLocks noGrp="1"/>
          </p:cNvSpPr>
          <p:nvPr>
            <p:ph type="subTitle" idx="1"/>
          </p:nvPr>
        </p:nvSpPr>
        <p:spPr>
          <a:xfrm>
            <a:off x="457200" y="3059723"/>
            <a:ext cx="11160369" cy="3253154"/>
          </a:xfrm>
        </p:spPr>
        <p:txBody>
          <a:bodyPr>
            <a:normAutofit/>
          </a:bodyPr>
          <a:lstStyle/>
          <a:p>
            <a:pPr algn="r"/>
            <a:r>
              <a:rPr lang="en-US" sz="4800" dirty="0">
                <a:solidFill>
                  <a:schemeClr val="accent2">
                    <a:lumMod val="40000"/>
                    <a:lumOff val="60000"/>
                  </a:schemeClr>
                </a:solidFill>
                <a:effectLst>
                  <a:outerShdw blurRad="38100" dist="38100" dir="2700000" algn="tl">
                    <a:srgbClr val="000000">
                      <a:alpha val="43137"/>
                    </a:srgbClr>
                  </a:outerShdw>
                </a:effectLst>
              </a:rPr>
              <a:t>Psalm 94:7</a:t>
            </a:r>
          </a:p>
          <a:p>
            <a:pPr algn="r"/>
            <a:endParaRPr lang="en-US" sz="4800" dirty="0">
              <a:solidFill>
                <a:schemeClr val="accent2">
                  <a:lumMod val="40000"/>
                  <a:lumOff val="60000"/>
                </a:schemeClr>
              </a:solidFill>
              <a:effectLst>
                <a:outerShdw blurRad="38100" dist="38100" dir="2700000" algn="tl">
                  <a:srgbClr val="000000">
                    <a:alpha val="43137"/>
                  </a:srgbClr>
                </a:outerShdw>
              </a:effectLst>
            </a:endParaRPr>
          </a:p>
          <a:p>
            <a:pPr algn="r"/>
            <a:r>
              <a:rPr lang="en-US" sz="4800" i="1" dirty="0">
                <a:solidFill>
                  <a:schemeClr val="accent2">
                    <a:lumMod val="40000"/>
                    <a:lumOff val="60000"/>
                  </a:schemeClr>
                </a:solidFill>
                <a:effectLst>
                  <a:outerShdw blurRad="38100" dist="38100" dir="2700000" algn="tl">
                    <a:srgbClr val="000000">
                      <a:alpha val="43137"/>
                    </a:srgbClr>
                  </a:outerShdw>
                </a:effectLst>
              </a:rPr>
              <a:t>“The Lord does not see”</a:t>
            </a:r>
          </a:p>
          <a:p>
            <a:pPr algn="r"/>
            <a:r>
              <a:rPr lang="en-US" sz="4800" dirty="0">
                <a:solidFill>
                  <a:schemeClr val="accent2">
                    <a:lumMod val="40000"/>
                    <a:lumOff val="60000"/>
                  </a:schemeClr>
                </a:solidFill>
                <a:effectLst>
                  <a:outerShdw blurRad="38100" dist="38100" dir="2700000" algn="tl">
                    <a:srgbClr val="000000">
                      <a:alpha val="43137"/>
                    </a:srgbClr>
                  </a:outerShdw>
                </a:effectLst>
              </a:rPr>
              <a:t>(Nobody is harmed)</a:t>
            </a:r>
          </a:p>
        </p:txBody>
      </p:sp>
      <p:pic>
        <p:nvPicPr>
          <p:cNvPr id="4" name="Picture 3">
            <a:extLst>
              <a:ext uri="{FF2B5EF4-FFF2-40B4-BE49-F238E27FC236}">
                <a16:creationId xmlns:a16="http://schemas.microsoft.com/office/drawing/2014/main" id="{AF3A4962-A0A1-AD6C-97E8-474C8D323AFB}"/>
              </a:ext>
            </a:extLst>
          </p:cNvPr>
          <p:cNvPicPr>
            <a:picLocks noChangeAspect="1"/>
          </p:cNvPicPr>
          <p:nvPr/>
        </p:nvPicPr>
        <p:blipFill>
          <a:blip r:embed="rId4"/>
          <a:stretch>
            <a:fillRect/>
          </a:stretch>
        </p:blipFill>
        <p:spPr>
          <a:xfrm>
            <a:off x="11195" y="-297"/>
            <a:ext cx="12192528" cy="6858297"/>
          </a:xfrm>
          <a:prstGeom prst="rect">
            <a:avLst/>
          </a:prstGeom>
        </p:spPr>
      </p:pic>
    </p:spTree>
    <p:extLst>
      <p:ext uri="{BB962C8B-B14F-4D97-AF65-F5344CB8AC3E}">
        <p14:creationId xmlns:p14="http://schemas.microsoft.com/office/powerpoint/2010/main" val="3384278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18DE2C4-2199-5418-E6F0-F08F816C53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6106E2-C27F-6285-B985-B061524D3E82}"/>
              </a:ext>
            </a:extLst>
          </p:cNvPr>
          <p:cNvSpPr>
            <a:spLocks noGrp="1"/>
          </p:cNvSpPr>
          <p:nvPr>
            <p:ph type="ctrTitle"/>
          </p:nvPr>
        </p:nvSpPr>
        <p:spPr>
          <a:xfrm>
            <a:off x="597877" y="0"/>
            <a:ext cx="11019692" cy="3428999"/>
          </a:xfrm>
        </p:spPr>
        <p:txBody>
          <a:bodyPr anchor="t">
            <a:normAutofit/>
          </a:bodyPr>
          <a:lstStyle/>
          <a:p>
            <a:pPr algn="r">
              <a:lnSpc>
                <a:spcPct val="100000"/>
              </a:lnSpc>
            </a:pPr>
            <a:r>
              <a:rPr lang="en-US" sz="7200" b="1" dirty="0">
                <a:solidFill>
                  <a:schemeClr val="accent2">
                    <a:lumMod val="40000"/>
                    <a:lumOff val="60000"/>
                  </a:schemeClr>
                </a:solidFill>
                <a:effectLst>
                  <a:outerShdw blurRad="38100" dist="38100" dir="2700000" algn="tl">
                    <a:srgbClr val="000000">
                      <a:alpha val="43137"/>
                    </a:srgbClr>
                  </a:outerShdw>
                </a:effectLst>
                <a:latin typeface="Boucherie Block" panose="02000506000000020004" pitchFamily="2" charset="0"/>
              </a:rPr>
              <a:t>Some of the</a:t>
            </a:r>
            <a:br>
              <a:rPr lang="en-US" sz="7200" b="1" dirty="0">
                <a:solidFill>
                  <a:schemeClr val="accent2">
                    <a:lumMod val="40000"/>
                    <a:lumOff val="60000"/>
                  </a:schemeClr>
                </a:solidFill>
                <a:effectLst>
                  <a:outerShdw blurRad="38100" dist="38100" dir="2700000" algn="tl">
                    <a:srgbClr val="000000">
                      <a:alpha val="43137"/>
                    </a:srgbClr>
                  </a:outerShdw>
                </a:effectLst>
                <a:latin typeface="Boucherie Block" panose="02000506000000020004" pitchFamily="2" charset="0"/>
              </a:rPr>
            </a:br>
            <a:r>
              <a:rPr lang="en-US" sz="7200" b="1" dirty="0">
                <a:solidFill>
                  <a:schemeClr val="accent2">
                    <a:lumMod val="40000"/>
                    <a:lumOff val="60000"/>
                  </a:schemeClr>
                </a:solidFill>
                <a:effectLst>
                  <a:outerShdw blurRad="38100" dist="38100" dir="2700000" algn="tl">
                    <a:srgbClr val="000000">
                      <a:alpha val="43137"/>
                    </a:srgbClr>
                  </a:outerShdw>
                </a:effectLst>
                <a:latin typeface="Boucherie Block" panose="02000506000000020004" pitchFamily="2" charset="0"/>
              </a:rPr>
              <a:t>Secret Sins</a:t>
            </a:r>
            <a:br>
              <a:rPr lang="en-US" sz="7200" b="1" dirty="0">
                <a:solidFill>
                  <a:schemeClr val="accent2">
                    <a:lumMod val="40000"/>
                    <a:lumOff val="60000"/>
                  </a:schemeClr>
                </a:solidFill>
                <a:effectLst>
                  <a:outerShdw blurRad="38100" dist="38100" dir="2700000" algn="tl">
                    <a:srgbClr val="000000">
                      <a:alpha val="43137"/>
                    </a:srgbClr>
                  </a:outerShdw>
                </a:effectLst>
                <a:latin typeface="Boucherie Block" panose="02000506000000020004" pitchFamily="2" charset="0"/>
              </a:rPr>
            </a:br>
            <a:r>
              <a:rPr lang="en-US" sz="7200" b="1" dirty="0">
                <a:solidFill>
                  <a:schemeClr val="accent2">
                    <a:lumMod val="40000"/>
                    <a:lumOff val="60000"/>
                  </a:schemeClr>
                </a:solidFill>
                <a:effectLst>
                  <a:outerShdw blurRad="38100" dist="38100" dir="2700000" algn="tl">
                    <a:srgbClr val="000000">
                      <a:alpha val="43137"/>
                    </a:srgbClr>
                  </a:outerShdw>
                </a:effectLst>
                <a:latin typeface="Boucherie Block" panose="02000506000000020004" pitchFamily="2" charset="0"/>
              </a:rPr>
              <a:t>We Must Combat</a:t>
            </a:r>
          </a:p>
        </p:txBody>
      </p:sp>
      <p:sp>
        <p:nvSpPr>
          <p:cNvPr id="3" name="Subtitle 2">
            <a:extLst>
              <a:ext uri="{FF2B5EF4-FFF2-40B4-BE49-F238E27FC236}">
                <a16:creationId xmlns:a16="http://schemas.microsoft.com/office/drawing/2014/main" id="{71CA0656-D52A-86D3-DE39-6796844ACE0C}"/>
              </a:ext>
            </a:extLst>
          </p:cNvPr>
          <p:cNvSpPr>
            <a:spLocks noGrp="1"/>
          </p:cNvSpPr>
          <p:nvPr>
            <p:ph type="subTitle" idx="1"/>
          </p:nvPr>
        </p:nvSpPr>
        <p:spPr>
          <a:xfrm>
            <a:off x="457200" y="3659551"/>
            <a:ext cx="11160369" cy="2653325"/>
          </a:xfrm>
        </p:spPr>
        <p:txBody>
          <a:bodyPr>
            <a:normAutofit fontScale="92500"/>
          </a:bodyPr>
          <a:lstStyle/>
          <a:p>
            <a:pPr algn="l"/>
            <a:r>
              <a:rPr lang="en-US" sz="4800" b="1" dirty="0">
                <a:solidFill>
                  <a:schemeClr val="accent2">
                    <a:lumMod val="40000"/>
                    <a:lumOff val="60000"/>
                  </a:schemeClr>
                </a:solidFill>
                <a:effectLst>
                  <a:outerShdw blurRad="38100" dist="38100" dir="2700000" algn="tl">
                    <a:srgbClr val="000000">
                      <a:alpha val="43137"/>
                    </a:srgbClr>
                  </a:outerShdw>
                </a:effectLst>
              </a:rPr>
              <a:t>                                 Hate                     Fornication</a:t>
            </a:r>
          </a:p>
          <a:p>
            <a:pPr algn="l"/>
            <a:r>
              <a:rPr lang="en-US" sz="4800" b="1" dirty="0">
                <a:solidFill>
                  <a:schemeClr val="accent2">
                    <a:lumMod val="40000"/>
                    <a:lumOff val="60000"/>
                  </a:schemeClr>
                </a:solidFill>
                <a:effectLst>
                  <a:outerShdw blurRad="38100" dist="38100" dir="2700000" algn="tl">
                    <a:srgbClr val="000000">
                      <a:alpha val="43137"/>
                    </a:srgbClr>
                  </a:outerShdw>
                </a:effectLst>
              </a:rPr>
              <a:t>                                        Pornography</a:t>
            </a:r>
          </a:p>
          <a:p>
            <a:pPr algn="l"/>
            <a:r>
              <a:rPr lang="en-US" sz="4800" b="1" dirty="0">
                <a:solidFill>
                  <a:schemeClr val="accent2">
                    <a:lumMod val="40000"/>
                    <a:lumOff val="60000"/>
                  </a:schemeClr>
                </a:solidFill>
                <a:effectLst>
                  <a:outerShdw blurRad="38100" dist="38100" dir="2700000" algn="tl">
                    <a:srgbClr val="000000">
                      <a:alpha val="43137"/>
                    </a:srgbClr>
                  </a:outerShdw>
                </a:effectLst>
              </a:rPr>
              <a:t>                                                     Alcohol / Drugs</a:t>
            </a:r>
          </a:p>
          <a:p>
            <a:pPr algn="r"/>
            <a:endParaRPr lang="en-US" sz="4800" dirty="0">
              <a:solidFill>
                <a:schemeClr val="accent2">
                  <a:lumMod val="40000"/>
                  <a:lumOff val="60000"/>
                </a:schemeClr>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7C29D835-D694-9CEF-7A30-A0B4FA63194F}"/>
              </a:ext>
            </a:extLst>
          </p:cNvPr>
          <p:cNvPicPr>
            <a:picLocks noChangeAspect="1"/>
          </p:cNvPicPr>
          <p:nvPr/>
        </p:nvPicPr>
        <p:blipFill>
          <a:blip r:embed="rId4"/>
          <a:stretch>
            <a:fillRect/>
          </a:stretch>
        </p:blipFill>
        <p:spPr>
          <a:xfrm>
            <a:off x="11195" y="0"/>
            <a:ext cx="12192000" cy="6858000"/>
          </a:xfrm>
          <a:prstGeom prst="rect">
            <a:avLst/>
          </a:prstGeom>
        </p:spPr>
      </p:pic>
    </p:spTree>
    <p:extLst>
      <p:ext uri="{BB962C8B-B14F-4D97-AF65-F5344CB8AC3E}">
        <p14:creationId xmlns:p14="http://schemas.microsoft.com/office/powerpoint/2010/main" val="1988224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win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C6FBB8C-DA43-8D09-D3CD-1620AC47E7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20C49E-B578-C199-F124-C4DFD286D918}"/>
              </a:ext>
            </a:extLst>
          </p:cNvPr>
          <p:cNvSpPr>
            <a:spLocks noGrp="1"/>
          </p:cNvSpPr>
          <p:nvPr>
            <p:ph type="ctrTitle"/>
          </p:nvPr>
        </p:nvSpPr>
        <p:spPr>
          <a:xfrm>
            <a:off x="597877" y="298939"/>
            <a:ext cx="11019692" cy="2356338"/>
          </a:xfrm>
        </p:spPr>
        <p:txBody>
          <a:bodyPr anchor="t">
            <a:normAutofit/>
          </a:bodyPr>
          <a:lstStyle/>
          <a:p>
            <a:pPr algn="r">
              <a:lnSpc>
                <a:spcPct val="100000"/>
              </a:lnSpc>
            </a:pPr>
            <a:r>
              <a:rPr lang="en-US" sz="7200" b="1" dirty="0">
                <a:solidFill>
                  <a:schemeClr val="accent2">
                    <a:lumMod val="40000"/>
                    <a:lumOff val="60000"/>
                  </a:schemeClr>
                </a:solidFill>
                <a:effectLst>
                  <a:outerShdw blurRad="38100" dist="38100" dir="2700000" algn="tl">
                    <a:srgbClr val="000000">
                      <a:alpha val="43137"/>
                    </a:srgbClr>
                  </a:outerShdw>
                </a:effectLst>
                <a:latin typeface="Boucherie Block" panose="02000506000000020004" pitchFamily="2" charset="0"/>
              </a:rPr>
              <a:t>How to Resist</a:t>
            </a:r>
            <a:br>
              <a:rPr lang="en-US" sz="7200" b="1" dirty="0">
                <a:solidFill>
                  <a:schemeClr val="accent2">
                    <a:lumMod val="40000"/>
                    <a:lumOff val="60000"/>
                  </a:schemeClr>
                </a:solidFill>
                <a:effectLst>
                  <a:outerShdw blurRad="38100" dist="38100" dir="2700000" algn="tl">
                    <a:srgbClr val="000000">
                      <a:alpha val="43137"/>
                    </a:srgbClr>
                  </a:outerShdw>
                </a:effectLst>
                <a:latin typeface="Boucherie Block" panose="02000506000000020004" pitchFamily="2" charset="0"/>
              </a:rPr>
            </a:br>
            <a:r>
              <a:rPr lang="en-US" sz="7200" b="1" dirty="0">
                <a:solidFill>
                  <a:schemeClr val="accent2">
                    <a:lumMod val="40000"/>
                    <a:lumOff val="60000"/>
                  </a:schemeClr>
                </a:solidFill>
                <a:effectLst>
                  <a:outerShdw blurRad="38100" dist="38100" dir="2700000" algn="tl">
                    <a:srgbClr val="000000">
                      <a:alpha val="43137"/>
                    </a:srgbClr>
                  </a:outerShdw>
                </a:effectLst>
                <a:latin typeface="Boucherie Block" panose="02000506000000020004" pitchFamily="2" charset="0"/>
              </a:rPr>
              <a:t>Secret Sins</a:t>
            </a:r>
          </a:p>
        </p:txBody>
      </p:sp>
      <p:sp>
        <p:nvSpPr>
          <p:cNvPr id="3" name="Subtitle 2">
            <a:extLst>
              <a:ext uri="{FF2B5EF4-FFF2-40B4-BE49-F238E27FC236}">
                <a16:creationId xmlns:a16="http://schemas.microsoft.com/office/drawing/2014/main" id="{F94B52AB-6835-D5F3-3F01-7A6FE2D341D5}"/>
              </a:ext>
            </a:extLst>
          </p:cNvPr>
          <p:cNvSpPr>
            <a:spLocks noGrp="1"/>
          </p:cNvSpPr>
          <p:nvPr>
            <p:ph type="subTitle" idx="1"/>
          </p:nvPr>
        </p:nvSpPr>
        <p:spPr>
          <a:xfrm>
            <a:off x="457200" y="2655277"/>
            <a:ext cx="11160369" cy="3657600"/>
          </a:xfrm>
        </p:spPr>
        <p:txBody>
          <a:bodyPr>
            <a:normAutofit/>
          </a:bodyPr>
          <a:lstStyle/>
          <a:p>
            <a:pPr algn="l"/>
            <a:r>
              <a:rPr lang="en-US" sz="4400" b="1" dirty="0">
                <a:solidFill>
                  <a:schemeClr val="accent2">
                    <a:lumMod val="40000"/>
                    <a:lumOff val="60000"/>
                  </a:schemeClr>
                </a:solidFill>
                <a:effectLst>
                  <a:outerShdw blurRad="38100" dist="38100" dir="2700000" algn="tl">
                    <a:srgbClr val="000000">
                      <a:alpha val="43137"/>
                    </a:srgbClr>
                  </a:outerShdw>
                </a:effectLst>
              </a:rPr>
              <a:t>                                Hold Ourselves Accountable</a:t>
            </a:r>
          </a:p>
          <a:p>
            <a:pPr algn="l"/>
            <a:r>
              <a:rPr lang="en-US" sz="4400" b="1" dirty="0">
                <a:solidFill>
                  <a:schemeClr val="accent2">
                    <a:lumMod val="40000"/>
                    <a:lumOff val="60000"/>
                  </a:schemeClr>
                </a:solidFill>
                <a:effectLst>
                  <a:outerShdw blurRad="38100" dist="38100" dir="2700000" algn="tl">
                    <a:srgbClr val="000000">
                      <a:alpha val="43137"/>
                    </a:srgbClr>
                  </a:outerShdw>
                </a:effectLst>
              </a:rPr>
              <a:t>                             Seek forgiveness/repent</a:t>
            </a:r>
          </a:p>
          <a:p>
            <a:pPr algn="l"/>
            <a:r>
              <a:rPr lang="en-US" sz="4400" b="1" dirty="0">
                <a:solidFill>
                  <a:schemeClr val="accent2">
                    <a:lumMod val="40000"/>
                    <a:lumOff val="60000"/>
                  </a:schemeClr>
                </a:solidFill>
                <a:effectLst>
                  <a:outerShdw blurRad="38100" dist="38100" dir="2700000" algn="tl">
                    <a:srgbClr val="000000">
                      <a:alpha val="43137"/>
                    </a:srgbClr>
                  </a:outerShdw>
                </a:effectLst>
              </a:rPr>
              <a:t>                          Ask for God’s Help</a:t>
            </a:r>
          </a:p>
          <a:p>
            <a:pPr algn="l"/>
            <a:r>
              <a:rPr lang="en-US" sz="4400" b="1" dirty="0">
                <a:solidFill>
                  <a:schemeClr val="accent2">
                    <a:lumMod val="40000"/>
                    <a:lumOff val="60000"/>
                  </a:schemeClr>
                </a:solidFill>
                <a:effectLst>
                  <a:outerShdw blurRad="38100" dist="38100" dir="2700000" algn="tl">
                    <a:srgbClr val="000000">
                      <a:alpha val="43137"/>
                    </a:srgbClr>
                  </a:outerShdw>
                </a:effectLst>
              </a:rPr>
              <a:t>                       Arrange Thoughts and Words</a:t>
            </a:r>
          </a:p>
          <a:p>
            <a:pPr algn="l"/>
            <a:r>
              <a:rPr lang="en-US" sz="4400" b="1" dirty="0">
                <a:solidFill>
                  <a:schemeClr val="accent2">
                    <a:lumMod val="40000"/>
                    <a:lumOff val="60000"/>
                  </a:schemeClr>
                </a:solidFill>
                <a:effectLst>
                  <a:outerShdw blurRad="38100" dist="38100" dir="2700000" algn="tl">
                    <a:srgbClr val="000000">
                      <a:alpha val="43137"/>
                    </a:srgbClr>
                  </a:outerShdw>
                </a:effectLst>
              </a:rPr>
              <a:t>                    Respect God’s Judgment</a:t>
            </a:r>
          </a:p>
          <a:p>
            <a:pPr algn="r"/>
            <a:endParaRPr lang="en-US" sz="4800" dirty="0">
              <a:solidFill>
                <a:schemeClr val="accent2">
                  <a:lumMod val="40000"/>
                  <a:lumOff val="60000"/>
                </a:schemeClr>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DD20E82-446D-356D-76CB-BEDF95538750}"/>
              </a:ext>
            </a:extLst>
          </p:cNvPr>
          <p:cNvPicPr>
            <a:picLocks noChangeAspect="1"/>
          </p:cNvPicPr>
          <p:nvPr/>
        </p:nvPicPr>
        <p:blipFill>
          <a:blip r:embed="rId4"/>
          <a:stretch>
            <a:fillRect/>
          </a:stretch>
        </p:blipFill>
        <p:spPr>
          <a:xfrm>
            <a:off x="11195" y="0"/>
            <a:ext cx="12192000" cy="6858000"/>
          </a:xfrm>
          <a:prstGeom prst="rect">
            <a:avLst/>
          </a:prstGeom>
        </p:spPr>
      </p:pic>
    </p:spTree>
    <p:extLst>
      <p:ext uri="{BB962C8B-B14F-4D97-AF65-F5344CB8AC3E}">
        <p14:creationId xmlns:p14="http://schemas.microsoft.com/office/powerpoint/2010/main" val="3585967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win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DF89059-7DCC-3D65-51DB-443C602CBA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65451A-26DE-F5E2-E526-4D2E008AAFE0}"/>
              </a:ext>
            </a:extLst>
          </p:cNvPr>
          <p:cNvSpPr>
            <a:spLocks noGrp="1"/>
          </p:cNvSpPr>
          <p:nvPr>
            <p:ph type="ctrTitle"/>
          </p:nvPr>
        </p:nvSpPr>
        <p:spPr>
          <a:xfrm>
            <a:off x="4448908" y="529497"/>
            <a:ext cx="7168661" cy="1316890"/>
          </a:xfrm>
        </p:spPr>
        <p:txBody>
          <a:bodyPr anchor="t">
            <a:normAutofit/>
          </a:bodyPr>
          <a:lstStyle/>
          <a:p>
            <a:pPr algn="r"/>
            <a:r>
              <a:rPr lang="en-US" sz="8000" b="1" dirty="0">
                <a:solidFill>
                  <a:schemeClr val="accent2">
                    <a:lumMod val="40000"/>
                    <a:lumOff val="60000"/>
                  </a:schemeClr>
                </a:solidFill>
                <a:effectLst>
                  <a:outerShdw blurRad="38100" dist="38100" dir="2700000" algn="tl">
                    <a:srgbClr val="000000">
                      <a:alpha val="43137"/>
                    </a:srgbClr>
                  </a:outerShdw>
                </a:effectLst>
                <a:latin typeface="Boucherie Block" panose="02000506000000020004" pitchFamily="2" charset="0"/>
              </a:rPr>
              <a:t>Conclusion</a:t>
            </a:r>
          </a:p>
        </p:txBody>
      </p:sp>
      <p:sp>
        <p:nvSpPr>
          <p:cNvPr id="3" name="Subtitle 2">
            <a:extLst>
              <a:ext uri="{FF2B5EF4-FFF2-40B4-BE49-F238E27FC236}">
                <a16:creationId xmlns:a16="http://schemas.microsoft.com/office/drawing/2014/main" id="{B0E0B0FD-5DF9-B3AC-6C8B-DC320D5AA12A}"/>
              </a:ext>
            </a:extLst>
          </p:cNvPr>
          <p:cNvSpPr>
            <a:spLocks noGrp="1"/>
          </p:cNvSpPr>
          <p:nvPr>
            <p:ph type="subTitle" idx="1"/>
          </p:nvPr>
        </p:nvSpPr>
        <p:spPr>
          <a:xfrm>
            <a:off x="4167553" y="2145322"/>
            <a:ext cx="7684477" cy="4306277"/>
          </a:xfrm>
        </p:spPr>
        <p:txBody>
          <a:bodyPr>
            <a:normAutofit/>
          </a:bodyPr>
          <a:lstStyle/>
          <a:p>
            <a:r>
              <a:rPr lang="en-US" sz="4800" dirty="0">
                <a:solidFill>
                  <a:schemeClr val="accent2">
                    <a:lumMod val="40000"/>
                    <a:lumOff val="60000"/>
                  </a:schemeClr>
                </a:solidFill>
                <a:effectLst>
                  <a:outerShdw blurRad="38100" dist="38100" dir="2700000" algn="tl">
                    <a:srgbClr val="000000">
                      <a:alpha val="43137"/>
                    </a:srgbClr>
                  </a:outerShdw>
                </a:effectLst>
                <a:latin typeface="Fairwater Script" panose="020F0502020204030204" pitchFamily="2" charset="0"/>
              </a:rPr>
              <a:t>“Let the words of my mouth and the meditation of my heart be acceptable in Your sight, O Lord, my strength and my Redeemer.”</a:t>
            </a:r>
          </a:p>
          <a:p>
            <a:pPr algn="r"/>
            <a:r>
              <a:rPr lang="en-US" sz="4800" dirty="0">
                <a:solidFill>
                  <a:schemeClr val="accent2">
                    <a:lumMod val="40000"/>
                    <a:lumOff val="60000"/>
                  </a:schemeClr>
                </a:solidFill>
                <a:effectLst>
                  <a:outerShdw blurRad="38100" dist="38100" dir="2700000" algn="tl">
                    <a:srgbClr val="000000">
                      <a:alpha val="43137"/>
                    </a:srgbClr>
                  </a:outerShdw>
                </a:effectLst>
              </a:rPr>
              <a:t>(19:14)</a:t>
            </a:r>
          </a:p>
        </p:txBody>
      </p:sp>
      <p:pic>
        <p:nvPicPr>
          <p:cNvPr id="4" name="Picture 3">
            <a:extLst>
              <a:ext uri="{FF2B5EF4-FFF2-40B4-BE49-F238E27FC236}">
                <a16:creationId xmlns:a16="http://schemas.microsoft.com/office/drawing/2014/main" id="{628EBF50-D603-43EE-1454-B6CE5E966B5A}"/>
              </a:ext>
            </a:extLst>
          </p:cNvPr>
          <p:cNvPicPr>
            <a:picLocks noChangeAspect="1"/>
          </p:cNvPicPr>
          <p:nvPr/>
        </p:nvPicPr>
        <p:blipFill>
          <a:blip r:embed="rId4"/>
          <a:stretch>
            <a:fillRect/>
          </a:stretch>
        </p:blipFill>
        <p:spPr>
          <a:xfrm>
            <a:off x="-528" y="0"/>
            <a:ext cx="12192000" cy="6858000"/>
          </a:xfrm>
          <a:prstGeom prst="rect">
            <a:avLst/>
          </a:prstGeom>
        </p:spPr>
      </p:pic>
    </p:spTree>
    <p:extLst>
      <p:ext uri="{BB962C8B-B14F-4D97-AF65-F5344CB8AC3E}">
        <p14:creationId xmlns:p14="http://schemas.microsoft.com/office/powerpoint/2010/main" val="2856826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wind"/>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122</TotalTime>
  <Words>1687</Words>
  <Application>Microsoft Office PowerPoint</Application>
  <PresentationFormat>Widescreen</PresentationFormat>
  <Paragraphs>77</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Aptos</vt:lpstr>
      <vt:lpstr>Aptos Display</vt:lpstr>
      <vt:lpstr>Arial</vt:lpstr>
      <vt:lpstr>Boucherie Block</vt:lpstr>
      <vt:lpstr>Fairwater Script</vt:lpstr>
      <vt:lpstr>Office Theme</vt:lpstr>
      <vt:lpstr>Secret Sins</vt:lpstr>
      <vt:lpstr>The Deception Of Secret Sins</vt:lpstr>
      <vt:lpstr>Some of the Secret Sins We Must Combat</vt:lpstr>
      <vt:lpstr>How to Resist Secret Sins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Secret Sins</dc:title>
  <dc:creator>Stan Cox</dc:creator>
  <cp:lastModifiedBy>Stan Cox</cp:lastModifiedBy>
  <cp:revision>1</cp:revision>
  <cp:lastPrinted>2024-02-17T23:47:19Z</cp:lastPrinted>
  <dcterms:created xsi:type="dcterms:W3CDTF">2024-02-17T17:35:05Z</dcterms:created>
  <dcterms:modified xsi:type="dcterms:W3CDTF">2024-02-17T23:47:31Z</dcterms:modified>
</cp:coreProperties>
</file>