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6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Six feet under" panose="020000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14"/>
    <a:srgbClr val="E9BE8B"/>
    <a:srgbClr val="DE9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3643" autoAdjust="0"/>
  </p:normalViewPr>
  <p:slideViewPr>
    <p:cSldViewPr snapToGrid="0">
      <p:cViewPr varScale="1">
        <p:scale>
          <a:sx n="42" d="100"/>
          <a:sy n="42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54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BD63F-724F-4D35-B80A-9B6A0985D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1"/>
            <a:ext cx="3175686" cy="568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800" dirty="0">
                <a:latin typeface="Six feet under" panose="02000000000000000000" pitchFamily="2" charset="0"/>
              </a:rPr>
              <a:t>Slow to Anger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51417-DA8A-4B1F-A04A-D32C059263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October 6,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22254-A97B-4752-94EF-77F3C8E18A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533A8-678B-46B0-A853-A61F05D5B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0F6F1F73-A491-4C26-B483-4D2AA6216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5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18A9-28B9-4F3C-B4BE-FCE262D7161B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8DB2-0831-43AE-97C3-86D65CC4E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Scripture Reading before lesson is James 1:19-22.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103:8-12),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 Lord is merciful and gracious, slow to anger, and abounding in mercy.</a:t>
            </a:r>
            <a:br>
              <a:rPr lang="en-US" i="1" dirty="0"/>
            </a:br>
            <a:r>
              <a:rPr lang="en-US" i="1" baseline="30000" dirty="0"/>
              <a:t>9</a:t>
            </a:r>
            <a:r>
              <a:rPr lang="en-US" i="1" dirty="0"/>
              <a:t> He will not always strive with us, nor will He keep His anger forever. </a:t>
            </a:r>
            <a:r>
              <a:rPr lang="en-US" i="1" baseline="30000" dirty="0"/>
              <a:t>10</a:t>
            </a:r>
            <a:r>
              <a:rPr lang="en-US" i="1" dirty="0"/>
              <a:t> He has not dealt with us according to our sins, nor punished us according to our iniquities. </a:t>
            </a:r>
            <a:r>
              <a:rPr lang="en-US" i="1" baseline="30000" dirty="0"/>
              <a:t>11</a:t>
            </a:r>
            <a:r>
              <a:rPr lang="en-US" i="1" dirty="0"/>
              <a:t> For as the heavens are high above the earth, so great is His mercy toward those who fear Him; </a:t>
            </a:r>
            <a:r>
              <a:rPr lang="en-US" i="1" baseline="30000" dirty="0"/>
              <a:t>12</a:t>
            </a:r>
            <a:r>
              <a:rPr lang="en-US" i="1" dirty="0"/>
              <a:t> as far as the east is from the west, so far has He removed our transgressions from us.”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grateful that our God is a merciful God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sore provoke Him with our sin, but He is slow to anger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this, as in all things, we are to heed his example!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Holiness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Peter 1:15-16),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but as He who called you is holy, you also be holy in all your conduct,</a:t>
            </a:r>
            <a:r>
              <a:rPr lang="en-US" i="1" baseline="30000" dirty="0"/>
              <a:t> 16</a:t>
            </a:r>
            <a:r>
              <a:rPr lang="en-US" i="1" dirty="0"/>
              <a:t> because it is written, “Be holy, for I am holy.”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God is Holy, we are to be Holy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because God is slow to anger, we are to be slow to anger as well!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(James 1:19-20),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So then, my beloved brethren, let every man be swift to hear, slow to speak, slow to wrath;</a:t>
            </a:r>
            <a:r>
              <a:rPr lang="en-US" i="1" baseline="30000" dirty="0"/>
              <a:t> 20</a:t>
            </a:r>
            <a:r>
              <a:rPr lang="en-US" i="1" dirty="0"/>
              <a:t> for the wrath of man does not produce the righteousness of God.”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Anger is not inherently sinful  (Remember this morning, Jesus’ anger in the temple)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(Ephesians 4:25) [Paul quotes Psalm 4],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Be angry, and do not sin”: do not let the sun go down on your wrath,</a:t>
            </a:r>
            <a:r>
              <a:rPr lang="en-US" i="1" baseline="30000" dirty="0"/>
              <a:t> 27</a:t>
            </a:r>
            <a:r>
              <a:rPr lang="en-US" i="1" dirty="0"/>
              <a:t> nor give place to the devil.”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text in Psalm 103 illustrates this with God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slow to become angry (despite our sinful provocations)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anger was tempered by mercy.  He was not angry forever!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retain our anger we sin (“do not let the sun go down on your wrath.”)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(Colossians 3:8),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now you yourselves are to put off all these: anger, wrath, malice, blasphemy, filthy language out of your mouth.”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idea of anger here is a settled disposition of anger or agitation.  (You hear of ask, “Why is he such an angry person?”)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act upon our anger we sin (“nor give place to the devil”)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(Galatians 5:20) [Work of the flesh],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“outbursts of wrath” (“will not inherit the kingdom of God”, 21)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 borrowed from an article by Joe Price title, Why Are You Angry?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8DB2-0831-43AE-97C3-86D65CC4E6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1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ANGER CAN DEVELOP AND ERUPT FROM MANY 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Others Don’t Do What We Demand of Them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(Numbers 24:10),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Then </a:t>
            </a:r>
            <a:r>
              <a:rPr lang="en-US" i="1" dirty="0" err="1"/>
              <a:t>Balak's</a:t>
            </a:r>
            <a:r>
              <a:rPr lang="en-US" i="1" dirty="0"/>
              <a:t> anger was aroused against Balaam, and he struck his hands together; and </a:t>
            </a:r>
            <a:r>
              <a:rPr lang="en-US" i="1" dirty="0" err="1"/>
              <a:t>Balak</a:t>
            </a:r>
            <a:r>
              <a:rPr lang="en-US" i="1" dirty="0"/>
              <a:t> said to Balaam, “I called you to curse my enemies, and look, you have bountifully blessed them these three times!”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Envy, Jealousy and Selfishness are Triggers of Anger,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(Cain’s envy led to murdering his brother Abel, Gen. 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Guilt and Shame Can Lead to Anger,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(Stephen’s harsh rebuke of the Jews led to their stoning him, Acts 7:54)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Are Sinned Against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25:23),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 north wind brings forth rain, and a backbiting tongue an angry countenance.”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others:  frustration, unresolved issues, unrealized expectations, etc., etc., etc.,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KNOW THE DANGERS OF ANGER AND REFUSE TO BE ANGRY.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The Quick-Tempered Person Acts Foolishly, often with Evil Intentions,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distinction in law between premeditated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unmeditated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murder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Premeditation could be from anger, or be “cold-blooded”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Unmeditated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almost always is caused by losing a temper.  (I didn’t mean to!, does not excuse evil action!)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14:17),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 quick-tempered man acts foolishly, and a man of wicked intentions is hated.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Remember, “I didn’t mean to” will not excuse actions in the judgment  “Be angry, and do not sin!”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Anger Drives Away Those Who Should be Close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for “You Always Hurt the One You Love” (The Mills Brothers),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always hurt the one you love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one you shouldn't hurt at all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always take the sweetest rose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Crush it, till the petals fall</a:t>
            </a:r>
          </a:p>
          <a:p>
            <a:pPr algn="ctr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always break the kindest heart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hasty word you can't recall, so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 broke your heart last night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because I love you most of all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should not be true, and is without any justification at all!  Anger, leading to unkind words and actions, drive those you love away!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21:19),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Better to dwell in the wilderness, than with a contentious and angry woman.”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carefully Paul’s words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(Philippians 2:1-4),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Therefore if there is any consolation in Christ, if any comfort of love, if any fellowship of the Spirit, if any affection and mercy,</a:t>
            </a:r>
            <a:r>
              <a:rPr lang="en-US" b="0" i="1" baseline="30000" dirty="0"/>
              <a:t> 2</a:t>
            </a:r>
            <a:r>
              <a:rPr lang="en-US" b="0" i="1" dirty="0"/>
              <a:t> fulfill my joy by being like-minded, having the same love, being of one accord, of one mind.</a:t>
            </a:r>
            <a:r>
              <a:rPr lang="en-US" b="0" i="1" baseline="30000" dirty="0"/>
              <a:t> 3</a:t>
            </a:r>
            <a:r>
              <a:rPr lang="en-US" b="0" i="1" dirty="0"/>
              <a:t> Let nothing be done through selfish ambition or conceit, but in lowliness of mind let each esteem others better than himself.</a:t>
            </a:r>
            <a:r>
              <a:rPr lang="en-US" b="0" i="1" baseline="30000" dirty="0"/>
              <a:t> 4</a:t>
            </a:r>
            <a:r>
              <a:rPr lang="en-US" b="0" i="1" dirty="0"/>
              <a:t> Let each of you look out not only for his own interests, but also for the interests of others.”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Anger Aggravates Problems and Leads to More Sin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29:22),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An angry man stirs up strife, and a furious man abounds in transgression.”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Easily demonstrated in our own experience (all of us have anecdotes where we or others, because of anger, who sinned.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Lies, gossip, hurtful actions like, angry words,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brawlings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theft, rape, murder. From small sins to egregious acts, so often anger lies at the core.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(James 1:20), [truly],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wrath of man does not produce the righteousness of God.”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8DB2-0831-43AE-97C3-86D65CC4E6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5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Anger Rests in Bosom of Fools,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(Ecclesiastes 7:9),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Do not hasten in your spirit to be angry, for anger rests in the bosom of fools.”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Discretion and Overcome the Impulses that Lead to Anger,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19:11),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 discretion of a man makes him slow to anger, and his glory is to overlook a transgression.”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29:11),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 fool vents all his feelings, but a wise man holds them back.”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“I can’t help it” will not fly in the day of judgment.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 Exercise discipline and self control.  </a:t>
            </a:r>
            <a:r>
              <a:rPr lang="en-US" b="1" dirty="0"/>
              <a:t>BE SLOW TO ANGER!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8DB2-0831-43AE-97C3-86D65CC4E6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5742-E0A1-4A2E-9965-43A37B7EA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B8CEB-847B-45F9-AC46-EAF6A4902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BC3F3-A9E5-4DAE-BCF8-C056F4E1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E47C-98A1-480D-9657-C9FCC8DD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F88A-0754-4E9E-A01A-04822579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0D43-FB39-4088-A235-BA81C6A7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483F3-F36C-43E6-AF48-32D9013E5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FEEAE-31B8-4A15-99CB-7EA252A4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A671C-AAAA-4CE1-990B-9BCFA226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827D-2C33-4AC0-A587-36CB5520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98A9C-B638-42AB-8B0F-03F342BA5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644DE-5399-4C4E-84A8-56288ADDB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FCB66-C831-4B61-B1B3-8F79FE58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08201-94AD-4A05-A714-99AD702E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99C6-D3FB-4E88-BF10-90F52A91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135B-B2A3-40F4-AA7A-A0284FED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E812B-6ED1-43A1-A4C6-FAAEBB2E8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689FB-9656-47C1-9B12-18782796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504E-0277-4F35-A103-FBC22368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A965-1DD2-42D9-9E78-64E3A11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02A6-EAC6-4135-8FEC-3AC10D72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F26A0-C4C8-4808-9862-6E0C279DE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7E93-4D7B-4B9B-B49B-505DEDF2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800DF-FE37-4D5F-AB4B-C5590F1D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1183-539D-4273-9C5D-3F4C44BC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3C9E-CA07-48E6-99AB-D6DA4333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A72D-2C16-4D01-98D9-CDD20D679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D96CE-7AE4-4EA0-987B-75C308363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34973-1FA2-4B53-BD34-D258B297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F7629-7869-4F65-B89A-57BFC94D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75730-66EC-4C14-9386-285E7B94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7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5FCC-9EB6-4A7D-AC58-E07438B5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F4C61-6F18-4D97-B118-A1C97507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CD6B9-0E2C-4412-964C-E386DEB5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8015F-1113-4E49-81FA-3EA227847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87356-5392-450D-84E7-0B4F01FBD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37E2B-7A3E-49F3-99F2-8C127F03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845AA-AE70-43CC-A89C-07DB31EB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6C3DC-0953-427E-B3B7-05090141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163D-40EE-41A6-8605-6ADE5F96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E3B92-8C70-4D0F-B01E-69CB81C5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8DCCF-74C1-493A-A338-A5D17B9B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E6E15-6362-45DC-9FAD-A6E3A780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2D9EC-5122-42BA-AE8B-7EA26839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AC897-FE04-493E-9924-32B30D4F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1E8C5-560F-408F-8ED1-2864EA47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87A2-DABB-463E-86C0-2D5F238F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F8AB-0A55-4851-B52F-2F41946A2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A130C-E192-42A5-8C56-5CA496CB4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9F116-EA58-40BD-AC5E-A4576DCC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7087D-4095-408A-867C-0E12B4CA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237FC-FEFD-43C1-8491-4B93BBCD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115B-F3D4-4510-B1B6-FFD826E7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67E4A-2E3F-4B2A-ADE1-3FF23B216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6BE04-62EB-4881-9CAB-EA44FCA80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467E2-B560-4D97-BAFB-CADDA162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C49CC-189C-43BE-A092-525AA129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78F23-6EC2-428F-96ED-7745C4F6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59592-76BA-46BA-A3C8-21B8D8BA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4087E-4AB3-4736-8B28-9CC109AD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EF82-8D93-47DA-814B-70224408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59DA-8082-459E-B0C8-B264366087EC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E757-8DBB-4F5D-AD90-3A04E3BB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C2322-F644-4DAC-AB10-A32EA6B21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F960-5623-4BB0-A8B7-8432782A3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8062-6D1F-4909-8A56-6E648E38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6896"/>
            <a:ext cx="9144000" cy="131341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E9BE8B"/>
                </a:solidFill>
                <a:latin typeface="Six feet under" panose="02000000000000000000" pitchFamily="2" charset="0"/>
              </a:rPr>
              <a:t>Slow 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2456B-F70A-4931-975D-3565B0D41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8153" y="5493788"/>
            <a:ext cx="9144000" cy="816197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E9BE8B"/>
                </a:solidFill>
              </a:rPr>
              <a:t>Psalm 103:8-12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4A3A0-5368-4CE7-877A-FD7DCDE0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53" y="1688378"/>
            <a:ext cx="7647709" cy="36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8062-6D1F-4909-8A56-6E648E38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288" y="256032"/>
            <a:ext cx="11393424" cy="10239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9BE8B"/>
                </a:solidFill>
                <a:latin typeface="Six feet under" panose="02000000000000000000" pitchFamily="2" charset="0"/>
              </a:rPr>
              <a:t>Know the dangers of                 , and refuse!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2456B-F70A-4931-975D-3565B0D41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88" y="1671646"/>
            <a:ext cx="11282865" cy="493032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E9BE8B"/>
                </a:solidFill>
              </a:rPr>
              <a:t>Causes foolish acts with evil intentions</a:t>
            </a:r>
          </a:p>
          <a:p>
            <a:pPr marL="55563"/>
            <a:r>
              <a:rPr lang="en-US" sz="4400" i="1" dirty="0">
                <a:solidFill>
                  <a:schemeClr val="bg1"/>
                </a:solidFill>
              </a:rPr>
              <a:t>Proverbs 14:17</a:t>
            </a:r>
          </a:p>
          <a:p>
            <a:r>
              <a:rPr lang="en-US" sz="4800" b="1" dirty="0">
                <a:solidFill>
                  <a:srgbClr val="E9BE8B"/>
                </a:solidFill>
              </a:rPr>
              <a:t>Drives away friends, family &amp; brethren</a:t>
            </a:r>
          </a:p>
          <a:p>
            <a:pPr marL="55563"/>
            <a:r>
              <a:rPr lang="en-US" sz="4400" i="1" dirty="0">
                <a:solidFill>
                  <a:schemeClr val="bg1"/>
                </a:solidFill>
              </a:rPr>
              <a:t>Proverbs 21:19 (Philippians 2:1-4)</a:t>
            </a:r>
          </a:p>
          <a:p>
            <a:r>
              <a:rPr lang="en-US" sz="4800" b="1" dirty="0">
                <a:solidFill>
                  <a:srgbClr val="E9BE8B"/>
                </a:solidFill>
              </a:rPr>
              <a:t>Aggravates problems &amp; leads to more sin</a:t>
            </a:r>
          </a:p>
          <a:p>
            <a:r>
              <a:rPr lang="en-US" sz="4400" i="1" dirty="0">
                <a:solidFill>
                  <a:schemeClr val="bg1"/>
                </a:solidFill>
              </a:rPr>
              <a:t>Proverbs 29:22 (James 1:20)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4A3A0-5368-4CE7-877A-FD7DCDE0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120" y="84003"/>
            <a:ext cx="2989652" cy="14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3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8062-6D1F-4909-8A56-6E648E38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015" y="585274"/>
            <a:ext cx="8835320" cy="1530311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E9BE8B"/>
                </a:solidFill>
                <a:latin typeface="Six feet under" panose="02000000000000000000" pitchFamily="2" charset="0"/>
              </a:rPr>
              <a:t>rests in the bosom of fools!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2456B-F70A-4931-975D-3565B0D41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900" y="2871216"/>
            <a:ext cx="9826199" cy="321710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E9BE8B"/>
                </a:solidFill>
              </a:rPr>
              <a:t>Learn discretion… Overcome the impulses that lead to anger!</a:t>
            </a:r>
          </a:p>
          <a:p>
            <a:endParaRPr lang="en-US" sz="2000" dirty="0">
              <a:solidFill>
                <a:srgbClr val="E9BE8B"/>
              </a:solidFill>
            </a:endParaRPr>
          </a:p>
          <a:p>
            <a:r>
              <a:rPr lang="en-US" sz="4800" dirty="0">
                <a:solidFill>
                  <a:srgbClr val="E9BE8B"/>
                </a:solidFill>
              </a:rPr>
              <a:t>Proverbs 19:11; 29:11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4A3A0-5368-4CE7-877A-FD7DCDE0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97" y="570048"/>
            <a:ext cx="3585318" cy="16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521</Words>
  <Application>Microsoft Office PowerPoint</Application>
  <PresentationFormat>Widescreen</PresentationFormat>
  <Paragraphs>86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Six feet under</vt:lpstr>
      <vt:lpstr>Calibri</vt:lpstr>
      <vt:lpstr>Office Theme</vt:lpstr>
      <vt:lpstr>PowerPoint Presentation</vt:lpstr>
      <vt:lpstr>Slow to</vt:lpstr>
      <vt:lpstr>Know the dangers of                 , and refuse!</vt:lpstr>
      <vt:lpstr>rests in the bosom of fools!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to</dc:title>
  <dc:creator>Stan Cox</dc:creator>
  <cp:lastModifiedBy>Stan Cox</cp:lastModifiedBy>
  <cp:revision>19</cp:revision>
  <dcterms:created xsi:type="dcterms:W3CDTF">2019-09-26T16:16:50Z</dcterms:created>
  <dcterms:modified xsi:type="dcterms:W3CDTF">2019-10-05T19:40:46Z</dcterms:modified>
</cp:coreProperties>
</file>