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7FE20-48C1-4A5A-875F-68B2D2C4FDDA}" v="26" dt="2020-06-20T19:07:34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2453" autoAdjust="0"/>
  </p:normalViewPr>
  <p:slideViewPr>
    <p:cSldViewPr snapToGrid="0">
      <p:cViewPr varScale="1">
        <p:scale>
          <a:sx n="41" d="100"/>
          <a:sy n="41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877FE20-48C1-4A5A-875F-68B2D2C4FDDA}"/>
    <pc:docChg chg="custSel addSld modSld">
      <pc:chgData name="Stan Cox" userId="9376f276357bfffd" providerId="LiveId" clId="{B877FE20-48C1-4A5A-875F-68B2D2C4FDDA}" dt="2020-06-20T19:07:34.393" v="3051"/>
      <pc:docMkLst>
        <pc:docMk/>
      </pc:docMkLst>
      <pc:sldChg chg="modSp modNotesTx">
        <pc:chgData name="Stan Cox" userId="9376f276357bfffd" providerId="LiveId" clId="{B877FE20-48C1-4A5A-875F-68B2D2C4FDDA}" dt="2020-06-20T18:20:49.812" v="2294" actId="207"/>
        <pc:sldMkLst>
          <pc:docMk/>
          <pc:sldMk cId="2828745204" sldId="256"/>
        </pc:sldMkLst>
        <pc:spChg chg="mod">
          <ac:chgData name="Stan Cox" userId="9376f276357bfffd" providerId="LiveId" clId="{B877FE20-48C1-4A5A-875F-68B2D2C4FDDA}" dt="2020-06-20T18:20:49.812" v="2294" actId="207"/>
          <ac:spMkLst>
            <pc:docMk/>
            <pc:sldMk cId="2828745204" sldId="256"/>
            <ac:spMk id="2" creationId="{FEB20099-1C4D-454A-9ACF-E12134801A68}"/>
          </ac:spMkLst>
        </pc:spChg>
      </pc:sldChg>
      <pc:sldChg chg="modSp mod modNotesTx">
        <pc:chgData name="Stan Cox" userId="9376f276357bfffd" providerId="LiveId" clId="{B877FE20-48C1-4A5A-875F-68B2D2C4FDDA}" dt="2020-06-20T18:18:15.745" v="2254" actId="255"/>
        <pc:sldMkLst>
          <pc:docMk/>
          <pc:sldMk cId="61225150" sldId="257"/>
        </pc:sldMkLst>
        <pc:spChg chg="mod">
          <ac:chgData name="Stan Cox" userId="9376f276357bfffd" providerId="LiveId" clId="{B877FE20-48C1-4A5A-875F-68B2D2C4FDDA}" dt="2020-06-20T16:10:27.691" v="0" actId="122"/>
          <ac:spMkLst>
            <pc:docMk/>
            <pc:sldMk cId="61225150" sldId="257"/>
            <ac:spMk id="2" creationId="{FEB20099-1C4D-454A-9ACF-E12134801A68}"/>
          </ac:spMkLst>
        </pc:spChg>
        <pc:spChg chg="mod">
          <ac:chgData name="Stan Cox" userId="9376f276357bfffd" providerId="LiveId" clId="{B877FE20-48C1-4A5A-875F-68B2D2C4FDDA}" dt="2020-06-20T18:18:15.745" v="2254" actId="255"/>
          <ac:spMkLst>
            <pc:docMk/>
            <pc:sldMk cId="61225150" sldId="257"/>
            <ac:spMk id="3" creationId="{24582491-8625-465A-B0EE-C8909704B2AE}"/>
          </ac:spMkLst>
        </pc:spChg>
      </pc:sldChg>
      <pc:sldChg chg="modSp mod modNotesTx">
        <pc:chgData name="Stan Cox" userId="9376f276357bfffd" providerId="LiveId" clId="{B877FE20-48C1-4A5A-875F-68B2D2C4FDDA}" dt="2020-06-20T18:20:10.513" v="2293" actId="15"/>
        <pc:sldMkLst>
          <pc:docMk/>
          <pc:sldMk cId="1794300706" sldId="258"/>
        </pc:sldMkLst>
        <pc:spChg chg="mod">
          <ac:chgData name="Stan Cox" userId="9376f276357bfffd" providerId="LiveId" clId="{B877FE20-48C1-4A5A-875F-68B2D2C4FDDA}" dt="2020-06-20T16:10:31.602" v="1" actId="122"/>
          <ac:spMkLst>
            <pc:docMk/>
            <pc:sldMk cId="1794300706" sldId="258"/>
            <ac:spMk id="2" creationId="{FEB20099-1C4D-454A-9ACF-E12134801A68}"/>
          </ac:spMkLst>
        </pc:spChg>
        <pc:spChg chg="mod">
          <ac:chgData name="Stan Cox" userId="9376f276357bfffd" providerId="LiveId" clId="{B877FE20-48C1-4A5A-875F-68B2D2C4FDDA}" dt="2020-06-20T18:18:20.938" v="2255" actId="255"/>
          <ac:spMkLst>
            <pc:docMk/>
            <pc:sldMk cId="1794300706" sldId="258"/>
            <ac:spMk id="3" creationId="{24582491-8625-465A-B0EE-C8909704B2AE}"/>
          </ac:spMkLst>
        </pc:spChg>
      </pc:sldChg>
      <pc:sldChg chg="modSp mod modNotesTx">
        <pc:chgData name="Stan Cox" userId="9376f276357bfffd" providerId="LiveId" clId="{B877FE20-48C1-4A5A-875F-68B2D2C4FDDA}" dt="2020-06-20T18:47:50.821" v="2541" actId="207"/>
        <pc:sldMkLst>
          <pc:docMk/>
          <pc:sldMk cId="2003450992" sldId="259"/>
        </pc:sldMkLst>
        <pc:spChg chg="mod">
          <ac:chgData name="Stan Cox" userId="9376f276357bfffd" providerId="LiveId" clId="{B877FE20-48C1-4A5A-875F-68B2D2C4FDDA}" dt="2020-06-20T16:10:35.364" v="2" actId="122"/>
          <ac:spMkLst>
            <pc:docMk/>
            <pc:sldMk cId="2003450992" sldId="259"/>
            <ac:spMk id="2" creationId="{FEB20099-1C4D-454A-9ACF-E12134801A68}"/>
          </ac:spMkLst>
        </pc:spChg>
        <pc:spChg chg="mod">
          <ac:chgData name="Stan Cox" userId="9376f276357bfffd" providerId="LiveId" clId="{B877FE20-48C1-4A5A-875F-68B2D2C4FDDA}" dt="2020-06-20T18:47:50.821" v="2541" actId="207"/>
          <ac:spMkLst>
            <pc:docMk/>
            <pc:sldMk cId="2003450992" sldId="259"/>
            <ac:spMk id="3" creationId="{24582491-8625-465A-B0EE-C8909704B2AE}"/>
          </ac:spMkLst>
        </pc:spChg>
      </pc:sldChg>
      <pc:sldChg chg="modSp mod modNotesTx">
        <pc:chgData name="Stan Cox" userId="9376f276357bfffd" providerId="LiveId" clId="{B877FE20-48C1-4A5A-875F-68B2D2C4FDDA}" dt="2020-06-20T18:56:47.096" v="3049" actId="1076"/>
        <pc:sldMkLst>
          <pc:docMk/>
          <pc:sldMk cId="1892631912" sldId="260"/>
        </pc:sldMkLst>
        <pc:spChg chg="mod">
          <ac:chgData name="Stan Cox" userId="9376f276357bfffd" providerId="LiveId" clId="{B877FE20-48C1-4A5A-875F-68B2D2C4FDDA}" dt="2020-06-20T18:56:47.096" v="3049" actId="1076"/>
          <ac:spMkLst>
            <pc:docMk/>
            <pc:sldMk cId="1892631912" sldId="260"/>
            <ac:spMk id="2" creationId="{FEB20099-1C4D-454A-9ACF-E12134801A68}"/>
          </ac:spMkLst>
        </pc:spChg>
        <pc:spChg chg="mod">
          <ac:chgData name="Stan Cox" userId="9376f276357bfffd" providerId="LiveId" clId="{B877FE20-48C1-4A5A-875F-68B2D2C4FDDA}" dt="2020-06-20T18:56:43.081" v="3048" actId="14100"/>
          <ac:spMkLst>
            <pc:docMk/>
            <pc:sldMk cId="1892631912" sldId="260"/>
            <ac:spMk id="3" creationId="{24582491-8625-465A-B0EE-C8909704B2AE}"/>
          </ac:spMkLst>
        </pc:spChg>
      </pc:sldChg>
      <pc:sldChg chg="new setBg">
        <pc:chgData name="Stan Cox" userId="9376f276357bfffd" providerId="LiveId" clId="{B877FE20-48C1-4A5A-875F-68B2D2C4FDDA}" dt="2020-06-20T19:07:34.393" v="3051"/>
        <pc:sldMkLst>
          <pc:docMk/>
          <pc:sldMk cId="3171087953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1CB0-F054-4C44-BE8D-7695D2C39A0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2719-AA6D-41C7-9C96-73ED61A4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true disciple of Jesus Christ will apply himself to the task of learning and serving his Master.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starts as an infant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Peter 2:1-3),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Therefore, laying aside all malice, all deceit, hypocrisy, envy, and all evil speaking,</a:t>
            </a:r>
            <a:r>
              <a:rPr lang="en-US" i="1" baseline="30000" dirty="0"/>
              <a:t> 2</a:t>
            </a:r>
            <a:r>
              <a:rPr lang="en-US" i="1" dirty="0"/>
              <a:t> as newborn babes, desire the pure milk of the word, that you may grow thereby,</a:t>
            </a:r>
            <a:r>
              <a:rPr lang="en-US" i="1" baseline="30000" dirty="0"/>
              <a:t> 3</a:t>
            </a:r>
            <a:r>
              <a:rPr lang="en-US" i="1" dirty="0"/>
              <a:t> if indeed you have tasted that the Lord is gracious.”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persists in spiritual growth until he reaches a state of maturity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(Ephesians 4:11-16),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And He Himself gave some to be apostles, some prophets, some evangelists, and some pastors and teachers,</a:t>
            </a:r>
            <a:r>
              <a:rPr lang="en-US" i="1" baseline="30000" dirty="0"/>
              <a:t> 12</a:t>
            </a:r>
            <a:r>
              <a:rPr lang="en-US" i="1" dirty="0"/>
              <a:t> for the equipping of the saints for the work of ministry, for the edifying of the body of Christ,</a:t>
            </a:r>
            <a:r>
              <a:rPr lang="en-US" i="1" baseline="30000" dirty="0"/>
              <a:t> 13</a:t>
            </a:r>
            <a:r>
              <a:rPr lang="en-US" i="1" dirty="0"/>
              <a:t> till we all come to the unity of the faith and of the knowledge of the Son of God, </a:t>
            </a:r>
            <a:r>
              <a:rPr lang="en-US" i="1" u="sng" dirty="0"/>
              <a:t>to a perfect man</a:t>
            </a:r>
            <a:r>
              <a:rPr lang="en-US" i="1" dirty="0"/>
              <a:t>, </a:t>
            </a:r>
            <a:r>
              <a:rPr lang="en-US" i="1" u="sng" dirty="0"/>
              <a:t>to the measure of the stature of the fullness of Christ</a:t>
            </a:r>
            <a:r>
              <a:rPr lang="en-US" i="1" dirty="0"/>
              <a:t>;</a:t>
            </a:r>
            <a:r>
              <a:rPr lang="en-US" i="1" baseline="30000" dirty="0"/>
              <a:t> 14</a:t>
            </a:r>
            <a:r>
              <a:rPr lang="en-US" i="1" dirty="0"/>
              <a:t> that we should </a:t>
            </a:r>
            <a:r>
              <a:rPr lang="en-US" i="1" u="sng" dirty="0"/>
              <a:t>no longer be children</a:t>
            </a:r>
            <a:r>
              <a:rPr lang="en-US" i="1" dirty="0"/>
              <a:t>, tossed to and </a:t>
            </a:r>
            <a:r>
              <a:rPr lang="en-US" i="1" dirty="0" err="1"/>
              <a:t>fro</a:t>
            </a:r>
            <a:r>
              <a:rPr lang="en-US" i="1" dirty="0"/>
              <a:t> and carried about with every wind of doctrine, by the trickery of men, in the cunning craftiness of deceitful plotting,</a:t>
            </a:r>
            <a:r>
              <a:rPr lang="en-US" i="1" baseline="30000" dirty="0"/>
              <a:t> 15</a:t>
            </a:r>
            <a:r>
              <a:rPr lang="en-US" i="1" dirty="0"/>
              <a:t> but, speaking the truth in love, </a:t>
            </a:r>
            <a:r>
              <a:rPr lang="en-US" i="1" u="sng" dirty="0"/>
              <a:t>may grow up in all things</a:t>
            </a:r>
            <a:r>
              <a:rPr lang="en-US" i="1" u="none" dirty="0"/>
              <a:t> </a:t>
            </a:r>
            <a:r>
              <a:rPr lang="en-US" i="1" dirty="0"/>
              <a:t>into Him who is the head—Christ—</a:t>
            </a:r>
            <a:r>
              <a:rPr lang="en-US" i="1" baseline="30000" dirty="0"/>
              <a:t> 16</a:t>
            </a:r>
            <a:r>
              <a:rPr lang="en-US" i="1" dirty="0"/>
              <a:t> from whom the whole body, joined and knit together by what every joint supplies, according to the effective working by which every part does its share, causes </a:t>
            </a:r>
            <a:r>
              <a:rPr lang="en-US" i="1" u="sng" dirty="0"/>
              <a:t>growth of the body</a:t>
            </a:r>
            <a:r>
              <a:rPr lang="en-US" i="1" u="none" dirty="0"/>
              <a:t> </a:t>
            </a:r>
            <a:r>
              <a:rPr lang="en-US" i="1" dirty="0"/>
              <a:t>for the edifying of itself in love.”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description of this progress from babes to mature Christians is found in Hebrews 5.  Consider what ought to have been the case with the Hebrew readers…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(Hebrews 5:12-14),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For though by this time you ought to be teachers, you need someone to teach you again the first principles of the oracles of God; and you have come to need milk and not solid food.</a:t>
            </a:r>
            <a:r>
              <a:rPr lang="en-US" b="0" i="1" baseline="30000" dirty="0"/>
              <a:t> 13</a:t>
            </a:r>
            <a:r>
              <a:rPr lang="en-US" b="0" i="1" dirty="0"/>
              <a:t> For everyone who partakes only of milk is unskilled in the word of righteousness, for he is a babe.</a:t>
            </a:r>
            <a:r>
              <a:rPr lang="en-US" b="0" i="1" baseline="30000" dirty="0"/>
              <a:t> 14</a:t>
            </a:r>
            <a:r>
              <a:rPr lang="en-US" b="0" i="1" dirty="0"/>
              <a:t> But solid food belongs to those who are of full age, that is, those who by reason of use have their senses exercised to discern both good and evil.”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consider three truths regarding spiritual maturity…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an article written by Joe R. Price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2719-AA6D-41C7-9C96-73ED61A4B1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4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maturity is not measured by the passing of time, but by how we are using the passing of time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passing of time, per se, does make one a stronger, more mature Christian.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the anger of Elihu in Job 32, having listened to the conversation of Job with his three friends, </a:t>
            </a:r>
            <a:r>
              <a:rPr lang="en-US" b="1" dirty="0"/>
              <a:t>Eliphaz the </a:t>
            </a:r>
            <a:r>
              <a:rPr lang="en-US" b="1" dirty="0" err="1"/>
              <a:t>Temanite</a:t>
            </a:r>
            <a:r>
              <a:rPr lang="en-US" b="1" dirty="0"/>
              <a:t>, Bildad the </a:t>
            </a:r>
            <a:r>
              <a:rPr lang="en-US" b="1" dirty="0" err="1"/>
              <a:t>Shuhite</a:t>
            </a:r>
            <a:r>
              <a:rPr lang="en-US" b="1" dirty="0"/>
              <a:t>, and Zophar the </a:t>
            </a:r>
            <a:r>
              <a:rPr lang="en-US" b="1" dirty="0" err="1"/>
              <a:t>Naamathite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(Job 32:1-5),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So these three men ceased answering Job, because he was righteous in his own eyes.</a:t>
            </a:r>
            <a:r>
              <a:rPr lang="en-US" i="1" baseline="30000" dirty="0"/>
              <a:t> 2</a:t>
            </a:r>
            <a:r>
              <a:rPr lang="en-US" i="1" dirty="0"/>
              <a:t> Then the wrath of Elihu, the son of </a:t>
            </a:r>
            <a:r>
              <a:rPr lang="en-US" i="1" dirty="0" err="1"/>
              <a:t>Barachel</a:t>
            </a:r>
            <a:r>
              <a:rPr lang="en-US" i="1" dirty="0"/>
              <a:t> the </a:t>
            </a:r>
            <a:r>
              <a:rPr lang="en-US" i="1" dirty="0" err="1"/>
              <a:t>Buzite</a:t>
            </a:r>
            <a:r>
              <a:rPr lang="en-US" i="1" dirty="0"/>
              <a:t>, of the family of Ram, was aroused against Job; his wrath was aroused because he justified himself rather than God.</a:t>
            </a:r>
            <a:r>
              <a:rPr lang="en-US" i="1" baseline="30000" dirty="0"/>
              <a:t> 3</a:t>
            </a:r>
            <a:r>
              <a:rPr lang="en-US" i="1" dirty="0"/>
              <a:t> Also against his three friends his wrath was aroused, because they had found no answer, and yet had condemned Job. </a:t>
            </a:r>
            <a:r>
              <a:rPr lang="en-US" i="1" baseline="30000" dirty="0"/>
              <a:t>4</a:t>
            </a:r>
            <a:r>
              <a:rPr lang="en-US" i="1" dirty="0"/>
              <a:t> Now because they were years older than he, Elihu had waited to speak to Job.</a:t>
            </a:r>
            <a:r>
              <a:rPr lang="en-US" i="1" baseline="30000" dirty="0"/>
              <a:t> 5</a:t>
            </a:r>
            <a:r>
              <a:rPr lang="en-US" i="1" dirty="0"/>
              <a:t> When Elihu saw that there was no answer in the mouth of these three men, his wrath was aroused. </a:t>
            </a:r>
            <a:r>
              <a:rPr lang="en-US" i="1" baseline="30000" dirty="0"/>
              <a:t>6</a:t>
            </a:r>
            <a:r>
              <a:rPr lang="en-US" i="1" dirty="0"/>
              <a:t> So Elihu, the son of </a:t>
            </a:r>
            <a:r>
              <a:rPr lang="en-US" i="1" dirty="0" err="1"/>
              <a:t>Barachel</a:t>
            </a:r>
            <a:r>
              <a:rPr lang="en-US" i="1" dirty="0"/>
              <a:t> the </a:t>
            </a:r>
            <a:r>
              <a:rPr lang="en-US" i="1" dirty="0" err="1"/>
              <a:t>Buzite</a:t>
            </a:r>
            <a:r>
              <a:rPr lang="en-US" i="1" dirty="0"/>
              <a:t>, answered and said: “I am young in years, and you are very old; Therefore I was afraid, And dared not declare my opinion to you. </a:t>
            </a:r>
            <a:r>
              <a:rPr lang="en-US" i="1" baseline="30000" dirty="0"/>
              <a:t>7</a:t>
            </a:r>
            <a:r>
              <a:rPr lang="en-US" i="1" dirty="0"/>
              <a:t> I said, ‘Age should speak, And multitude of years should teach wisdom.’ </a:t>
            </a:r>
            <a:r>
              <a:rPr lang="en-US" i="1" baseline="30000" dirty="0"/>
              <a:t>8</a:t>
            </a:r>
            <a:r>
              <a:rPr lang="en-US" i="1" dirty="0"/>
              <a:t> But there is a spirit in man, And the breath of the Almighty gives him understanding. </a:t>
            </a:r>
            <a:r>
              <a:rPr lang="en-US" i="1" baseline="30000" dirty="0"/>
              <a:t>9</a:t>
            </a:r>
            <a:r>
              <a:rPr lang="en-US" i="1" dirty="0"/>
              <a:t> Great men are not always wise, Nor do the aged always understand justice.”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disagreement over whether Elihu’s advice was any better than the words he rejected from the older men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Regardless, there is truth in his words,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“Nor do the aged always understand.”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by redeeming our time to learn God’s word, we can grow stronger in our faith and in our faithful service to the Lord.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our time in spiritual service and godly endeavors shows spiritual growth.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Neglecting one’s opportunities to learn and grow in God’s word shows the very immaturity we must move beyond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(Hebrews 5:12),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For though by this time you ought to be teachers, you need someone to teach you again the first principles of the oracles of God; and you have come to need milk and not solid food.”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application: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excuse yourself from Bible learning opportunities (like Bible classes)?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Or, do you prioritize the occasions you have to learn and grow in the knowledge of the Lord?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Peter 3:18),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but grow in the grace and knowledge of our Lord and Savior Jesus Christ.”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2719-AA6D-41C7-9C96-73ED61A4B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69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maturity is observable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seen someone who is willing to listen and accept instruction?  Then you have seen someone who is growing in spiritual maturity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19:20),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Listen to counsel and receive instruction, that you may be wise in your latter days.”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seen a righteous, peaceable, reasonable, gentle, sincere Christian.  Then you have seen a mature Christian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3:17),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But the wisdom that is from above is first pure, then peaceable, gentle, willing to yield, full of mercy and good fruits, without partiality and without hypocrisy.”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Wisdom even effects the countenance of a man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(Ecclesiastes 8:1),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Who is like a wise man? And who knows the interpretation of a thing? A man's wisdom makes his face shine, and the sternness of his face is changed.”</a:t>
            </a:r>
            <a:endParaRPr lang="en-US" i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wise man is approachable because he is kind, gentle and pleasant to talk with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amazing how you can often sense spiritual maturity almost immediately in a persons demeanor and conversation.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maturity is seen as one uses the word of God to discern good and evil.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(Hebrews 5:13-14), </a:t>
            </a:r>
            <a:r>
              <a:rPr lang="en-US" b="0" i="1" dirty="0"/>
              <a:t>For everyone who partakes only of milk is unskilled in the word of righteousness, for he is a babe.</a:t>
            </a:r>
            <a:r>
              <a:rPr lang="en-US" b="0" i="1" baseline="30000" dirty="0"/>
              <a:t> 14</a:t>
            </a:r>
            <a:r>
              <a:rPr lang="en-US" b="0" i="1" dirty="0"/>
              <a:t> But solid food belongs to those who are of full age, that is, those who by reason of use have their senses exercised to discern both good and evil.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skillful use of God’s word to make careful decisions to do good and to avoid evil is a mark of maturity.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2719-AA6D-41C7-9C96-73ED61A4B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8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maturity is expected of every Christian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child wants to grow up to adulthood.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so, Christians who feed on the milk of the word want to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“go on to perfection”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(get to the meat)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(Hebrews 6:1-3),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Therefore, leaving the discussion of the elementary principles of Christ, let us go on to perfection, not laying again the foundation of repentance from dead works and of faith toward God,</a:t>
            </a:r>
            <a:r>
              <a:rPr lang="en-US" i="1" baseline="30000" dirty="0"/>
              <a:t> 2</a:t>
            </a:r>
            <a:r>
              <a:rPr lang="en-US" i="1" dirty="0"/>
              <a:t> of the doctrine of baptisms, of laying on of hands, of resurrection of the dead, and of eternal judgment.</a:t>
            </a:r>
            <a:r>
              <a:rPr lang="en-US" i="1" baseline="30000" dirty="0"/>
              <a:t> 3</a:t>
            </a:r>
            <a:r>
              <a:rPr lang="en-US" i="1" dirty="0"/>
              <a:t> And this we will do if God permits.”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Spiritual growth is a process to which we continually devote ourselves.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to grow and mature prevents us from doing greater spiritual work (like teaching others)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Timothy 4:12-16),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Let no one despise your youth, but be an example to the believers in word, in conduct, in love, in spirit, in faith, in purity.</a:t>
            </a:r>
            <a:r>
              <a:rPr lang="en-US" b="0" i="1" baseline="30000" dirty="0"/>
              <a:t> 13</a:t>
            </a:r>
            <a:r>
              <a:rPr lang="en-US" b="0" i="1" dirty="0"/>
              <a:t> Till I come, give attention to reading, to exhortation, to doctrine.</a:t>
            </a:r>
            <a:r>
              <a:rPr lang="en-US" b="0" i="1" baseline="30000" dirty="0"/>
              <a:t> 14</a:t>
            </a:r>
            <a:r>
              <a:rPr lang="en-US" b="0" i="1" dirty="0"/>
              <a:t> Do not neglect the gift that is in you, which was given to you by prophecy with the laying on of the hands of the eldership.</a:t>
            </a:r>
            <a:r>
              <a:rPr lang="en-US" b="0" i="1" baseline="30000" dirty="0"/>
              <a:t> 15</a:t>
            </a:r>
            <a:r>
              <a:rPr lang="en-US" b="0" i="1" dirty="0"/>
              <a:t> Meditate on these things; give yourself entirely to them, that your progress may be evident to all.</a:t>
            </a:r>
            <a:r>
              <a:rPr lang="en-US" b="0" i="1" baseline="30000" dirty="0"/>
              <a:t> 16</a:t>
            </a:r>
            <a:r>
              <a:rPr lang="en-US" b="0" i="1" dirty="0"/>
              <a:t> Take heed to yourself and to the doctrine. Continue in them, for in doing this you will save both yourself and those who hear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2719-AA6D-41C7-9C96-73ED61A4B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5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wants and expects you to grow!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you must demand it of yourself! (Be like the Psalmist)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119:97-104),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Oh, how I love Your law! It is my meditation all the day. </a:t>
            </a:r>
            <a:r>
              <a:rPr lang="en-US" i="1" baseline="30000" dirty="0"/>
              <a:t>98</a:t>
            </a:r>
            <a:r>
              <a:rPr lang="en-US" i="1" dirty="0"/>
              <a:t> You, through Your commandments, make me wiser than my enemies; For they are ever with me. </a:t>
            </a:r>
            <a:r>
              <a:rPr lang="en-US" i="1" baseline="30000" dirty="0"/>
              <a:t>99</a:t>
            </a:r>
            <a:r>
              <a:rPr lang="en-US" i="1" dirty="0"/>
              <a:t> I have more understanding than all my teachers, For Your testimonies are my meditation. </a:t>
            </a:r>
            <a:r>
              <a:rPr lang="en-US" i="1" baseline="30000" dirty="0"/>
              <a:t>100</a:t>
            </a:r>
            <a:r>
              <a:rPr lang="en-US" i="1" dirty="0"/>
              <a:t> I understand more than the ancients, Because I keep Your precepts. </a:t>
            </a:r>
            <a:r>
              <a:rPr lang="en-US" i="1" baseline="30000" dirty="0"/>
              <a:t>101</a:t>
            </a:r>
            <a:r>
              <a:rPr lang="en-US" i="1" dirty="0"/>
              <a:t> I have restrained my feet from every evil way, That I may keep Your word. </a:t>
            </a:r>
            <a:r>
              <a:rPr lang="en-US" i="1" baseline="30000" dirty="0"/>
              <a:t>102</a:t>
            </a:r>
            <a:r>
              <a:rPr lang="en-US" i="1" dirty="0"/>
              <a:t> I have not departed from Your judgments, For You Yourself have taught me. </a:t>
            </a:r>
            <a:r>
              <a:rPr lang="en-US" i="1" baseline="30000" dirty="0"/>
              <a:t>103</a:t>
            </a:r>
            <a:r>
              <a:rPr lang="en-US" i="1" dirty="0"/>
              <a:t> How sweet are Your words to my taste, Sweeter than honey to my mouth! </a:t>
            </a:r>
            <a:r>
              <a:rPr lang="en-US" i="1" baseline="30000" dirty="0"/>
              <a:t>104</a:t>
            </a:r>
            <a:r>
              <a:rPr lang="en-US" i="1" dirty="0"/>
              <a:t> Through Your precepts I get understanding; Therefore I hate every false way.”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the word of God, live it and teach it to others.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we all grow to spiritual maturity in Jesus Christ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2719-AA6D-41C7-9C96-73ED61A4B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4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B1D6-BBC9-420D-AEAF-BDB571173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6066D-3DC2-4A79-B132-8642DEA5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4ADC-0C83-4890-B7DD-63FAC694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16076-6B53-4799-8F16-D1DAED55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706F-07A2-4759-A4FD-FBEDF06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BACF-35BD-4249-8007-7E2A994F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93A3D-4526-471C-8215-CBA428F6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043C-E017-42F2-B037-8FF61761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BA4DA-1E6A-4EBC-ADE7-8E9F67CA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2A04-A26F-4EDA-91AC-7A0B665D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54185-6072-4327-8F07-06E54E80E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B2083-93D8-440A-AD64-0CB06EA6A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E7BD-B2B4-45D1-ADE3-498CC679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E404-EC88-46DE-97EB-33880B84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0154-AF06-4643-8622-C9374055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C4B4-B2A0-412D-933A-4BD9ED9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C306-144C-4563-BD6B-BA6D5E4D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5F24-0451-4C16-AF01-84F6889C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F5DA-DF9A-4172-98D4-5C3758B5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6DB9-BB81-42E1-AEE0-1BF85588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C908-42AE-47F1-9D9B-B989A1B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1A176-9F2F-4143-9E9E-E709CA529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FBAE1-13E6-4A37-B781-82335E00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8A386-F97B-4455-9469-F3B336F7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3997-959E-46D6-BBD8-51D19EE7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AAB8-33C1-4D8A-81A4-45E0B778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0A1A-877C-4ADB-B38F-44879818A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8DF0F-7506-4DE5-B2C6-05B1EB5C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332F3-9894-49E6-8B04-CEE933A2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DC304-8637-46A1-AFF1-1D7F963D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63D90-3AE3-4B38-AA83-71D53151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E4C1-1E73-44B5-AB87-29ED1693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720AE-A54F-4070-9534-1BFF2881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945E0-E243-429B-A1EA-FBE537935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5C612-73F1-4A46-B501-4DD98E3AF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9E3A0-D560-4E7F-8804-33528A841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C28BA-A27A-44C3-BE5C-881AD6C4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E77A9-99C0-43F9-9FF8-1515B76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C994C-96CA-414B-A6B1-12C6ABF5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EE79-3581-4BA5-A0C5-58348A0D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B60AA-F564-479F-AA03-88E97307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8339-3D71-461A-97B6-53DB7425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84BBD-BD5B-4B3A-B5B6-EBB0A246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441B6-801E-49A2-AB8D-E95A6AE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12D84-E76F-4B5E-A497-490E0876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2710B-E2E7-4363-8B15-EF3401C7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2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C165-794E-487D-B616-EF475171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B4A8-72EA-4BC7-AB53-A68B0EDB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4DC6F-45B0-47F8-A024-86BEE5DBA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4728D-7602-4CAA-918F-15F5CCD4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3EF89-9EF9-4385-9DB4-CF8CA636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BE76B-AC9C-40C5-BC71-5A32B883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1F76-14F2-4950-B155-CE627B10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15671-8206-4432-A871-72909E67D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94628-0250-4134-BE76-D7E1AA0A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0ED2-87CD-4220-84A3-F4C764A6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EB5B1-5683-4646-8F50-619485A6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7CFF2-9B95-4C97-87BD-1EACFEDE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9DAF0-5580-41CC-9F24-5B84977B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6C6B-750A-477B-A3DB-72FD5A2E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D335-25CB-4CD0-9238-2030885F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AE6B-59D7-4D4A-902E-C668F12AF23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B593-4425-4023-9EB8-4998BA0F5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3CAAF-5AC2-465D-BEDA-EBDC4E42D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CA68-85ED-40BB-810C-F5E1E56D1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8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0099-1C4D-454A-9ACF-E1213480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75" y="2279781"/>
            <a:ext cx="9144000" cy="1322257"/>
          </a:xfrm>
        </p:spPr>
        <p:txBody>
          <a:bodyPr anchor="t">
            <a:normAutofit/>
          </a:bodyPr>
          <a:lstStyle/>
          <a:p>
            <a:r>
              <a:rPr lang="en-US" sz="7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</a:rPr>
              <a:t>Spiritual Maturity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2491-8625-465A-B0EE-C8909704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3634695"/>
            <a:ext cx="5959151" cy="26914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from Infancy to Full Age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5:12-14</a:t>
            </a:r>
          </a:p>
        </p:txBody>
      </p:sp>
    </p:spTree>
    <p:extLst>
      <p:ext uri="{BB962C8B-B14F-4D97-AF65-F5344CB8AC3E}">
        <p14:creationId xmlns:p14="http://schemas.microsoft.com/office/powerpoint/2010/main" val="2828745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0099-1C4D-454A-9ACF-E1213480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6" y="133740"/>
            <a:ext cx="11644604" cy="1583093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chemeClr val="bg2">
                    <a:lumMod val="25000"/>
                  </a:schemeClr>
                </a:solidFill>
                <a:latin typeface="Permanent Marker" panose="02000000000000000000" pitchFamily="2" charset="0"/>
              </a:rPr>
              <a:t>Measured not by the passing of time, but by how we use the passing of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2491-8625-465A-B0EE-C8909704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59" y="2388636"/>
            <a:ext cx="7875037" cy="433562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Elihu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32:1-5)</a:t>
            </a:r>
          </a:p>
          <a:p>
            <a:endParaRPr lang="en-US" sz="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redeem your time to grow spiritually?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Peter 3:18)</a:t>
            </a:r>
          </a:p>
        </p:txBody>
      </p:sp>
    </p:spTree>
    <p:extLst>
      <p:ext uri="{BB962C8B-B14F-4D97-AF65-F5344CB8AC3E}">
        <p14:creationId xmlns:p14="http://schemas.microsoft.com/office/powerpoint/2010/main" val="61225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0099-1C4D-454A-9ACF-E1213480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6" y="133740"/>
            <a:ext cx="11644604" cy="1583093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chemeClr val="bg2">
                    <a:lumMod val="25000"/>
                  </a:schemeClr>
                </a:solidFill>
                <a:latin typeface="Permanent Marker" panose="02000000000000000000" pitchFamily="2" charset="0"/>
              </a:rPr>
              <a:t>Spiritual Maturity is Observable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2491-8625-465A-B0EE-C8909704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59" y="2388636"/>
            <a:ext cx="7875037" cy="433562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Attributes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19:20; James 3:17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8:1</a:t>
            </a:r>
          </a:p>
          <a:p>
            <a:endParaRPr lang="en-US" sz="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Discerning Good and Evil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5:13-14</a:t>
            </a:r>
          </a:p>
        </p:txBody>
      </p:sp>
    </p:spTree>
    <p:extLst>
      <p:ext uri="{BB962C8B-B14F-4D97-AF65-F5344CB8AC3E}">
        <p14:creationId xmlns:p14="http://schemas.microsoft.com/office/powerpoint/2010/main" val="1794300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0099-1C4D-454A-9ACF-E1213480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6" y="133740"/>
            <a:ext cx="11644604" cy="1583093"/>
          </a:xfrm>
        </p:spPr>
        <p:txBody>
          <a:bodyPr anchor="ctr">
            <a:normAutofit/>
          </a:bodyPr>
          <a:lstStyle/>
          <a:p>
            <a:r>
              <a:rPr lang="en-US" sz="4600" dirty="0">
                <a:solidFill>
                  <a:schemeClr val="bg2">
                    <a:lumMod val="25000"/>
                  </a:schemeClr>
                </a:solidFill>
                <a:latin typeface="Permanent Marker" panose="02000000000000000000" pitchFamily="2" charset="0"/>
              </a:rPr>
              <a:t>Spiritual Maturity is Expected</a:t>
            </a:r>
            <a:br>
              <a:rPr lang="en-US" sz="4600" dirty="0">
                <a:solidFill>
                  <a:schemeClr val="bg2">
                    <a:lumMod val="25000"/>
                  </a:schemeClr>
                </a:solidFill>
                <a:latin typeface="Permanent Marker" panose="02000000000000000000" pitchFamily="2" charset="0"/>
              </a:rPr>
            </a:br>
            <a:r>
              <a:rPr lang="en-US" sz="4600" dirty="0">
                <a:solidFill>
                  <a:schemeClr val="bg2">
                    <a:lumMod val="25000"/>
                  </a:schemeClr>
                </a:solidFill>
                <a:latin typeface="Permanent Marker" panose="02000000000000000000" pitchFamily="2" charset="0"/>
              </a:rPr>
              <a:t>of Every Christian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2491-8625-465A-B0EE-C8909704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159" y="2388636"/>
            <a:ext cx="7875037" cy="433562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milk to the meat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(Hebrews 6:1-3)</a:t>
            </a:r>
          </a:p>
          <a:p>
            <a:endParaRPr lang="en-US" sz="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grow prevents us from doing spiritual work!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Timothy 4:12-16)</a:t>
            </a:r>
          </a:p>
        </p:txBody>
      </p:sp>
    </p:spTree>
    <p:extLst>
      <p:ext uri="{BB962C8B-B14F-4D97-AF65-F5344CB8AC3E}">
        <p14:creationId xmlns:p14="http://schemas.microsoft.com/office/powerpoint/2010/main" val="200345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0099-1C4D-454A-9ACF-E1213480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134" y="2337318"/>
            <a:ext cx="7333862" cy="1282959"/>
          </a:xfrm>
        </p:spPr>
        <p:txBody>
          <a:bodyPr anchor="t">
            <a:normAutofit/>
          </a:bodyPr>
          <a:lstStyle/>
          <a:p>
            <a:r>
              <a:rPr lang="en-US" sz="7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anent Marker" panose="02000000000000000000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2491-8625-465A-B0EE-C8909704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73" y="3620277"/>
            <a:ext cx="8285584" cy="31070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Expects you to mature</a:t>
            </a:r>
          </a:p>
          <a:p>
            <a:endParaRPr lang="en-US" sz="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demand it of yourself!</a:t>
            </a:r>
          </a:p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119:97-104</a:t>
            </a:r>
          </a:p>
        </p:txBody>
      </p:sp>
    </p:spTree>
    <p:extLst>
      <p:ext uri="{BB962C8B-B14F-4D97-AF65-F5344CB8AC3E}">
        <p14:creationId xmlns:p14="http://schemas.microsoft.com/office/powerpoint/2010/main" val="189263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1791</Words>
  <Application>Microsoft Office PowerPoint</Application>
  <PresentationFormat>Widescreen</PresentationFormat>
  <Paragraphs>80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Permanent Marker</vt:lpstr>
      <vt:lpstr>Office Theme</vt:lpstr>
      <vt:lpstr>PowerPoint Presentation</vt:lpstr>
      <vt:lpstr>Spiritual Maturity</vt:lpstr>
      <vt:lpstr>Measured not by the passing of time, but by how we use the passing of time</vt:lpstr>
      <vt:lpstr>Spiritual Maturity is Observable</vt:lpstr>
      <vt:lpstr>Spiritual Maturity is Expected of Every Christian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3</cp:revision>
  <dcterms:created xsi:type="dcterms:W3CDTF">2020-06-20T15:52:26Z</dcterms:created>
  <dcterms:modified xsi:type="dcterms:W3CDTF">2020-06-20T19:07:54Z</dcterms:modified>
</cp:coreProperties>
</file>