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0" r:id="rId4"/>
    <p:sldId id="283" r:id="rId5"/>
    <p:sldId id="259" r:id="rId6"/>
    <p:sldId id="261" r:id="rId7"/>
    <p:sldId id="267" r:id="rId8"/>
    <p:sldId id="268" r:id="rId9"/>
    <p:sldId id="265" r:id="rId10"/>
    <p:sldId id="269" r:id="rId11"/>
    <p:sldId id="266" r:id="rId12"/>
    <p:sldId id="270" r:id="rId13"/>
    <p:sldId id="284" r:id="rId14"/>
    <p:sldId id="264" r:id="rId15"/>
    <p:sldId id="287" r:id="rId16"/>
    <p:sldId id="272" r:id="rId17"/>
    <p:sldId id="273" r:id="rId18"/>
    <p:sldId id="274" r:id="rId19"/>
    <p:sldId id="275" r:id="rId20"/>
    <p:sldId id="276" r:id="rId21"/>
    <p:sldId id="277" r:id="rId22"/>
    <p:sldId id="285" r:id="rId23"/>
    <p:sldId id="280" r:id="rId24"/>
    <p:sldId id="263" r:id="rId25"/>
    <p:sldId id="282" r:id="rId26"/>
    <p:sldId id="288" r:id="rId27"/>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B6C013-BD34-491C-AF6A-112A550237BF}" v="32" dt="2019-05-11T22:33:48.9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83" autoAdjust="0"/>
    <p:restoredTop sz="91103" autoAdjust="0"/>
  </p:normalViewPr>
  <p:slideViewPr>
    <p:cSldViewPr>
      <p:cViewPr varScale="1">
        <p:scale>
          <a:sx n="82" d="100"/>
          <a:sy n="82" d="100"/>
        </p:scale>
        <p:origin x="134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Stevens" userId="8160db80c1bcff62" providerId="LiveId" clId="{3AB6C013-BD34-491C-AF6A-112A550237BF}"/>
    <pc:docChg chg="undo custSel addSld delSld modSld sldOrd modMainMaster">
      <pc:chgData name="Tim Stevens" userId="8160db80c1bcff62" providerId="LiveId" clId="{3AB6C013-BD34-491C-AF6A-112A550237BF}" dt="2019-05-11T22:34:27.984" v="123" actId="1076"/>
      <pc:docMkLst>
        <pc:docMk/>
      </pc:docMkLst>
      <pc:sldChg chg="modSp">
        <pc:chgData name="Tim Stevens" userId="8160db80c1bcff62" providerId="LiveId" clId="{3AB6C013-BD34-491C-AF6A-112A550237BF}" dt="2019-05-11T22:23:01.046" v="4" actId="14100"/>
        <pc:sldMkLst>
          <pc:docMk/>
          <pc:sldMk cId="1981261393" sldId="256"/>
        </pc:sldMkLst>
        <pc:spChg chg="mod">
          <ac:chgData name="Tim Stevens" userId="8160db80c1bcff62" providerId="LiveId" clId="{3AB6C013-BD34-491C-AF6A-112A550237BF}" dt="2019-05-11T22:23:01.046" v="4" actId="14100"/>
          <ac:spMkLst>
            <pc:docMk/>
            <pc:sldMk cId="1981261393" sldId="256"/>
            <ac:spMk id="2" creationId="{00000000-0000-0000-0000-000000000000}"/>
          </ac:spMkLst>
        </pc:spChg>
      </pc:sldChg>
      <pc:sldChg chg="modSp">
        <pc:chgData name="Tim Stevens" userId="8160db80c1bcff62" providerId="LiveId" clId="{3AB6C013-BD34-491C-AF6A-112A550237BF}" dt="2019-05-11T22:34:27.984" v="123" actId="1076"/>
        <pc:sldMkLst>
          <pc:docMk/>
          <pc:sldMk cId="1380720748" sldId="257"/>
        </pc:sldMkLst>
        <pc:spChg chg="mod">
          <ac:chgData name="Tim Stevens" userId="8160db80c1bcff62" providerId="LiveId" clId="{3AB6C013-BD34-491C-AF6A-112A550237BF}" dt="2019-05-11T22:22:40.322" v="0"/>
          <ac:spMkLst>
            <pc:docMk/>
            <pc:sldMk cId="1380720748" sldId="257"/>
            <ac:spMk id="2" creationId="{00000000-0000-0000-0000-000000000000}"/>
          </ac:spMkLst>
        </pc:spChg>
        <pc:spChg chg="mod">
          <ac:chgData name="Tim Stevens" userId="8160db80c1bcff62" providerId="LiveId" clId="{3AB6C013-BD34-491C-AF6A-112A550237BF}" dt="2019-05-11T22:23:32.209" v="8" actId="255"/>
          <ac:spMkLst>
            <pc:docMk/>
            <pc:sldMk cId="1380720748" sldId="257"/>
            <ac:spMk id="3" creationId="{00000000-0000-0000-0000-000000000000}"/>
          </ac:spMkLst>
        </pc:spChg>
        <pc:cxnChg chg="mod">
          <ac:chgData name="Tim Stevens" userId="8160db80c1bcff62" providerId="LiveId" clId="{3AB6C013-BD34-491C-AF6A-112A550237BF}" dt="2019-05-11T22:34:27.984" v="123" actId="1076"/>
          <ac:cxnSpMkLst>
            <pc:docMk/>
            <pc:sldMk cId="1380720748" sldId="257"/>
            <ac:cxnSpMk id="9" creationId="{00000000-0000-0000-0000-000000000000}"/>
          </ac:cxnSpMkLst>
        </pc:cxnChg>
      </pc:sldChg>
      <pc:sldChg chg="modSp">
        <pc:chgData name="Tim Stevens" userId="8160db80c1bcff62" providerId="LiveId" clId="{3AB6C013-BD34-491C-AF6A-112A550237BF}" dt="2019-05-11T22:25:17.339" v="31" actId="403"/>
        <pc:sldMkLst>
          <pc:docMk/>
          <pc:sldMk cId="1792723511" sldId="259"/>
        </pc:sldMkLst>
        <pc:spChg chg="mod">
          <ac:chgData name="Tim Stevens" userId="8160db80c1bcff62" providerId="LiveId" clId="{3AB6C013-BD34-491C-AF6A-112A550237BF}" dt="2019-05-11T22:22:40.322" v="0"/>
          <ac:spMkLst>
            <pc:docMk/>
            <pc:sldMk cId="1792723511" sldId="259"/>
            <ac:spMk id="2" creationId="{00000000-0000-0000-0000-000000000000}"/>
          </ac:spMkLst>
        </pc:spChg>
        <pc:spChg chg="mod">
          <ac:chgData name="Tim Stevens" userId="8160db80c1bcff62" providerId="LiveId" clId="{3AB6C013-BD34-491C-AF6A-112A550237BF}" dt="2019-05-11T22:25:17.339" v="31" actId="403"/>
          <ac:spMkLst>
            <pc:docMk/>
            <pc:sldMk cId="1792723511" sldId="259"/>
            <ac:spMk id="3" creationId="{00000000-0000-0000-0000-000000000000}"/>
          </ac:spMkLst>
        </pc:spChg>
      </pc:sldChg>
      <pc:sldChg chg="modSp">
        <pc:chgData name="Tim Stevens" userId="8160db80c1bcff62" providerId="LiveId" clId="{3AB6C013-BD34-491C-AF6A-112A550237BF}" dt="2019-05-11T22:23:49.271" v="11" actId="255"/>
        <pc:sldMkLst>
          <pc:docMk/>
          <pc:sldMk cId="2812882593" sldId="260"/>
        </pc:sldMkLst>
        <pc:spChg chg="mod">
          <ac:chgData name="Tim Stevens" userId="8160db80c1bcff62" providerId="LiveId" clId="{3AB6C013-BD34-491C-AF6A-112A550237BF}" dt="2019-05-11T22:22:40.322" v="0"/>
          <ac:spMkLst>
            <pc:docMk/>
            <pc:sldMk cId="2812882593" sldId="260"/>
            <ac:spMk id="2" creationId="{00000000-0000-0000-0000-000000000000}"/>
          </ac:spMkLst>
        </pc:spChg>
        <pc:spChg chg="mod">
          <ac:chgData name="Tim Stevens" userId="8160db80c1bcff62" providerId="LiveId" clId="{3AB6C013-BD34-491C-AF6A-112A550237BF}" dt="2019-05-11T22:23:49.271" v="11" actId="255"/>
          <ac:spMkLst>
            <pc:docMk/>
            <pc:sldMk cId="2812882593" sldId="260"/>
            <ac:spMk id="3" creationId="{00000000-0000-0000-0000-000000000000}"/>
          </ac:spMkLst>
        </pc:spChg>
      </pc:sldChg>
      <pc:sldChg chg="modSp">
        <pc:chgData name="Tim Stevens" userId="8160db80c1bcff62" providerId="LiveId" clId="{3AB6C013-BD34-491C-AF6A-112A550237BF}" dt="2019-05-11T22:25:36.668" v="34" actId="255"/>
        <pc:sldMkLst>
          <pc:docMk/>
          <pc:sldMk cId="3471338757" sldId="261"/>
        </pc:sldMkLst>
        <pc:spChg chg="mod">
          <ac:chgData name="Tim Stevens" userId="8160db80c1bcff62" providerId="LiveId" clId="{3AB6C013-BD34-491C-AF6A-112A550237BF}" dt="2019-05-11T22:22:40.322" v="0"/>
          <ac:spMkLst>
            <pc:docMk/>
            <pc:sldMk cId="3471338757" sldId="261"/>
            <ac:spMk id="2" creationId="{00000000-0000-0000-0000-000000000000}"/>
          </ac:spMkLst>
        </pc:spChg>
        <pc:spChg chg="mod">
          <ac:chgData name="Tim Stevens" userId="8160db80c1bcff62" providerId="LiveId" clId="{3AB6C013-BD34-491C-AF6A-112A550237BF}" dt="2019-05-11T22:25:36.668" v="34" actId="255"/>
          <ac:spMkLst>
            <pc:docMk/>
            <pc:sldMk cId="3471338757" sldId="261"/>
            <ac:spMk id="3" creationId="{00000000-0000-0000-0000-000000000000}"/>
          </ac:spMkLst>
        </pc:spChg>
      </pc:sldChg>
      <pc:sldChg chg="modSp">
        <pc:chgData name="Tim Stevens" userId="8160db80c1bcff62" providerId="LiveId" clId="{3AB6C013-BD34-491C-AF6A-112A550237BF}" dt="2019-05-11T22:33:00.190" v="107" actId="255"/>
        <pc:sldMkLst>
          <pc:docMk/>
          <pc:sldMk cId="2845113102" sldId="263"/>
        </pc:sldMkLst>
        <pc:spChg chg="mod">
          <ac:chgData name="Tim Stevens" userId="8160db80c1bcff62" providerId="LiveId" clId="{3AB6C013-BD34-491C-AF6A-112A550237BF}" dt="2019-05-11T22:22:40.322" v="0"/>
          <ac:spMkLst>
            <pc:docMk/>
            <pc:sldMk cId="2845113102" sldId="263"/>
            <ac:spMk id="2" creationId="{00000000-0000-0000-0000-000000000000}"/>
          </ac:spMkLst>
        </pc:spChg>
        <pc:spChg chg="mod">
          <ac:chgData name="Tim Stevens" userId="8160db80c1bcff62" providerId="LiveId" clId="{3AB6C013-BD34-491C-AF6A-112A550237BF}" dt="2019-05-11T22:33:00.190" v="107" actId="255"/>
          <ac:spMkLst>
            <pc:docMk/>
            <pc:sldMk cId="2845113102" sldId="263"/>
            <ac:spMk id="3" creationId="{00000000-0000-0000-0000-000000000000}"/>
          </ac:spMkLst>
        </pc:spChg>
      </pc:sldChg>
      <pc:sldChg chg="modSp">
        <pc:chgData name="Tim Stevens" userId="8160db80c1bcff62" providerId="LiveId" clId="{3AB6C013-BD34-491C-AF6A-112A550237BF}" dt="2019-05-11T22:28:19.323" v="62" actId="255"/>
        <pc:sldMkLst>
          <pc:docMk/>
          <pc:sldMk cId="2287034029" sldId="264"/>
        </pc:sldMkLst>
        <pc:spChg chg="mod">
          <ac:chgData name="Tim Stevens" userId="8160db80c1bcff62" providerId="LiveId" clId="{3AB6C013-BD34-491C-AF6A-112A550237BF}" dt="2019-05-11T22:22:40.322" v="0"/>
          <ac:spMkLst>
            <pc:docMk/>
            <pc:sldMk cId="2287034029" sldId="264"/>
            <ac:spMk id="2" creationId="{00000000-0000-0000-0000-000000000000}"/>
          </ac:spMkLst>
        </pc:spChg>
        <pc:spChg chg="mod">
          <ac:chgData name="Tim Stevens" userId="8160db80c1bcff62" providerId="LiveId" clId="{3AB6C013-BD34-491C-AF6A-112A550237BF}" dt="2019-05-11T22:28:19.323" v="62" actId="255"/>
          <ac:spMkLst>
            <pc:docMk/>
            <pc:sldMk cId="2287034029" sldId="264"/>
            <ac:spMk id="3" creationId="{00000000-0000-0000-0000-000000000000}"/>
          </ac:spMkLst>
        </pc:spChg>
      </pc:sldChg>
      <pc:sldChg chg="modSp">
        <pc:chgData name="Tim Stevens" userId="8160db80c1bcff62" providerId="LiveId" clId="{3AB6C013-BD34-491C-AF6A-112A550237BF}" dt="2019-05-11T22:26:42.980" v="46" actId="255"/>
        <pc:sldMkLst>
          <pc:docMk/>
          <pc:sldMk cId="1018521258" sldId="265"/>
        </pc:sldMkLst>
        <pc:spChg chg="mod">
          <ac:chgData name="Tim Stevens" userId="8160db80c1bcff62" providerId="LiveId" clId="{3AB6C013-BD34-491C-AF6A-112A550237BF}" dt="2019-05-11T22:22:40.322" v="0"/>
          <ac:spMkLst>
            <pc:docMk/>
            <pc:sldMk cId="1018521258" sldId="265"/>
            <ac:spMk id="2" creationId="{00000000-0000-0000-0000-000000000000}"/>
          </ac:spMkLst>
        </pc:spChg>
        <pc:spChg chg="mod">
          <ac:chgData name="Tim Stevens" userId="8160db80c1bcff62" providerId="LiveId" clId="{3AB6C013-BD34-491C-AF6A-112A550237BF}" dt="2019-05-11T22:26:42.980" v="46" actId="255"/>
          <ac:spMkLst>
            <pc:docMk/>
            <pc:sldMk cId="1018521258" sldId="265"/>
            <ac:spMk id="3" creationId="{00000000-0000-0000-0000-000000000000}"/>
          </ac:spMkLst>
        </pc:spChg>
      </pc:sldChg>
      <pc:sldChg chg="modSp">
        <pc:chgData name="Tim Stevens" userId="8160db80c1bcff62" providerId="LiveId" clId="{3AB6C013-BD34-491C-AF6A-112A550237BF}" dt="2019-05-11T22:27:31.964" v="53" actId="255"/>
        <pc:sldMkLst>
          <pc:docMk/>
          <pc:sldMk cId="3458734448" sldId="266"/>
        </pc:sldMkLst>
        <pc:spChg chg="mod">
          <ac:chgData name="Tim Stevens" userId="8160db80c1bcff62" providerId="LiveId" clId="{3AB6C013-BD34-491C-AF6A-112A550237BF}" dt="2019-05-11T22:22:40.322" v="0"/>
          <ac:spMkLst>
            <pc:docMk/>
            <pc:sldMk cId="3458734448" sldId="266"/>
            <ac:spMk id="2" creationId="{00000000-0000-0000-0000-000000000000}"/>
          </ac:spMkLst>
        </pc:spChg>
        <pc:spChg chg="mod">
          <ac:chgData name="Tim Stevens" userId="8160db80c1bcff62" providerId="LiveId" clId="{3AB6C013-BD34-491C-AF6A-112A550237BF}" dt="2019-05-11T22:27:31.964" v="53" actId="255"/>
          <ac:spMkLst>
            <pc:docMk/>
            <pc:sldMk cId="3458734448" sldId="266"/>
            <ac:spMk id="3" creationId="{00000000-0000-0000-0000-000000000000}"/>
          </ac:spMkLst>
        </pc:spChg>
      </pc:sldChg>
      <pc:sldChg chg="modSp">
        <pc:chgData name="Tim Stevens" userId="8160db80c1bcff62" providerId="LiveId" clId="{3AB6C013-BD34-491C-AF6A-112A550237BF}" dt="2019-05-11T22:25:51.777" v="37" actId="255"/>
        <pc:sldMkLst>
          <pc:docMk/>
          <pc:sldMk cId="3905460658" sldId="267"/>
        </pc:sldMkLst>
        <pc:spChg chg="mod">
          <ac:chgData name="Tim Stevens" userId="8160db80c1bcff62" providerId="LiveId" clId="{3AB6C013-BD34-491C-AF6A-112A550237BF}" dt="2019-05-11T22:22:40.322" v="0"/>
          <ac:spMkLst>
            <pc:docMk/>
            <pc:sldMk cId="3905460658" sldId="267"/>
            <ac:spMk id="2" creationId="{00000000-0000-0000-0000-000000000000}"/>
          </ac:spMkLst>
        </pc:spChg>
        <pc:spChg chg="mod">
          <ac:chgData name="Tim Stevens" userId="8160db80c1bcff62" providerId="LiveId" clId="{3AB6C013-BD34-491C-AF6A-112A550237BF}" dt="2019-05-11T22:25:51.777" v="37" actId="255"/>
          <ac:spMkLst>
            <pc:docMk/>
            <pc:sldMk cId="3905460658" sldId="267"/>
            <ac:spMk id="3" creationId="{00000000-0000-0000-0000-000000000000}"/>
          </ac:spMkLst>
        </pc:spChg>
      </pc:sldChg>
      <pc:sldChg chg="modSp">
        <pc:chgData name="Tim Stevens" userId="8160db80c1bcff62" providerId="LiveId" clId="{3AB6C013-BD34-491C-AF6A-112A550237BF}" dt="2019-05-11T22:26:10.418" v="40" actId="255"/>
        <pc:sldMkLst>
          <pc:docMk/>
          <pc:sldMk cId="4176352784" sldId="268"/>
        </pc:sldMkLst>
        <pc:spChg chg="mod">
          <ac:chgData name="Tim Stevens" userId="8160db80c1bcff62" providerId="LiveId" clId="{3AB6C013-BD34-491C-AF6A-112A550237BF}" dt="2019-05-11T22:22:40.322" v="0"/>
          <ac:spMkLst>
            <pc:docMk/>
            <pc:sldMk cId="4176352784" sldId="268"/>
            <ac:spMk id="2" creationId="{00000000-0000-0000-0000-000000000000}"/>
          </ac:spMkLst>
        </pc:spChg>
        <pc:spChg chg="mod">
          <ac:chgData name="Tim Stevens" userId="8160db80c1bcff62" providerId="LiveId" clId="{3AB6C013-BD34-491C-AF6A-112A550237BF}" dt="2019-05-11T22:26:10.418" v="40" actId="255"/>
          <ac:spMkLst>
            <pc:docMk/>
            <pc:sldMk cId="4176352784" sldId="268"/>
            <ac:spMk id="3" creationId="{00000000-0000-0000-0000-000000000000}"/>
          </ac:spMkLst>
        </pc:spChg>
      </pc:sldChg>
      <pc:sldChg chg="modSp">
        <pc:chgData name="Tim Stevens" userId="8160db80c1bcff62" providerId="LiveId" clId="{3AB6C013-BD34-491C-AF6A-112A550237BF}" dt="2019-05-11T22:27:02.168" v="49" actId="255"/>
        <pc:sldMkLst>
          <pc:docMk/>
          <pc:sldMk cId="2836849461" sldId="269"/>
        </pc:sldMkLst>
        <pc:spChg chg="mod">
          <ac:chgData name="Tim Stevens" userId="8160db80c1bcff62" providerId="LiveId" clId="{3AB6C013-BD34-491C-AF6A-112A550237BF}" dt="2019-05-11T22:27:02.168" v="49" actId="255"/>
          <ac:spMkLst>
            <pc:docMk/>
            <pc:sldMk cId="2836849461" sldId="269"/>
            <ac:spMk id="3" creationId="{00000000-0000-0000-0000-000000000000}"/>
          </ac:spMkLst>
        </pc:spChg>
      </pc:sldChg>
      <pc:sldChg chg="modSp">
        <pc:chgData name="Tim Stevens" userId="8160db80c1bcff62" providerId="LiveId" clId="{3AB6C013-BD34-491C-AF6A-112A550237BF}" dt="2019-05-11T22:27:51.699" v="56" actId="255"/>
        <pc:sldMkLst>
          <pc:docMk/>
          <pc:sldMk cId="1953314224" sldId="270"/>
        </pc:sldMkLst>
        <pc:spChg chg="mod">
          <ac:chgData name="Tim Stevens" userId="8160db80c1bcff62" providerId="LiveId" clId="{3AB6C013-BD34-491C-AF6A-112A550237BF}" dt="2019-05-11T22:22:40.322" v="0"/>
          <ac:spMkLst>
            <pc:docMk/>
            <pc:sldMk cId="1953314224" sldId="270"/>
            <ac:spMk id="2" creationId="{00000000-0000-0000-0000-000000000000}"/>
          </ac:spMkLst>
        </pc:spChg>
        <pc:spChg chg="mod">
          <ac:chgData name="Tim Stevens" userId="8160db80c1bcff62" providerId="LiveId" clId="{3AB6C013-BD34-491C-AF6A-112A550237BF}" dt="2019-05-11T22:27:51.699" v="56" actId="255"/>
          <ac:spMkLst>
            <pc:docMk/>
            <pc:sldMk cId="1953314224" sldId="270"/>
            <ac:spMk id="3" creationId="{00000000-0000-0000-0000-000000000000}"/>
          </ac:spMkLst>
        </pc:spChg>
      </pc:sldChg>
      <pc:sldChg chg="modSp">
        <pc:chgData name="Tim Stevens" userId="8160db80c1bcff62" providerId="LiveId" clId="{3AB6C013-BD34-491C-AF6A-112A550237BF}" dt="2019-05-11T22:28:57.541" v="70" actId="255"/>
        <pc:sldMkLst>
          <pc:docMk/>
          <pc:sldMk cId="1243538030" sldId="272"/>
        </pc:sldMkLst>
        <pc:spChg chg="mod">
          <ac:chgData name="Tim Stevens" userId="8160db80c1bcff62" providerId="LiveId" clId="{3AB6C013-BD34-491C-AF6A-112A550237BF}" dt="2019-05-11T22:22:40.322" v="0"/>
          <ac:spMkLst>
            <pc:docMk/>
            <pc:sldMk cId="1243538030" sldId="272"/>
            <ac:spMk id="2" creationId="{00000000-0000-0000-0000-000000000000}"/>
          </ac:spMkLst>
        </pc:spChg>
        <pc:spChg chg="mod">
          <ac:chgData name="Tim Stevens" userId="8160db80c1bcff62" providerId="LiveId" clId="{3AB6C013-BD34-491C-AF6A-112A550237BF}" dt="2019-05-11T22:28:57.541" v="70" actId="255"/>
          <ac:spMkLst>
            <pc:docMk/>
            <pc:sldMk cId="1243538030" sldId="272"/>
            <ac:spMk id="3" creationId="{00000000-0000-0000-0000-000000000000}"/>
          </ac:spMkLst>
        </pc:spChg>
      </pc:sldChg>
      <pc:sldChg chg="modSp">
        <pc:chgData name="Tim Stevens" userId="8160db80c1bcff62" providerId="LiveId" clId="{3AB6C013-BD34-491C-AF6A-112A550237BF}" dt="2019-05-11T22:29:19.307" v="75" actId="255"/>
        <pc:sldMkLst>
          <pc:docMk/>
          <pc:sldMk cId="426272119" sldId="273"/>
        </pc:sldMkLst>
        <pc:spChg chg="mod">
          <ac:chgData name="Tim Stevens" userId="8160db80c1bcff62" providerId="LiveId" clId="{3AB6C013-BD34-491C-AF6A-112A550237BF}" dt="2019-05-11T22:22:40.322" v="0"/>
          <ac:spMkLst>
            <pc:docMk/>
            <pc:sldMk cId="426272119" sldId="273"/>
            <ac:spMk id="2" creationId="{00000000-0000-0000-0000-000000000000}"/>
          </ac:spMkLst>
        </pc:spChg>
        <pc:spChg chg="mod">
          <ac:chgData name="Tim Stevens" userId="8160db80c1bcff62" providerId="LiveId" clId="{3AB6C013-BD34-491C-AF6A-112A550237BF}" dt="2019-05-11T22:29:19.307" v="75" actId="255"/>
          <ac:spMkLst>
            <pc:docMk/>
            <pc:sldMk cId="426272119" sldId="273"/>
            <ac:spMk id="3" creationId="{00000000-0000-0000-0000-000000000000}"/>
          </ac:spMkLst>
        </pc:spChg>
      </pc:sldChg>
      <pc:sldChg chg="modSp">
        <pc:chgData name="Tim Stevens" userId="8160db80c1bcff62" providerId="LiveId" clId="{3AB6C013-BD34-491C-AF6A-112A550237BF}" dt="2019-05-11T22:29:32.432" v="78" actId="255"/>
        <pc:sldMkLst>
          <pc:docMk/>
          <pc:sldMk cId="3863435406" sldId="274"/>
        </pc:sldMkLst>
        <pc:spChg chg="mod">
          <ac:chgData name="Tim Stevens" userId="8160db80c1bcff62" providerId="LiveId" clId="{3AB6C013-BD34-491C-AF6A-112A550237BF}" dt="2019-05-11T22:22:40.322" v="0"/>
          <ac:spMkLst>
            <pc:docMk/>
            <pc:sldMk cId="3863435406" sldId="274"/>
            <ac:spMk id="2" creationId="{00000000-0000-0000-0000-000000000000}"/>
          </ac:spMkLst>
        </pc:spChg>
        <pc:spChg chg="mod">
          <ac:chgData name="Tim Stevens" userId="8160db80c1bcff62" providerId="LiveId" clId="{3AB6C013-BD34-491C-AF6A-112A550237BF}" dt="2019-05-11T22:29:32.432" v="78" actId="255"/>
          <ac:spMkLst>
            <pc:docMk/>
            <pc:sldMk cId="3863435406" sldId="274"/>
            <ac:spMk id="3" creationId="{00000000-0000-0000-0000-000000000000}"/>
          </ac:spMkLst>
        </pc:spChg>
      </pc:sldChg>
      <pc:sldChg chg="modSp">
        <pc:chgData name="Tim Stevens" userId="8160db80c1bcff62" providerId="LiveId" clId="{3AB6C013-BD34-491C-AF6A-112A550237BF}" dt="2019-05-11T22:31:17.616" v="87" actId="404"/>
        <pc:sldMkLst>
          <pc:docMk/>
          <pc:sldMk cId="3045782077" sldId="275"/>
        </pc:sldMkLst>
        <pc:spChg chg="mod">
          <ac:chgData name="Tim Stevens" userId="8160db80c1bcff62" providerId="LiveId" clId="{3AB6C013-BD34-491C-AF6A-112A550237BF}" dt="2019-05-11T22:31:17.616" v="87" actId="404"/>
          <ac:spMkLst>
            <pc:docMk/>
            <pc:sldMk cId="3045782077" sldId="275"/>
            <ac:spMk id="3" creationId="{00000000-0000-0000-0000-000000000000}"/>
          </ac:spMkLst>
        </pc:spChg>
      </pc:sldChg>
      <pc:sldChg chg="modSp">
        <pc:chgData name="Tim Stevens" userId="8160db80c1bcff62" providerId="LiveId" clId="{3AB6C013-BD34-491C-AF6A-112A550237BF}" dt="2019-05-11T22:30:42.531" v="85" actId="403"/>
        <pc:sldMkLst>
          <pc:docMk/>
          <pc:sldMk cId="588195" sldId="276"/>
        </pc:sldMkLst>
        <pc:spChg chg="mod">
          <ac:chgData name="Tim Stevens" userId="8160db80c1bcff62" providerId="LiveId" clId="{3AB6C013-BD34-491C-AF6A-112A550237BF}" dt="2019-05-11T22:22:40.322" v="0"/>
          <ac:spMkLst>
            <pc:docMk/>
            <pc:sldMk cId="588195" sldId="276"/>
            <ac:spMk id="2" creationId="{00000000-0000-0000-0000-000000000000}"/>
          </ac:spMkLst>
        </pc:spChg>
        <pc:spChg chg="mod">
          <ac:chgData name="Tim Stevens" userId="8160db80c1bcff62" providerId="LiveId" clId="{3AB6C013-BD34-491C-AF6A-112A550237BF}" dt="2019-05-11T22:30:42.531" v="85" actId="403"/>
          <ac:spMkLst>
            <pc:docMk/>
            <pc:sldMk cId="588195" sldId="276"/>
            <ac:spMk id="3" creationId="{00000000-0000-0000-0000-000000000000}"/>
          </ac:spMkLst>
        </pc:spChg>
      </pc:sldChg>
      <pc:sldChg chg="modSp modAnim">
        <pc:chgData name="Tim Stevens" userId="8160db80c1bcff62" providerId="LiveId" clId="{3AB6C013-BD34-491C-AF6A-112A550237BF}" dt="2019-05-11T22:31:58.058" v="96" actId="6549"/>
        <pc:sldMkLst>
          <pc:docMk/>
          <pc:sldMk cId="1648516988" sldId="277"/>
        </pc:sldMkLst>
        <pc:spChg chg="mod">
          <ac:chgData name="Tim Stevens" userId="8160db80c1bcff62" providerId="LiveId" clId="{3AB6C013-BD34-491C-AF6A-112A550237BF}" dt="2019-05-11T22:22:40.322" v="0"/>
          <ac:spMkLst>
            <pc:docMk/>
            <pc:sldMk cId="1648516988" sldId="277"/>
            <ac:spMk id="2" creationId="{00000000-0000-0000-0000-000000000000}"/>
          </ac:spMkLst>
        </pc:spChg>
        <pc:spChg chg="mod">
          <ac:chgData name="Tim Stevens" userId="8160db80c1bcff62" providerId="LiveId" clId="{3AB6C013-BD34-491C-AF6A-112A550237BF}" dt="2019-05-11T22:31:58.058" v="96" actId="6549"/>
          <ac:spMkLst>
            <pc:docMk/>
            <pc:sldMk cId="1648516988" sldId="277"/>
            <ac:spMk id="3" creationId="{00000000-0000-0000-0000-000000000000}"/>
          </ac:spMkLst>
        </pc:spChg>
      </pc:sldChg>
      <pc:sldChg chg="modSp">
        <pc:chgData name="Tim Stevens" userId="8160db80c1bcff62" providerId="LiveId" clId="{3AB6C013-BD34-491C-AF6A-112A550237BF}" dt="2019-05-11T22:32:37.573" v="103" actId="255"/>
        <pc:sldMkLst>
          <pc:docMk/>
          <pc:sldMk cId="1798637979" sldId="280"/>
        </pc:sldMkLst>
        <pc:spChg chg="mod">
          <ac:chgData name="Tim Stevens" userId="8160db80c1bcff62" providerId="LiveId" clId="{3AB6C013-BD34-491C-AF6A-112A550237BF}" dt="2019-05-11T22:22:40.322" v="0"/>
          <ac:spMkLst>
            <pc:docMk/>
            <pc:sldMk cId="1798637979" sldId="280"/>
            <ac:spMk id="2" creationId="{00000000-0000-0000-0000-000000000000}"/>
          </ac:spMkLst>
        </pc:spChg>
        <pc:spChg chg="mod">
          <ac:chgData name="Tim Stevens" userId="8160db80c1bcff62" providerId="LiveId" clId="{3AB6C013-BD34-491C-AF6A-112A550237BF}" dt="2019-05-11T22:32:37.573" v="103" actId="255"/>
          <ac:spMkLst>
            <pc:docMk/>
            <pc:sldMk cId="1798637979" sldId="280"/>
            <ac:spMk id="3" creationId="{00000000-0000-0000-0000-000000000000}"/>
          </ac:spMkLst>
        </pc:spChg>
      </pc:sldChg>
      <pc:sldChg chg="modSp">
        <pc:chgData name="Tim Stevens" userId="8160db80c1bcff62" providerId="LiveId" clId="{3AB6C013-BD34-491C-AF6A-112A550237BF}" dt="2019-05-11T22:33:19.047" v="111" actId="255"/>
        <pc:sldMkLst>
          <pc:docMk/>
          <pc:sldMk cId="2272522145" sldId="282"/>
        </pc:sldMkLst>
        <pc:spChg chg="mod">
          <ac:chgData name="Tim Stevens" userId="8160db80c1bcff62" providerId="LiveId" clId="{3AB6C013-BD34-491C-AF6A-112A550237BF}" dt="2019-05-11T22:22:40.322" v="0"/>
          <ac:spMkLst>
            <pc:docMk/>
            <pc:sldMk cId="2272522145" sldId="282"/>
            <ac:spMk id="2" creationId="{00000000-0000-0000-0000-000000000000}"/>
          </ac:spMkLst>
        </pc:spChg>
        <pc:spChg chg="mod">
          <ac:chgData name="Tim Stevens" userId="8160db80c1bcff62" providerId="LiveId" clId="{3AB6C013-BD34-491C-AF6A-112A550237BF}" dt="2019-05-11T22:33:19.047" v="111" actId="255"/>
          <ac:spMkLst>
            <pc:docMk/>
            <pc:sldMk cId="2272522145" sldId="282"/>
            <ac:spMk id="3" creationId="{00000000-0000-0000-0000-000000000000}"/>
          </ac:spMkLst>
        </pc:spChg>
      </pc:sldChg>
      <pc:sldChg chg="modSp modAnim">
        <pc:chgData name="Tim Stevens" userId="8160db80c1bcff62" providerId="LiveId" clId="{3AB6C013-BD34-491C-AF6A-112A550237BF}" dt="2019-05-11T22:24:45.699" v="28" actId="313"/>
        <pc:sldMkLst>
          <pc:docMk/>
          <pc:sldMk cId="2497064252" sldId="283"/>
        </pc:sldMkLst>
        <pc:spChg chg="mod">
          <ac:chgData name="Tim Stevens" userId="8160db80c1bcff62" providerId="LiveId" clId="{3AB6C013-BD34-491C-AF6A-112A550237BF}" dt="2019-05-11T22:22:40.322" v="0"/>
          <ac:spMkLst>
            <pc:docMk/>
            <pc:sldMk cId="2497064252" sldId="283"/>
            <ac:spMk id="2" creationId="{00000000-0000-0000-0000-000000000000}"/>
          </ac:spMkLst>
        </pc:spChg>
        <pc:spChg chg="mod">
          <ac:chgData name="Tim Stevens" userId="8160db80c1bcff62" providerId="LiveId" clId="{3AB6C013-BD34-491C-AF6A-112A550237BF}" dt="2019-05-11T22:24:45.699" v="28" actId="313"/>
          <ac:spMkLst>
            <pc:docMk/>
            <pc:sldMk cId="2497064252" sldId="283"/>
            <ac:spMk id="3" creationId="{00000000-0000-0000-0000-000000000000}"/>
          </ac:spMkLst>
        </pc:spChg>
      </pc:sldChg>
      <pc:sldChg chg="modSp">
        <pc:chgData name="Tim Stevens" userId="8160db80c1bcff62" providerId="LiveId" clId="{3AB6C013-BD34-491C-AF6A-112A550237BF}" dt="2019-05-11T22:28:05.682" v="59" actId="255"/>
        <pc:sldMkLst>
          <pc:docMk/>
          <pc:sldMk cId="3212835882" sldId="284"/>
        </pc:sldMkLst>
        <pc:spChg chg="mod">
          <ac:chgData name="Tim Stevens" userId="8160db80c1bcff62" providerId="LiveId" clId="{3AB6C013-BD34-491C-AF6A-112A550237BF}" dt="2019-05-11T22:22:40.322" v="0"/>
          <ac:spMkLst>
            <pc:docMk/>
            <pc:sldMk cId="3212835882" sldId="284"/>
            <ac:spMk id="2" creationId="{00000000-0000-0000-0000-000000000000}"/>
          </ac:spMkLst>
        </pc:spChg>
        <pc:spChg chg="mod">
          <ac:chgData name="Tim Stevens" userId="8160db80c1bcff62" providerId="LiveId" clId="{3AB6C013-BD34-491C-AF6A-112A550237BF}" dt="2019-05-11T22:28:05.682" v="59" actId="255"/>
          <ac:spMkLst>
            <pc:docMk/>
            <pc:sldMk cId="3212835882" sldId="284"/>
            <ac:spMk id="3" creationId="{00000000-0000-0000-0000-000000000000}"/>
          </ac:spMkLst>
        </pc:spChg>
      </pc:sldChg>
      <pc:sldChg chg="modSp">
        <pc:chgData name="Tim Stevens" userId="8160db80c1bcff62" providerId="LiveId" clId="{3AB6C013-BD34-491C-AF6A-112A550237BF}" dt="2019-05-11T22:32:11.152" v="99" actId="255"/>
        <pc:sldMkLst>
          <pc:docMk/>
          <pc:sldMk cId="364940606" sldId="285"/>
        </pc:sldMkLst>
        <pc:spChg chg="mod">
          <ac:chgData name="Tim Stevens" userId="8160db80c1bcff62" providerId="LiveId" clId="{3AB6C013-BD34-491C-AF6A-112A550237BF}" dt="2019-05-11T22:22:40.322" v="0"/>
          <ac:spMkLst>
            <pc:docMk/>
            <pc:sldMk cId="364940606" sldId="285"/>
            <ac:spMk id="2" creationId="{00000000-0000-0000-0000-000000000000}"/>
          </ac:spMkLst>
        </pc:spChg>
        <pc:spChg chg="mod">
          <ac:chgData name="Tim Stevens" userId="8160db80c1bcff62" providerId="LiveId" clId="{3AB6C013-BD34-491C-AF6A-112A550237BF}" dt="2019-05-11T22:32:11.152" v="99" actId="255"/>
          <ac:spMkLst>
            <pc:docMk/>
            <pc:sldMk cId="364940606" sldId="285"/>
            <ac:spMk id="3" creationId="{00000000-0000-0000-0000-000000000000}"/>
          </ac:spMkLst>
        </pc:spChg>
      </pc:sldChg>
      <pc:sldChg chg="modSp del">
        <pc:chgData name="Tim Stevens" userId="8160db80c1bcff62" providerId="LiveId" clId="{3AB6C013-BD34-491C-AF6A-112A550237BF}" dt="2019-05-11T22:33:52.078" v="122" actId="2696"/>
        <pc:sldMkLst>
          <pc:docMk/>
          <pc:sldMk cId="2317094271" sldId="286"/>
        </pc:sldMkLst>
        <pc:spChg chg="mod">
          <ac:chgData name="Tim Stevens" userId="8160db80c1bcff62" providerId="LiveId" clId="{3AB6C013-BD34-491C-AF6A-112A550237BF}" dt="2019-05-11T22:33:28.906" v="119" actId="27636"/>
          <ac:spMkLst>
            <pc:docMk/>
            <pc:sldMk cId="2317094271" sldId="286"/>
            <ac:spMk id="2" creationId="{00000000-0000-0000-0000-000000000000}"/>
          </ac:spMkLst>
        </pc:spChg>
      </pc:sldChg>
      <pc:sldChg chg="modSp">
        <pc:chgData name="Tim Stevens" userId="8160db80c1bcff62" providerId="LiveId" clId="{3AB6C013-BD34-491C-AF6A-112A550237BF}" dt="2019-05-11T22:28:35.932" v="65" actId="255"/>
        <pc:sldMkLst>
          <pc:docMk/>
          <pc:sldMk cId="3437514863" sldId="287"/>
        </pc:sldMkLst>
        <pc:spChg chg="mod">
          <ac:chgData name="Tim Stevens" userId="8160db80c1bcff62" providerId="LiveId" clId="{3AB6C013-BD34-491C-AF6A-112A550237BF}" dt="2019-05-11T22:22:40.322" v="0"/>
          <ac:spMkLst>
            <pc:docMk/>
            <pc:sldMk cId="3437514863" sldId="287"/>
            <ac:spMk id="2" creationId="{00000000-0000-0000-0000-000000000000}"/>
          </ac:spMkLst>
        </pc:spChg>
        <pc:spChg chg="mod">
          <ac:chgData name="Tim Stevens" userId="8160db80c1bcff62" providerId="LiveId" clId="{3AB6C013-BD34-491C-AF6A-112A550237BF}" dt="2019-05-11T22:28:35.932" v="65" actId="255"/>
          <ac:spMkLst>
            <pc:docMk/>
            <pc:sldMk cId="3437514863" sldId="287"/>
            <ac:spMk id="3" creationId="{00000000-0000-0000-0000-000000000000}"/>
          </ac:spMkLst>
        </pc:spChg>
      </pc:sldChg>
      <pc:sldChg chg="add ord">
        <pc:chgData name="Tim Stevens" userId="8160db80c1bcff62" providerId="LiveId" clId="{3AB6C013-BD34-491C-AF6A-112A550237BF}" dt="2019-05-11T22:33:48.984" v="121"/>
        <pc:sldMkLst>
          <pc:docMk/>
          <pc:sldMk cId="3588489834" sldId="288"/>
        </pc:sldMkLst>
      </pc:sldChg>
      <pc:sldMasterChg chg="modSp modSldLayout">
        <pc:chgData name="Tim Stevens" userId="8160db80c1bcff62" providerId="LiveId" clId="{3AB6C013-BD34-491C-AF6A-112A550237BF}" dt="2019-05-11T22:22:40.322" v="0"/>
        <pc:sldMasterMkLst>
          <pc:docMk/>
          <pc:sldMasterMk cId="179375153" sldId="2147483648"/>
        </pc:sldMasterMkLst>
        <pc:spChg chg="mod">
          <ac:chgData name="Tim Stevens" userId="8160db80c1bcff62" providerId="LiveId" clId="{3AB6C013-BD34-491C-AF6A-112A550237BF}" dt="2019-05-11T22:22:40.322" v="0"/>
          <ac:spMkLst>
            <pc:docMk/>
            <pc:sldMasterMk cId="179375153" sldId="2147483648"/>
            <ac:spMk id="2" creationId="{00000000-0000-0000-0000-000000000000}"/>
          </ac:spMkLst>
        </pc:spChg>
        <pc:spChg chg="mod">
          <ac:chgData name="Tim Stevens" userId="8160db80c1bcff62" providerId="LiveId" clId="{3AB6C013-BD34-491C-AF6A-112A550237BF}" dt="2019-05-11T22:22:40.322" v="0"/>
          <ac:spMkLst>
            <pc:docMk/>
            <pc:sldMasterMk cId="179375153" sldId="2147483648"/>
            <ac:spMk id="3" creationId="{00000000-0000-0000-0000-000000000000}"/>
          </ac:spMkLst>
        </pc:spChg>
        <pc:spChg chg="mod">
          <ac:chgData name="Tim Stevens" userId="8160db80c1bcff62" providerId="LiveId" clId="{3AB6C013-BD34-491C-AF6A-112A550237BF}" dt="2019-05-11T22:22:40.322" v="0"/>
          <ac:spMkLst>
            <pc:docMk/>
            <pc:sldMasterMk cId="179375153" sldId="2147483648"/>
            <ac:spMk id="4" creationId="{00000000-0000-0000-0000-000000000000}"/>
          </ac:spMkLst>
        </pc:spChg>
        <pc:spChg chg="mod">
          <ac:chgData name="Tim Stevens" userId="8160db80c1bcff62" providerId="LiveId" clId="{3AB6C013-BD34-491C-AF6A-112A550237BF}" dt="2019-05-11T22:22:40.322" v="0"/>
          <ac:spMkLst>
            <pc:docMk/>
            <pc:sldMasterMk cId="179375153" sldId="2147483648"/>
            <ac:spMk id="5" creationId="{00000000-0000-0000-0000-000000000000}"/>
          </ac:spMkLst>
        </pc:spChg>
        <pc:spChg chg="mod">
          <ac:chgData name="Tim Stevens" userId="8160db80c1bcff62" providerId="LiveId" clId="{3AB6C013-BD34-491C-AF6A-112A550237BF}" dt="2019-05-11T22:22:40.322" v="0"/>
          <ac:spMkLst>
            <pc:docMk/>
            <pc:sldMasterMk cId="179375153" sldId="2147483648"/>
            <ac:spMk id="6" creationId="{00000000-0000-0000-0000-000000000000}"/>
          </ac:spMkLst>
        </pc:spChg>
        <pc:sldLayoutChg chg="modSp">
          <pc:chgData name="Tim Stevens" userId="8160db80c1bcff62" providerId="LiveId" clId="{3AB6C013-BD34-491C-AF6A-112A550237BF}" dt="2019-05-11T22:22:40.322" v="0"/>
          <pc:sldLayoutMkLst>
            <pc:docMk/>
            <pc:sldMasterMk cId="179375153" sldId="2147483648"/>
            <pc:sldLayoutMk cId="2274807523" sldId="2147483649"/>
          </pc:sldLayoutMkLst>
          <pc:spChg chg="mod">
            <ac:chgData name="Tim Stevens" userId="8160db80c1bcff62" providerId="LiveId" clId="{3AB6C013-BD34-491C-AF6A-112A550237BF}" dt="2019-05-11T22:22:40.322" v="0"/>
            <ac:spMkLst>
              <pc:docMk/>
              <pc:sldMasterMk cId="179375153" sldId="2147483648"/>
              <pc:sldLayoutMk cId="2274807523" sldId="2147483649"/>
              <ac:spMk id="2" creationId="{00000000-0000-0000-0000-000000000000}"/>
            </ac:spMkLst>
          </pc:spChg>
          <pc:spChg chg="mod">
            <ac:chgData name="Tim Stevens" userId="8160db80c1bcff62" providerId="LiveId" clId="{3AB6C013-BD34-491C-AF6A-112A550237BF}" dt="2019-05-11T22:22:40.322" v="0"/>
            <ac:spMkLst>
              <pc:docMk/>
              <pc:sldMasterMk cId="179375153" sldId="2147483648"/>
              <pc:sldLayoutMk cId="2274807523" sldId="2147483649"/>
              <ac:spMk id="3" creationId="{00000000-0000-0000-0000-000000000000}"/>
            </ac:spMkLst>
          </pc:spChg>
        </pc:sldLayoutChg>
        <pc:sldLayoutChg chg="modSp">
          <pc:chgData name="Tim Stevens" userId="8160db80c1bcff62" providerId="LiveId" clId="{3AB6C013-BD34-491C-AF6A-112A550237BF}" dt="2019-05-11T22:22:40.322" v="0"/>
          <pc:sldLayoutMkLst>
            <pc:docMk/>
            <pc:sldMasterMk cId="179375153" sldId="2147483648"/>
            <pc:sldLayoutMk cId="2056402340" sldId="2147483651"/>
          </pc:sldLayoutMkLst>
          <pc:spChg chg="mod">
            <ac:chgData name="Tim Stevens" userId="8160db80c1bcff62" providerId="LiveId" clId="{3AB6C013-BD34-491C-AF6A-112A550237BF}" dt="2019-05-11T22:22:40.322" v="0"/>
            <ac:spMkLst>
              <pc:docMk/>
              <pc:sldMasterMk cId="179375153" sldId="2147483648"/>
              <pc:sldLayoutMk cId="2056402340" sldId="2147483651"/>
              <ac:spMk id="2" creationId="{00000000-0000-0000-0000-000000000000}"/>
            </ac:spMkLst>
          </pc:spChg>
          <pc:spChg chg="mod">
            <ac:chgData name="Tim Stevens" userId="8160db80c1bcff62" providerId="LiveId" clId="{3AB6C013-BD34-491C-AF6A-112A550237BF}" dt="2019-05-11T22:22:40.322" v="0"/>
            <ac:spMkLst>
              <pc:docMk/>
              <pc:sldMasterMk cId="179375153" sldId="2147483648"/>
              <pc:sldLayoutMk cId="2056402340" sldId="2147483651"/>
              <ac:spMk id="3" creationId="{00000000-0000-0000-0000-000000000000}"/>
            </ac:spMkLst>
          </pc:spChg>
        </pc:sldLayoutChg>
        <pc:sldLayoutChg chg="modSp">
          <pc:chgData name="Tim Stevens" userId="8160db80c1bcff62" providerId="LiveId" clId="{3AB6C013-BD34-491C-AF6A-112A550237BF}" dt="2019-05-11T22:22:40.322" v="0"/>
          <pc:sldLayoutMkLst>
            <pc:docMk/>
            <pc:sldMasterMk cId="179375153" sldId="2147483648"/>
            <pc:sldLayoutMk cId="3221053660" sldId="2147483652"/>
          </pc:sldLayoutMkLst>
          <pc:spChg chg="mod">
            <ac:chgData name="Tim Stevens" userId="8160db80c1bcff62" providerId="LiveId" clId="{3AB6C013-BD34-491C-AF6A-112A550237BF}" dt="2019-05-11T22:22:40.322" v="0"/>
            <ac:spMkLst>
              <pc:docMk/>
              <pc:sldMasterMk cId="179375153" sldId="2147483648"/>
              <pc:sldLayoutMk cId="3221053660" sldId="2147483652"/>
              <ac:spMk id="3" creationId="{00000000-0000-0000-0000-000000000000}"/>
            </ac:spMkLst>
          </pc:spChg>
          <pc:spChg chg="mod">
            <ac:chgData name="Tim Stevens" userId="8160db80c1bcff62" providerId="LiveId" clId="{3AB6C013-BD34-491C-AF6A-112A550237BF}" dt="2019-05-11T22:22:40.322" v="0"/>
            <ac:spMkLst>
              <pc:docMk/>
              <pc:sldMasterMk cId="179375153" sldId="2147483648"/>
              <pc:sldLayoutMk cId="3221053660" sldId="2147483652"/>
              <ac:spMk id="4" creationId="{00000000-0000-0000-0000-000000000000}"/>
            </ac:spMkLst>
          </pc:spChg>
        </pc:sldLayoutChg>
        <pc:sldLayoutChg chg="modSp">
          <pc:chgData name="Tim Stevens" userId="8160db80c1bcff62" providerId="LiveId" clId="{3AB6C013-BD34-491C-AF6A-112A550237BF}" dt="2019-05-11T22:22:40.322" v="0"/>
          <pc:sldLayoutMkLst>
            <pc:docMk/>
            <pc:sldMasterMk cId="179375153" sldId="2147483648"/>
            <pc:sldLayoutMk cId="3676712748" sldId="2147483653"/>
          </pc:sldLayoutMkLst>
          <pc:spChg chg="mod">
            <ac:chgData name="Tim Stevens" userId="8160db80c1bcff62" providerId="LiveId" clId="{3AB6C013-BD34-491C-AF6A-112A550237BF}" dt="2019-05-11T22:22:40.322" v="0"/>
            <ac:spMkLst>
              <pc:docMk/>
              <pc:sldMasterMk cId="179375153" sldId="2147483648"/>
              <pc:sldLayoutMk cId="3676712748" sldId="2147483653"/>
              <ac:spMk id="3" creationId="{00000000-0000-0000-0000-000000000000}"/>
            </ac:spMkLst>
          </pc:spChg>
          <pc:spChg chg="mod">
            <ac:chgData name="Tim Stevens" userId="8160db80c1bcff62" providerId="LiveId" clId="{3AB6C013-BD34-491C-AF6A-112A550237BF}" dt="2019-05-11T22:22:40.322" v="0"/>
            <ac:spMkLst>
              <pc:docMk/>
              <pc:sldMasterMk cId="179375153" sldId="2147483648"/>
              <pc:sldLayoutMk cId="3676712748" sldId="2147483653"/>
              <ac:spMk id="4" creationId="{00000000-0000-0000-0000-000000000000}"/>
            </ac:spMkLst>
          </pc:spChg>
          <pc:spChg chg="mod">
            <ac:chgData name="Tim Stevens" userId="8160db80c1bcff62" providerId="LiveId" clId="{3AB6C013-BD34-491C-AF6A-112A550237BF}" dt="2019-05-11T22:22:40.322" v="0"/>
            <ac:spMkLst>
              <pc:docMk/>
              <pc:sldMasterMk cId="179375153" sldId="2147483648"/>
              <pc:sldLayoutMk cId="3676712748" sldId="2147483653"/>
              <ac:spMk id="5" creationId="{00000000-0000-0000-0000-000000000000}"/>
            </ac:spMkLst>
          </pc:spChg>
          <pc:spChg chg="mod">
            <ac:chgData name="Tim Stevens" userId="8160db80c1bcff62" providerId="LiveId" clId="{3AB6C013-BD34-491C-AF6A-112A550237BF}" dt="2019-05-11T22:22:40.322" v="0"/>
            <ac:spMkLst>
              <pc:docMk/>
              <pc:sldMasterMk cId="179375153" sldId="2147483648"/>
              <pc:sldLayoutMk cId="3676712748" sldId="2147483653"/>
              <ac:spMk id="6" creationId="{00000000-0000-0000-0000-000000000000}"/>
            </ac:spMkLst>
          </pc:spChg>
        </pc:sldLayoutChg>
        <pc:sldLayoutChg chg="modSp">
          <pc:chgData name="Tim Stevens" userId="8160db80c1bcff62" providerId="LiveId" clId="{3AB6C013-BD34-491C-AF6A-112A550237BF}" dt="2019-05-11T22:22:40.322" v="0"/>
          <pc:sldLayoutMkLst>
            <pc:docMk/>
            <pc:sldMasterMk cId="179375153" sldId="2147483648"/>
            <pc:sldLayoutMk cId="4100687390" sldId="2147483656"/>
          </pc:sldLayoutMkLst>
          <pc:spChg chg="mod">
            <ac:chgData name="Tim Stevens" userId="8160db80c1bcff62" providerId="LiveId" clId="{3AB6C013-BD34-491C-AF6A-112A550237BF}" dt="2019-05-11T22:22:40.322" v="0"/>
            <ac:spMkLst>
              <pc:docMk/>
              <pc:sldMasterMk cId="179375153" sldId="2147483648"/>
              <pc:sldLayoutMk cId="4100687390" sldId="2147483656"/>
              <ac:spMk id="2" creationId="{00000000-0000-0000-0000-000000000000}"/>
            </ac:spMkLst>
          </pc:spChg>
          <pc:spChg chg="mod">
            <ac:chgData name="Tim Stevens" userId="8160db80c1bcff62" providerId="LiveId" clId="{3AB6C013-BD34-491C-AF6A-112A550237BF}" dt="2019-05-11T22:22:40.322" v="0"/>
            <ac:spMkLst>
              <pc:docMk/>
              <pc:sldMasterMk cId="179375153" sldId="2147483648"/>
              <pc:sldLayoutMk cId="4100687390" sldId="2147483656"/>
              <ac:spMk id="3" creationId="{00000000-0000-0000-0000-000000000000}"/>
            </ac:spMkLst>
          </pc:spChg>
          <pc:spChg chg="mod">
            <ac:chgData name="Tim Stevens" userId="8160db80c1bcff62" providerId="LiveId" clId="{3AB6C013-BD34-491C-AF6A-112A550237BF}" dt="2019-05-11T22:22:40.322" v="0"/>
            <ac:spMkLst>
              <pc:docMk/>
              <pc:sldMasterMk cId="179375153" sldId="2147483648"/>
              <pc:sldLayoutMk cId="4100687390" sldId="2147483656"/>
              <ac:spMk id="4" creationId="{00000000-0000-0000-0000-000000000000}"/>
            </ac:spMkLst>
          </pc:spChg>
        </pc:sldLayoutChg>
        <pc:sldLayoutChg chg="modSp">
          <pc:chgData name="Tim Stevens" userId="8160db80c1bcff62" providerId="LiveId" clId="{3AB6C013-BD34-491C-AF6A-112A550237BF}" dt="2019-05-11T22:22:40.322" v="0"/>
          <pc:sldLayoutMkLst>
            <pc:docMk/>
            <pc:sldMasterMk cId="179375153" sldId="2147483648"/>
            <pc:sldLayoutMk cId="1261862067" sldId="2147483657"/>
          </pc:sldLayoutMkLst>
          <pc:spChg chg="mod">
            <ac:chgData name="Tim Stevens" userId="8160db80c1bcff62" providerId="LiveId" clId="{3AB6C013-BD34-491C-AF6A-112A550237BF}" dt="2019-05-11T22:22:40.322" v="0"/>
            <ac:spMkLst>
              <pc:docMk/>
              <pc:sldMasterMk cId="179375153" sldId="2147483648"/>
              <pc:sldLayoutMk cId="1261862067" sldId="2147483657"/>
              <ac:spMk id="2" creationId="{00000000-0000-0000-0000-000000000000}"/>
            </ac:spMkLst>
          </pc:spChg>
          <pc:spChg chg="mod">
            <ac:chgData name="Tim Stevens" userId="8160db80c1bcff62" providerId="LiveId" clId="{3AB6C013-BD34-491C-AF6A-112A550237BF}" dt="2019-05-11T22:22:40.322" v="0"/>
            <ac:spMkLst>
              <pc:docMk/>
              <pc:sldMasterMk cId="179375153" sldId="2147483648"/>
              <pc:sldLayoutMk cId="1261862067" sldId="2147483657"/>
              <ac:spMk id="3" creationId="{00000000-0000-0000-0000-000000000000}"/>
            </ac:spMkLst>
          </pc:spChg>
          <pc:spChg chg="mod">
            <ac:chgData name="Tim Stevens" userId="8160db80c1bcff62" providerId="LiveId" clId="{3AB6C013-BD34-491C-AF6A-112A550237BF}" dt="2019-05-11T22:22:40.322" v="0"/>
            <ac:spMkLst>
              <pc:docMk/>
              <pc:sldMasterMk cId="179375153" sldId="2147483648"/>
              <pc:sldLayoutMk cId="1261862067" sldId="2147483657"/>
              <ac:spMk id="4" creationId="{00000000-0000-0000-0000-000000000000}"/>
            </ac:spMkLst>
          </pc:spChg>
        </pc:sldLayoutChg>
        <pc:sldLayoutChg chg="modSp">
          <pc:chgData name="Tim Stevens" userId="8160db80c1bcff62" providerId="LiveId" clId="{3AB6C013-BD34-491C-AF6A-112A550237BF}" dt="2019-05-11T22:22:40.322" v="0"/>
          <pc:sldLayoutMkLst>
            <pc:docMk/>
            <pc:sldMasterMk cId="179375153" sldId="2147483648"/>
            <pc:sldLayoutMk cId="363461564" sldId="2147483659"/>
          </pc:sldLayoutMkLst>
          <pc:spChg chg="mod">
            <ac:chgData name="Tim Stevens" userId="8160db80c1bcff62" providerId="LiveId" clId="{3AB6C013-BD34-491C-AF6A-112A550237BF}" dt="2019-05-11T22:22:40.322" v="0"/>
            <ac:spMkLst>
              <pc:docMk/>
              <pc:sldMasterMk cId="179375153" sldId="2147483648"/>
              <pc:sldLayoutMk cId="363461564" sldId="2147483659"/>
              <ac:spMk id="2" creationId="{00000000-0000-0000-0000-000000000000}"/>
            </ac:spMkLst>
          </pc:spChg>
          <pc:spChg chg="mod">
            <ac:chgData name="Tim Stevens" userId="8160db80c1bcff62" providerId="LiveId" clId="{3AB6C013-BD34-491C-AF6A-112A550237BF}" dt="2019-05-11T22:22:40.322" v="0"/>
            <ac:spMkLst>
              <pc:docMk/>
              <pc:sldMasterMk cId="179375153" sldId="2147483648"/>
              <pc:sldLayoutMk cId="363461564" sldId="2147483659"/>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F394FA6-5C32-4869-93D7-DD4FD20C5C35}" type="datetimeFigureOut">
              <a:rPr lang="en-US" smtClean="0"/>
              <a:t>5/11/2019</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D8043A20-253C-45B1-9C53-3AA9A0E62B95}" type="slidenum">
              <a:rPr lang="en-US" smtClean="0"/>
              <a:t>‹#›</a:t>
            </a:fld>
            <a:endParaRPr lang="en-US"/>
          </a:p>
        </p:txBody>
      </p:sp>
    </p:spTree>
    <p:extLst>
      <p:ext uri="{BB962C8B-B14F-4D97-AF65-F5344CB8AC3E}">
        <p14:creationId xmlns:p14="http://schemas.microsoft.com/office/powerpoint/2010/main" val="863466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r>
              <a:rPr lang="en-US" dirty="0"/>
              <a:t>7-19-15 – Shiloh (“Humility”)</a:t>
            </a:r>
          </a:p>
          <a:p>
            <a:r>
              <a:rPr lang="en-US" dirty="0"/>
              <a:t>8-5-15 – Granbury (“Humility”)</a:t>
            </a:r>
          </a:p>
          <a:p>
            <a:r>
              <a:rPr lang="en-US" dirty="0"/>
              <a:t>3/1/17 – Centerville</a:t>
            </a:r>
          </a:p>
          <a:p>
            <a:r>
              <a:rPr lang="en-US" dirty="0"/>
              <a:t>Tim E. Stevens</a:t>
            </a:r>
          </a:p>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1</a:t>
            </a:fld>
            <a:endParaRPr lang="en-US"/>
          </a:p>
        </p:txBody>
      </p:sp>
    </p:spTree>
    <p:extLst>
      <p:ext uri="{BB962C8B-B14F-4D97-AF65-F5344CB8AC3E}">
        <p14:creationId xmlns:p14="http://schemas.microsoft.com/office/powerpoint/2010/main" val="3586690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10</a:t>
            </a:fld>
            <a:endParaRPr lang="en-US"/>
          </a:p>
        </p:txBody>
      </p:sp>
    </p:spTree>
    <p:extLst>
      <p:ext uri="{BB962C8B-B14F-4D97-AF65-F5344CB8AC3E}">
        <p14:creationId xmlns:p14="http://schemas.microsoft.com/office/powerpoint/2010/main" val="3865966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11</a:t>
            </a:fld>
            <a:endParaRPr lang="en-US"/>
          </a:p>
        </p:txBody>
      </p:sp>
    </p:spTree>
    <p:extLst>
      <p:ext uri="{BB962C8B-B14F-4D97-AF65-F5344CB8AC3E}">
        <p14:creationId xmlns:p14="http://schemas.microsoft.com/office/powerpoint/2010/main" val="3865966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12</a:t>
            </a:fld>
            <a:endParaRPr lang="en-US"/>
          </a:p>
        </p:txBody>
      </p:sp>
    </p:spTree>
    <p:extLst>
      <p:ext uri="{BB962C8B-B14F-4D97-AF65-F5344CB8AC3E}">
        <p14:creationId xmlns:p14="http://schemas.microsoft.com/office/powerpoint/2010/main" val="3865966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13</a:t>
            </a:fld>
            <a:endParaRPr lang="en-US"/>
          </a:p>
        </p:txBody>
      </p:sp>
    </p:spTree>
    <p:extLst>
      <p:ext uri="{BB962C8B-B14F-4D97-AF65-F5344CB8AC3E}">
        <p14:creationId xmlns:p14="http://schemas.microsoft.com/office/powerpoint/2010/main" val="3865966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14</a:t>
            </a:fld>
            <a:endParaRPr lang="en-US"/>
          </a:p>
        </p:txBody>
      </p:sp>
    </p:spTree>
    <p:extLst>
      <p:ext uri="{BB962C8B-B14F-4D97-AF65-F5344CB8AC3E}">
        <p14:creationId xmlns:p14="http://schemas.microsoft.com/office/powerpoint/2010/main" val="1944212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15</a:t>
            </a:fld>
            <a:endParaRPr lang="en-US"/>
          </a:p>
        </p:txBody>
      </p:sp>
    </p:spTree>
    <p:extLst>
      <p:ext uri="{BB962C8B-B14F-4D97-AF65-F5344CB8AC3E}">
        <p14:creationId xmlns:p14="http://schemas.microsoft.com/office/powerpoint/2010/main" val="1944212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16</a:t>
            </a:fld>
            <a:endParaRPr lang="en-US"/>
          </a:p>
        </p:txBody>
      </p:sp>
    </p:spTree>
    <p:extLst>
      <p:ext uri="{BB962C8B-B14F-4D97-AF65-F5344CB8AC3E}">
        <p14:creationId xmlns:p14="http://schemas.microsoft.com/office/powerpoint/2010/main" val="1944212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17</a:t>
            </a:fld>
            <a:endParaRPr lang="en-US"/>
          </a:p>
        </p:txBody>
      </p:sp>
    </p:spTree>
    <p:extLst>
      <p:ext uri="{BB962C8B-B14F-4D97-AF65-F5344CB8AC3E}">
        <p14:creationId xmlns:p14="http://schemas.microsoft.com/office/powerpoint/2010/main" val="1944212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18</a:t>
            </a:fld>
            <a:endParaRPr lang="en-US"/>
          </a:p>
        </p:txBody>
      </p:sp>
    </p:spTree>
    <p:extLst>
      <p:ext uri="{BB962C8B-B14F-4D97-AF65-F5344CB8AC3E}">
        <p14:creationId xmlns:p14="http://schemas.microsoft.com/office/powerpoint/2010/main" val="1944212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8043A20-253C-45B1-9C53-3AA9A0E62B95}" type="slidenum">
              <a:rPr lang="en-US" smtClean="0"/>
              <a:t>19</a:t>
            </a:fld>
            <a:endParaRPr lang="en-US"/>
          </a:p>
        </p:txBody>
      </p:sp>
    </p:spTree>
    <p:extLst>
      <p:ext uri="{BB962C8B-B14F-4D97-AF65-F5344CB8AC3E}">
        <p14:creationId xmlns:p14="http://schemas.microsoft.com/office/powerpoint/2010/main" val="1944212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2</a:t>
            </a:fld>
            <a:endParaRPr lang="en-US"/>
          </a:p>
        </p:txBody>
      </p:sp>
    </p:spTree>
    <p:extLst>
      <p:ext uri="{BB962C8B-B14F-4D97-AF65-F5344CB8AC3E}">
        <p14:creationId xmlns:p14="http://schemas.microsoft.com/office/powerpoint/2010/main" val="969785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8043A20-253C-45B1-9C53-3AA9A0E62B95}" type="slidenum">
              <a:rPr lang="en-US" smtClean="0"/>
              <a:t>20</a:t>
            </a:fld>
            <a:endParaRPr lang="en-US"/>
          </a:p>
        </p:txBody>
      </p:sp>
    </p:spTree>
    <p:extLst>
      <p:ext uri="{BB962C8B-B14F-4D97-AF65-F5344CB8AC3E}">
        <p14:creationId xmlns:p14="http://schemas.microsoft.com/office/powerpoint/2010/main" val="19442127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8043A20-253C-45B1-9C53-3AA9A0E62B95}" type="slidenum">
              <a:rPr lang="en-US" smtClean="0"/>
              <a:t>21</a:t>
            </a:fld>
            <a:endParaRPr lang="en-US"/>
          </a:p>
        </p:txBody>
      </p:sp>
    </p:spTree>
    <p:extLst>
      <p:ext uri="{BB962C8B-B14F-4D97-AF65-F5344CB8AC3E}">
        <p14:creationId xmlns:p14="http://schemas.microsoft.com/office/powerpoint/2010/main" val="1944212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8043A20-253C-45B1-9C53-3AA9A0E62B95}" type="slidenum">
              <a:rPr lang="en-US" smtClean="0"/>
              <a:t>22</a:t>
            </a:fld>
            <a:endParaRPr lang="en-US"/>
          </a:p>
        </p:txBody>
      </p:sp>
    </p:spTree>
    <p:extLst>
      <p:ext uri="{BB962C8B-B14F-4D97-AF65-F5344CB8AC3E}">
        <p14:creationId xmlns:p14="http://schemas.microsoft.com/office/powerpoint/2010/main" val="19442127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8043A20-253C-45B1-9C53-3AA9A0E62B95}" type="slidenum">
              <a:rPr lang="en-US" smtClean="0"/>
              <a:t>23</a:t>
            </a:fld>
            <a:endParaRPr lang="en-US"/>
          </a:p>
        </p:txBody>
      </p:sp>
    </p:spTree>
    <p:extLst>
      <p:ext uri="{BB962C8B-B14F-4D97-AF65-F5344CB8AC3E}">
        <p14:creationId xmlns:p14="http://schemas.microsoft.com/office/powerpoint/2010/main" val="1944212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8043A20-253C-45B1-9C53-3AA9A0E62B95}" type="slidenum">
              <a:rPr lang="en-US" smtClean="0"/>
              <a:t>24</a:t>
            </a:fld>
            <a:endParaRPr lang="en-US"/>
          </a:p>
        </p:txBody>
      </p:sp>
    </p:spTree>
    <p:extLst>
      <p:ext uri="{BB962C8B-B14F-4D97-AF65-F5344CB8AC3E}">
        <p14:creationId xmlns:p14="http://schemas.microsoft.com/office/powerpoint/2010/main" val="25385849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8043A20-253C-45B1-9C53-3AA9A0E62B95}" type="slidenum">
              <a:rPr lang="en-US" smtClean="0"/>
              <a:t>25</a:t>
            </a:fld>
            <a:endParaRPr lang="en-US"/>
          </a:p>
        </p:txBody>
      </p:sp>
    </p:spTree>
    <p:extLst>
      <p:ext uri="{BB962C8B-B14F-4D97-AF65-F5344CB8AC3E}">
        <p14:creationId xmlns:p14="http://schemas.microsoft.com/office/powerpoint/2010/main" val="25385849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r>
              <a:rPr lang="en-US" dirty="0"/>
              <a:t>7-19-15 – Shiloh (“Humility”)</a:t>
            </a:r>
          </a:p>
          <a:p>
            <a:r>
              <a:rPr lang="en-US" dirty="0"/>
              <a:t>8-5-15 – Granbury (“Humility”)</a:t>
            </a:r>
          </a:p>
          <a:p>
            <a:r>
              <a:rPr lang="en-US" dirty="0"/>
              <a:t>3/1/17 – Centerville</a:t>
            </a:r>
          </a:p>
          <a:p>
            <a:r>
              <a:rPr lang="en-US" dirty="0"/>
              <a:t>Tim E. Stevens</a:t>
            </a:r>
          </a:p>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26</a:t>
            </a:fld>
            <a:endParaRPr lang="en-US"/>
          </a:p>
        </p:txBody>
      </p:sp>
    </p:spTree>
    <p:extLst>
      <p:ext uri="{BB962C8B-B14F-4D97-AF65-F5344CB8AC3E}">
        <p14:creationId xmlns:p14="http://schemas.microsoft.com/office/powerpoint/2010/main" val="3706363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3</a:t>
            </a:fld>
            <a:endParaRPr lang="en-US"/>
          </a:p>
        </p:txBody>
      </p:sp>
    </p:spTree>
    <p:extLst>
      <p:ext uri="{BB962C8B-B14F-4D97-AF65-F5344CB8AC3E}">
        <p14:creationId xmlns:p14="http://schemas.microsoft.com/office/powerpoint/2010/main" val="96978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4</a:t>
            </a:fld>
            <a:endParaRPr lang="en-US"/>
          </a:p>
        </p:txBody>
      </p:sp>
    </p:spTree>
    <p:extLst>
      <p:ext uri="{BB962C8B-B14F-4D97-AF65-F5344CB8AC3E}">
        <p14:creationId xmlns:p14="http://schemas.microsoft.com/office/powerpoint/2010/main" val="1885478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5</a:t>
            </a:fld>
            <a:endParaRPr lang="en-US"/>
          </a:p>
        </p:txBody>
      </p:sp>
    </p:spTree>
    <p:extLst>
      <p:ext uri="{BB962C8B-B14F-4D97-AF65-F5344CB8AC3E}">
        <p14:creationId xmlns:p14="http://schemas.microsoft.com/office/powerpoint/2010/main" val="879573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6</a:t>
            </a:fld>
            <a:endParaRPr lang="en-US"/>
          </a:p>
        </p:txBody>
      </p:sp>
    </p:spTree>
    <p:extLst>
      <p:ext uri="{BB962C8B-B14F-4D97-AF65-F5344CB8AC3E}">
        <p14:creationId xmlns:p14="http://schemas.microsoft.com/office/powerpoint/2010/main" val="3865966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7</a:t>
            </a:fld>
            <a:endParaRPr lang="en-US"/>
          </a:p>
        </p:txBody>
      </p:sp>
    </p:spTree>
    <p:extLst>
      <p:ext uri="{BB962C8B-B14F-4D97-AF65-F5344CB8AC3E}">
        <p14:creationId xmlns:p14="http://schemas.microsoft.com/office/powerpoint/2010/main" val="3865966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8</a:t>
            </a:fld>
            <a:endParaRPr lang="en-US"/>
          </a:p>
        </p:txBody>
      </p:sp>
    </p:spTree>
    <p:extLst>
      <p:ext uri="{BB962C8B-B14F-4D97-AF65-F5344CB8AC3E}">
        <p14:creationId xmlns:p14="http://schemas.microsoft.com/office/powerpoint/2010/main" val="3865966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43A20-253C-45B1-9C53-3AA9A0E62B95}" type="slidenum">
              <a:rPr lang="en-US" smtClean="0"/>
              <a:t>9</a:t>
            </a:fld>
            <a:endParaRPr lang="en-US"/>
          </a:p>
        </p:txBody>
      </p:sp>
    </p:spTree>
    <p:extLst>
      <p:ext uri="{BB962C8B-B14F-4D97-AF65-F5344CB8AC3E}">
        <p14:creationId xmlns:p14="http://schemas.microsoft.com/office/powerpoint/2010/main" val="3865966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30929BB-0F31-4CF2-BE1F-B8D03F4DF2C8}"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20441-F38A-42BE-A7CF-AF42F2855C51}" type="slidenum">
              <a:rPr lang="en-US" smtClean="0"/>
              <a:t>‹#›</a:t>
            </a:fld>
            <a:endParaRPr lang="en-US"/>
          </a:p>
        </p:txBody>
      </p:sp>
    </p:spTree>
    <p:extLst>
      <p:ext uri="{BB962C8B-B14F-4D97-AF65-F5344CB8AC3E}">
        <p14:creationId xmlns:p14="http://schemas.microsoft.com/office/powerpoint/2010/main" val="227480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929BB-0F31-4CF2-BE1F-B8D03F4DF2C8}"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20441-F38A-42BE-A7CF-AF42F2855C51}" type="slidenum">
              <a:rPr lang="en-US" smtClean="0"/>
              <a:t>‹#›</a:t>
            </a:fld>
            <a:endParaRPr lang="en-US"/>
          </a:p>
        </p:txBody>
      </p:sp>
    </p:spTree>
    <p:extLst>
      <p:ext uri="{BB962C8B-B14F-4D97-AF65-F5344CB8AC3E}">
        <p14:creationId xmlns:p14="http://schemas.microsoft.com/office/powerpoint/2010/main" val="2391345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929BB-0F31-4CF2-BE1F-B8D03F4DF2C8}"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20441-F38A-42BE-A7CF-AF42F2855C51}" type="slidenum">
              <a:rPr lang="en-US" smtClean="0"/>
              <a:t>‹#›</a:t>
            </a:fld>
            <a:endParaRPr lang="en-US"/>
          </a:p>
        </p:txBody>
      </p:sp>
    </p:spTree>
    <p:extLst>
      <p:ext uri="{BB962C8B-B14F-4D97-AF65-F5344CB8AC3E}">
        <p14:creationId xmlns:p14="http://schemas.microsoft.com/office/powerpoint/2010/main" val="36346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929BB-0F31-4CF2-BE1F-B8D03F4DF2C8}"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20441-F38A-42BE-A7CF-AF42F2855C51}" type="slidenum">
              <a:rPr lang="en-US" smtClean="0"/>
              <a:t>‹#›</a:t>
            </a:fld>
            <a:endParaRPr lang="en-US"/>
          </a:p>
        </p:txBody>
      </p:sp>
    </p:spTree>
    <p:extLst>
      <p:ext uri="{BB962C8B-B14F-4D97-AF65-F5344CB8AC3E}">
        <p14:creationId xmlns:p14="http://schemas.microsoft.com/office/powerpoint/2010/main" val="3333947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0929BB-0F31-4CF2-BE1F-B8D03F4DF2C8}"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20441-F38A-42BE-A7CF-AF42F2855C51}" type="slidenum">
              <a:rPr lang="en-US" smtClean="0"/>
              <a:t>‹#›</a:t>
            </a:fld>
            <a:endParaRPr lang="en-US"/>
          </a:p>
        </p:txBody>
      </p:sp>
    </p:spTree>
    <p:extLst>
      <p:ext uri="{BB962C8B-B14F-4D97-AF65-F5344CB8AC3E}">
        <p14:creationId xmlns:p14="http://schemas.microsoft.com/office/powerpoint/2010/main" val="205640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0929BB-0F31-4CF2-BE1F-B8D03F4DF2C8}" type="datetimeFigureOut">
              <a:rPr lang="en-US" smtClean="0"/>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20441-F38A-42BE-A7CF-AF42F2855C51}" type="slidenum">
              <a:rPr lang="en-US" smtClean="0"/>
              <a:t>‹#›</a:t>
            </a:fld>
            <a:endParaRPr lang="en-US"/>
          </a:p>
        </p:txBody>
      </p:sp>
    </p:spTree>
    <p:extLst>
      <p:ext uri="{BB962C8B-B14F-4D97-AF65-F5344CB8AC3E}">
        <p14:creationId xmlns:p14="http://schemas.microsoft.com/office/powerpoint/2010/main" val="3221053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0929BB-0F31-4CF2-BE1F-B8D03F4DF2C8}" type="datetimeFigureOut">
              <a:rPr lang="en-US" smtClean="0"/>
              <a:t>5/11/2019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A20441-F38A-42BE-A7CF-AF42F2855C51}" type="slidenum">
              <a:rPr lang="en-US" smtClean="0"/>
              <a:t>‹#›</a:t>
            </a:fld>
            <a:endParaRPr lang="en-US"/>
          </a:p>
        </p:txBody>
      </p:sp>
    </p:spTree>
    <p:extLst>
      <p:ext uri="{BB962C8B-B14F-4D97-AF65-F5344CB8AC3E}">
        <p14:creationId xmlns:p14="http://schemas.microsoft.com/office/powerpoint/2010/main" val="367671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0929BB-0F31-4CF2-BE1F-B8D03F4DF2C8}" type="datetimeFigureOut">
              <a:rPr lang="en-US" smtClean="0"/>
              <a:t>5/11/2019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A20441-F38A-42BE-A7CF-AF42F2855C51}" type="slidenum">
              <a:rPr lang="en-US" smtClean="0"/>
              <a:t>‹#›</a:t>
            </a:fld>
            <a:endParaRPr lang="en-US"/>
          </a:p>
        </p:txBody>
      </p:sp>
    </p:spTree>
    <p:extLst>
      <p:ext uri="{BB962C8B-B14F-4D97-AF65-F5344CB8AC3E}">
        <p14:creationId xmlns:p14="http://schemas.microsoft.com/office/powerpoint/2010/main" val="307261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929BB-0F31-4CF2-BE1F-B8D03F4DF2C8}" type="datetimeFigureOut">
              <a:rPr lang="en-US" smtClean="0"/>
              <a:t>5/11/2019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A20441-F38A-42BE-A7CF-AF42F2855C51}" type="slidenum">
              <a:rPr lang="en-US" smtClean="0"/>
              <a:t>‹#›</a:t>
            </a:fld>
            <a:endParaRPr lang="en-US"/>
          </a:p>
        </p:txBody>
      </p:sp>
    </p:spTree>
    <p:extLst>
      <p:ext uri="{BB962C8B-B14F-4D97-AF65-F5344CB8AC3E}">
        <p14:creationId xmlns:p14="http://schemas.microsoft.com/office/powerpoint/2010/main" val="1603312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929BB-0F31-4CF2-BE1F-B8D03F4DF2C8}" type="datetimeFigureOut">
              <a:rPr lang="en-US" smtClean="0"/>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20441-F38A-42BE-A7CF-AF42F2855C51}" type="slidenum">
              <a:rPr lang="en-US" smtClean="0"/>
              <a:t>‹#›</a:t>
            </a:fld>
            <a:endParaRPr lang="en-US"/>
          </a:p>
        </p:txBody>
      </p:sp>
    </p:spTree>
    <p:extLst>
      <p:ext uri="{BB962C8B-B14F-4D97-AF65-F5344CB8AC3E}">
        <p14:creationId xmlns:p14="http://schemas.microsoft.com/office/powerpoint/2010/main" val="4100687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929BB-0F31-4CF2-BE1F-B8D03F4DF2C8}" type="datetimeFigureOut">
              <a:rPr lang="en-US" smtClean="0"/>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20441-F38A-42BE-A7CF-AF42F2855C51}" type="slidenum">
              <a:rPr lang="en-US" smtClean="0"/>
              <a:t>‹#›</a:t>
            </a:fld>
            <a:endParaRPr lang="en-US"/>
          </a:p>
        </p:txBody>
      </p:sp>
    </p:spTree>
    <p:extLst>
      <p:ext uri="{BB962C8B-B14F-4D97-AF65-F5344CB8AC3E}">
        <p14:creationId xmlns:p14="http://schemas.microsoft.com/office/powerpoint/2010/main" val="1261862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929BB-0F31-4CF2-BE1F-B8D03F4DF2C8}" type="datetimeFigureOut">
              <a:rPr lang="en-US" smtClean="0"/>
              <a:t>5/11/2019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20441-F38A-42BE-A7CF-AF42F2855C51}" type="slidenum">
              <a:rPr lang="en-US" smtClean="0"/>
              <a:t>‹#›</a:t>
            </a:fld>
            <a:endParaRPr lang="en-US"/>
          </a:p>
        </p:txBody>
      </p:sp>
    </p:spTree>
    <p:extLst>
      <p:ext uri="{BB962C8B-B14F-4D97-AF65-F5344CB8AC3E}">
        <p14:creationId xmlns:p14="http://schemas.microsoft.com/office/powerpoint/2010/main" val="179375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7000" r="-2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609601"/>
            <a:ext cx="7010400" cy="3581400"/>
          </a:xfrm>
        </p:spPr>
        <p:txBody>
          <a:bodyPr>
            <a:noAutofit/>
          </a:bodyPr>
          <a:lstStyle/>
          <a:p>
            <a:r>
              <a:rPr lang="en-US" sz="6000" dirty="0">
                <a:solidFill>
                  <a:schemeClr val="bg2"/>
                </a:solidFill>
                <a:latin typeface="+mn-lt"/>
              </a:rPr>
              <a:t>Submission, Servitude, </a:t>
            </a:r>
            <a:br>
              <a:rPr lang="en-US" sz="6000" dirty="0">
                <a:solidFill>
                  <a:schemeClr val="bg2"/>
                </a:solidFill>
                <a:latin typeface="+mn-lt"/>
              </a:rPr>
            </a:br>
            <a:r>
              <a:rPr lang="en-US" sz="6000" dirty="0">
                <a:solidFill>
                  <a:schemeClr val="bg2"/>
                </a:solidFill>
                <a:latin typeface="+mn-lt"/>
              </a:rPr>
              <a:t>and Humility</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1261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600" dirty="0">
                <a:solidFill>
                  <a:schemeClr val="bg2"/>
                </a:solidFill>
              </a:rPr>
              <a:t>Servant’s Song</a:t>
            </a:r>
          </a:p>
          <a:p>
            <a:pPr lvl="1"/>
            <a:r>
              <a:rPr lang="en-US" sz="3600" dirty="0">
                <a:solidFill>
                  <a:schemeClr val="bg2"/>
                </a:solidFill>
              </a:rPr>
              <a:t>“</a:t>
            </a:r>
            <a:r>
              <a:rPr lang="en-US" sz="3600" u="sng" dirty="0">
                <a:solidFill>
                  <a:schemeClr val="bg2"/>
                </a:solidFill>
              </a:rPr>
              <a:t>Make me a servant</a:t>
            </a:r>
            <a:r>
              <a:rPr lang="en-US" sz="3600" dirty="0">
                <a:solidFill>
                  <a:schemeClr val="bg2"/>
                </a:solidFill>
              </a:rPr>
              <a:t>, just like Your Son.  For He was a servant, </a:t>
            </a:r>
            <a:r>
              <a:rPr lang="en-US" sz="3600" b="1" dirty="0">
                <a:solidFill>
                  <a:schemeClr val="bg2"/>
                </a:solidFill>
              </a:rPr>
              <a:t>please</a:t>
            </a:r>
            <a:r>
              <a:rPr lang="en-US" sz="3600" dirty="0">
                <a:solidFill>
                  <a:schemeClr val="bg2"/>
                </a:solidFill>
              </a:rPr>
              <a:t> make me one.  </a:t>
            </a:r>
            <a:r>
              <a:rPr lang="en-US" sz="3600" u="sng" dirty="0">
                <a:solidFill>
                  <a:schemeClr val="bg2"/>
                </a:solidFill>
              </a:rPr>
              <a:t>Make me a servant</a:t>
            </a:r>
            <a:r>
              <a:rPr lang="en-US" sz="3600" dirty="0">
                <a:solidFill>
                  <a:schemeClr val="bg2"/>
                </a:solidFill>
              </a:rPr>
              <a:t>, do what You must do to make me a servant, </a:t>
            </a:r>
            <a:r>
              <a:rPr lang="en-US" sz="3600" dirty="0">
                <a:solidFill>
                  <a:srgbClr val="FFFF00"/>
                </a:solidFill>
              </a:rPr>
              <a:t>Make me like You</a:t>
            </a:r>
            <a:r>
              <a:rPr lang="en-US" sz="3600" dirty="0">
                <a:solidFill>
                  <a:schemeClr val="bg2"/>
                </a:solidFill>
              </a:rPr>
              <a:t>.</a:t>
            </a:r>
          </a:p>
          <a:p>
            <a:pPr lvl="1"/>
            <a:r>
              <a:rPr lang="en-US" sz="3600" u="sng" dirty="0">
                <a:solidFill>
                  <a:schemeClr val="bg2"/>
                </a:solidFill>
              </a:rPr>
              <a:t>Make me a servant</a:t>
            </a:r>
            <a:r>
              <a:rPr lang="en-US" sz="3600" dirty="0">
                <a:solidFill>
                  <a:schemeClr val="bg2"/>
                </a:solidFill>
              </a:rPr>
              <a:t>, </a:t>
            </a:r>
            <a:r>
              <a:rPr lang="en-US" sz="3600" b="1" dirty="0">
                <a:solidFill>
                  <a:schemeClr val="bg2"/>
                </a:solidFill>
              </a:rPr>
              <a:t>take all my pride</a:t>
            </a:r>
            <a:r>
              <a:rPr lang="en-US" sz="3600" dirty="0">
                <a:solidFill>
                  <a:schemeClr val="bg2"/>
                </a:solidFill>
              </a:rPr>
              <a:t>, for I would be </a:t>
            </a:r>
            <a:r>
              <a:rPr lang="en-US" sz="3600" b="1" dirty="0">
                <a:solidFill>
                  <a:schemeClr val="bg2"/>
                </a:solidFill>
              </a:rPr>
              <a:t>lowly, humble</a:t>
            </a:r>
            <a:r>
              <a:rPr lang="en-US" sz="3600" dirty="0">
                <a:solidFill>
                  <a:schemeClr val="bg2"/>
                </a:solidFill>
              </a:rPr>
              <a:t> inside.  </a:t>
            </a:r>
            <a:r>
              <a:rPr lang="en-US" sz="3600" b="1" dirty="0">
                <a:solidFill>
                  <a:schemeClr val="bg2"/>
                </a:solidFill>
              </a:rPr>
              <a:t>Giving to others</a:t>
            </a:r>
            <a:r>
              <a:rPr lang="en-US" sz="3600" dirty="0">
                <a:solidFill>
                  <a:schemeClr val="bg2"/>
                </a:solidFill>
              </a:rPr>
              <a:t> with all that I do in love for my brother, </a:t>
            </a:r>
            <a:r>
              <a:rPr lang="en-US" sz="3600" dirty="0">
                <a:solidFill>
                  <a:srgbClr val="FFFF00"/>
                </a:solidFill>
              </a:rPr>
              <a:t>Make me like You</a:t>
            </a:r>
            <a:r>
              <a:rPr lang="en-US" sz="3600" dirty="0">
                <a:solidFill>
                  <a:schemeClr val="bg2"/>
                </a:solidFill>
              </a:rPr>
              <a:t>.</a:t>
            </a:r>
          </a:p>
          <a:p>
            <a:pPr lvl="1"/>
            <a:r>
              <a:rPr lang="en-US" sz="3600" u="sng" dirty="0">
                <a:solidFill>
                  <a:schemeClr val="bg2"/>
                </a:solidFill>
              </a:rPr>
              <a:t>Make me a servant</a:t>
            </a:r>
            <a:r>
              <a:rPr lang="en-US" sz="3600" dirty="0">
                <a:solidFill>
                  <a:schemeClr val="bg2"/>
                </a:solidFill>
              </a:rPr>
              <a:t>, filled by </a:t>
            </a:r>
            <a:r>
              <a:rPr lang="en-US" sz="3600" b="1" dirty="0">
                <a:solidFill>
                  <a:schemeClr val="bg2"/>
                </a:solidFill>
              </a:rPr>
              <a:t>Your might</a:t>
            </a:r>
            <a:r>
              <a:rPr lang="en-US" sz="3600" dirty="0">
                <a:solidFill>
                  <a:schemeClr val="bg2"/>
                </a:solidFill>
              </a:rPr>
              <a:t>, and may all my labors shine with </a:t>
            </a:r>
            <a:r>
              <a:rPr lang="en-US" sz="3600" b="1" dirty="0">
                <a:solidFill>
                  <a:schemeClr val="bg2"/>
                </a:solidFill>
              </a:rPr>
              <a:t>Your light</a:t>
            </a:r>
            <a:r>
              <a:rPr lang="en-US" sz="3600" dirty="0">
                <a:solidFill>
                  <a:schemeClr val="bg2"/>
                </a:solidFill>
              </a:rPr>
              <a:t>.  Show me </a:t>
            </a:r>
            <a:r>
              <a:rPr lang="en-US" sz="3600" b="1" dirty="0">
                <a:solidFill>
                  <a:schemeClr val="bg2"/>
                </a:solidFill>
              </a:rPr>
              <a:t>Your footsteps</a:t>
            </a:r>
            <a:r>
              <a:rPr lang="en-US" sz="3600" dirty="0">
                <a:solidFill>
                  <a:schemeClr val="bg2"/>
                </a:solidFill>
              </a:rPr>
              <a:t> and what I should do; for </a:t>
            </a:r>
            <a:r>
              <a:rPr lang="en-US" sz="3600" u="sng" dirty="0">
                <a:solidFill>
                  <a:schemeClr val="bg2"/>
                </a:solidFill>
              </a:rPr>
              <a:t>now and forever</a:t>
            </a:r>
            <a:r>
              <a:rPr lang="en-US" sz="3600" dirty="0">
                <a:solidFill>
                  <a:schemeClr val="bg2"/>
                </a:solidFill>
              </a:rPr>
              <a:t>, </a:t>
            </a:r>
            <a:r>
              <a:rPr lang="en-US" sz="3600" dirty="0">
                <a:solidFill>
                  <a:srgbClr val="FFFF00"/>
                </a:solidFill>
              </a:rPr>
              <a:t>make me like You</a:t>
            </a:r>
            <a:r>
              <a:rPr lang="en-US" sz="3600" dirty="0">
                <a:solidFill>
                  <a:schemeClr val="bg2"/>
                </a:solidFill>
              </a:rPr>
              <a:t>.”</a:t>
            </a:r>
          </a:p>
        </p:txBody>
      </p:sp>
    </p:spTree>
    <p:extLst>
      <p:ext uri="{BB962C8B-B14F-4D97-AF65-F5344CB8AC3E}">
        <p14:creationId xmlns:p14="http://schemas.microsoft.com/office/powerpoint/2010/main" val="283684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74415" cy="5943600"/>
          </a:xfrm>
        </p:spPr>
        <p:txBody>
          <a:bodyPr>
            <a:noAutofit/>
          </a:bodyPr>
          <a:lstStyle/>
          <a:p>
            <a:r>
              <a:rPr lang="en-US" sz="4000" dirty="0">
                <a:solidFill>
                  <a:schemeClr val="bg2"/>
                </a:solidFill>
              </a:rPr>
              <a:t>Romans 1:1</a:t>
            </a:r>
          </a:p>
          <a:p>
            <a:pPr lvl="1"/>
            <a:r>
              <a:rPr lang="en-US" sz="4000" i="1" dirty="0">
                <a:solidFill>
                  <a:schemeClr val="bg2"/>
                </a:solidFill>
              </a:rPr>
              <a:t>Paul, a </a:t>
            </a:r>
            <a:r>
              <a:rPr lang="en-US" sz="4000" i="1" u="sng" dirty="0">
                <a:solidFill>
                  <a:schemeClr val="bg2"/>
                </a:solidFill>
              </a:rPr>
              <a:t>bondservant of Jesus Christ</a:t>
            </a:r>
            <a:r>
              <a:rPr lang="en-US" sz="4000" i="1" dirty="0">
                <a:solidFill>
                  <a:schemeClr val="bg2"/>
                </a:solidFill>
              </a:rPr>
              <a:t>, called to be an apostle…</a:t>
            </a:r>
          </a:p>
          <a:p>
            <a:r>
              <a:rPr lang="en-US" sz="4000" dirty="0">
                <a:solidFill>
                  <a:schemeClr val="bg2"/>
                </a:solidFill>
              </a:rPr>
              <a:t>Philippians 1:1</a:t>
            </a:r>
          </a:p>
          <a:p>
            <a:pPr lvl="1"/>
            <a:r>
              <a:rPr lang="en-US" sz="4000" i="1" dirty="0">
                <a:solidFill>
                  <a:schemeClr val="bg2"/>
                </a:solidFill>
              </a:rPr>
              <a:t>Paul and Timothy, </a:t>
            </a:r>
            <a:r>
              <a:rPr lang="en-US" sz="4000" i="1" u="sng" dirty="0">
                <a:solidFill>
                  <a:schemeClr val="bg2"/>
                </a:solidFill>
              </a:rPr>
              <a:t>bondservants of Jesus Christ</a:t>
            </a:r>
            <a:r>
              <a:rPr lang="en-US" sz="4000" i="1" dirty="0">
                <a:solidFill>
                  <a:schemeClr val="bg2"/>
                </a:solidFill>
              </a:rPr>
              <a:t>…</a:t>
            </a:r>
          </a:p>
          <a:p>
            <a:r>
              <a:rPr lang="en-US" sz="4000" dirty="0">
                <a:solidFill>
                  <a:schemeClr val="bg2"/>
                </a:solidFill>
              </a:rPr>
              <a:t>2 Peter 1:1</a:t>
            </a:r>
          </a:p>
          <a:p>
            <a:pPr lvl="1"/>
            <a:r>
              <a:rPr lang="en-US" sz="4000" i="1" dirty="0">
                <a:solidFill>
                  <a:schemeClr val="bg2"/>
                </a:solidFill>
              </a:rPr>
              <a:t>Simon Peter, a </a:t>
            </a:r>
            <a:r>
              <a:rPr lang="en-US" sz="4000" i="1" u="sng" dirty="0">
                <a:solidFill>
                  <a:schemeClr val="bg2"/>
                </a:solidFill>
              </a:rPr>
              <a:t>bondservant and apostle of Jesus Christ</a:t>
            </a:r>
            <a:r>
              <a:rPr lang="en-US" sz="4000" i="1" dirty="0">
                <a:solidFill>
                  <a:schemeClr val="bg2"/>
                </a:solidFill>
              </a:rPr>
              <a:t>…</a:t>
            </a:r>
          </a:p>
        </p:txBody>
      </p:sp>
    </p:spTree>
    <p:extLst>
      <p:ext uri="{BB962C8B-B14F-4D97-AF65-F5344CB8AC3E}">
        <p14:creationId xmlns:p14="http://schemas.microsoft.com/office/powerpoint/2010/main" val="3458734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rmAutofit/>
          </a:bodyPr>
          <a:lstStyle/>
          <a:p>
            <a:r>
              <a:rPr lang="en-US" sz="4000" dirty="0">
                <a:solidFill>
                  <a:schemeClr val="bg2"/>
                </a:solidFill>
              </a:rPr>
              <a:t>James 1:1</a:t>
            </a:r>
          </a:p>
          <a:p>
            <a:pPr lvl="1"/>
            <a:r>
              <a:rPr lang="en-US" sz="4000" i="1" dirty="0">
                <a:solidFill>
                  <a:schemeClr val="bg2"/>
                </a:solidFill>
              </a:rPr>
              <a:t>James, a </a:t>
            </a:r>
            <a:r>
              <a:rPr lang="en-US" sz="4000" i="1" u="sng" dirty="0">
                <a:solidFill>
                  <a:schemeClr val="bg2"/>
                </a:solidFill>
              </a:rPr>
              <a:t>bondservant of God and of the Lord Jesus Christ…</a:t>
            </a:r>
          </a:p>
          <a:p>
            <a:r>
              <a:rPr lang="en-US" sz="4000" dirty="0">
                <a:solidFill>
                  <a:schemeClr val="bg2"/>
                </a:solidFill>
              </a:rPr>
              <a:t>Jude 1</a:t>
            </a:r>
          </a:p>
          <a:p>
            <a:pPr lvl="1"/>
            <a:r>
              <a:rPr lang="en-US" sz="4000" i="1" dirty="0">
                <a:solidFill>
                  <a:schemeClr val="bg2"/>
                </a:solidFill>
              </a:rPr>
              <a:t>Jude, a </a:t>
            </a:r>
            <a:r>
              <a:rPr lang="en-US" sz="4000" i="1" u="sng" dirty="0">
                <a:solidFill>
                  <a:schemeClr val="bg2"/>
                </a:solidFill>
              </a:rPr>
              <a:t>bondservant of Jesus Christ</a:t>
            </a:r>
            <a:r>
              <a:rPr lang="en-US" sz="4000" i="1" dirty="0">
                <a:solidFill>
                  <a:schemeClr val="bg2"/>
                </a:solidFill>
              </a:rPr>
              <a:t>, and brother of James…</a:t>
            </a:r>
          </a:p>
        </p:txBody>
      </p:sp>
    </p:spTree>
    <p:extLst>
      <p:ext uri="{BB962C8B-B14F-4D97-AF65-F5344CB8AC3E}">
        <p14:creationId xmlns:p14="http://schemas.microsoft.com/office/powerpoint/2010/main" val="1953314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rmAutofit/>
          </a:bodyPr>
          <a:lstStyle/>
          <a:p>
            <a:r>
              <a:rPr lang="en-US" sz="4000" dirty="0">
                <a:solidFill>
                  <a:schemeClr val="bg2"/>
                </a:solidFill>
              </a:rPr>
              <a:t>Gal. 2:20 </a:t>
            </a:r>
          </a:p>
          <a:p>
            <a:pPr lvl="1"/>
            <a:r>
              <a:rPr lang="en-US" sz="4000" i="1" dirty="0">
                <a:solidFill>
                  <a:schemeClr val="bg2"/>
                </a:solidFill>
              </a:rPr>
              <a:t>"I have been crucified with Christ; it is no longer I who live, but Christ lives in me; and </a:t>
            </a:r>
            <a:r>
              <a:rPr lang="en-US" sz="4000" i="1" u="sng" dirty="0">
                <a:solidFill>
                  <a:schemeClr val="bg2"/>
                </a:solidFill>
              </a:rPr>
              <a:t>the life which I now live in the flesh I live by faith in the Son of God</a:t>
            </a:r>
            <a:r>
              <a:rPr lang="en-US" sz="4000" i="1" dirty="0">
                <a:solidFill>
                  <a:schemeClr val="bg2"/>
                </a:solidFill>
              </a:rPr>
              <a:t>, who loved me and gave Himself for me.</a:t>
            </a:r>
          </a:p>
        </p:txBody>
      </p:sp>
    </p:spTree>
    <p:extLst>
      <p:ext uri="{BB962C8B-B14F-4D97-AF65-F5344CB8AC3E}">
        <p14:creationId xmlns:p14="http://schemas.microsoft.com/office/powerpoint/2010/main" val="3212835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rmAutofit/>
          </a:bodyPr>
          <a:lstStyle/>
          <a:p>
            <a:r>
              <a:rPr lang="en-US" sz="4000" u="sng" dirty="0">
                <a:solidFill>
                  <a:schemeClr val="bg2"/>
                </a:solidFill>
              </a:rPr>
              <a:t>Humble Servants of the Bible</a:t>
            </a:r>
          </a:p>
          <a:p>
            <a:pPr lvl="1"/>
            <a:r>
              <a:rPr lang="en-US" sz="4000" dirty="0">
                <a:solidFill>
                  <a:schemeClr val="bg2"/>
                </a:solidFill>
              </a:rPr>
              <a:t>Abraham</a:t>
            </a:r>
          </a:p>
          <a:p>
            <a:pPr lvl="2"/>
            <a:r>
              <a:rPr lang="en-US" sz="4000" dirty="0">
                <a:solidFill>
                  <a:schemeClr val="bg2"/>
                </a:solidFill>
              </a:rPr>
              <a:t>Gen. 12:1</a:t>
            </a:r>
          </a:p>
          <a:p>
            <a:pPr lvl="3"/>
            <a:r>
              <a:rPr lang="en-US" sz="4000" i="1" dirty="0">
                <a:solidFill>
                  <a:schemeClr val="bg2"/>
                </a:solidFill>
              </a:rPr>
              <a:t>Now the LORD had said to Abram: "</a:t>
            </a:r>
            <a:r>
              <a:rPr lang="en-US" sz="4000" i="1" u="sng" dirty="0">
                <a:solidFill>
                  <a:schemeClr val="bg2"/>
                </a:solidFill>
              </a:rPr>
              <a:t>Get out of your country</a:t>
            </a:r>
            <a:r>
              <a:rPr lang="en-US" sz="4000" i="1" dirty="0">
                <a:solidFill>
                  <a:schemeClr val="bg2"/>
                </a:solidFill>
              </a:rPr>
              <a:t>, From your family and from your father's house, </a:t>
            </a:r>
            <a:r>
              <a:rPr lang="en-US" sz="4000" i="1" u="sng" dirty="0">
                <a:solidFill>
                  <a:schemeClr val="bg2"/>
                </a:solidFill>
              </a:rPr>
              <a:t>To a land that I will show you</a:t>
            </a:r>
            <a:r>
              <a:rPr lang="en-US" sz="4000" i="1" dirty="0">
                <a:solidFill>
                  <a:schemeClr val="bg2"/>
                </a:solidFill>
              </a:rPr>
              <a:t>.</a:t>
            </a:r>
          </a:p>
        </p:txBody>
      </p:sp>
    </p:spTree>
    <p:extLst>
      <p:ext uri="{BB962C8B-B14F-4D97-AF65-F5344CB8AC3E}">
        <p14:creationId xmlns:p14="http://schemas.microsoft.com/office/powerpoint/2010/main" val="2287034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762000"/>
            <a:ext cx="12192000" cy="6096000"/>
          </a:xfrm>
        </p:spPr>
        <p:txBody>
          <a:bodyPr>
            <a:normAutofit/>
          </a:bodyPr>
          <a:lstStyle/>
          <a:p>
            <a:r>
              <a:rPr lang="en-US" sz="4000" dirty="0">
                <a:solidFill>
                  <a:schemeClr val="bg2"/>
                </a:solidFill>
              </a:rPr>
              <a:t>Humble Servants of the Bible</a:t>
            </a:r>
          </a:p>
          <a:p>
            <a:pPr lvl="1"/>
            <a:r>
              <a:rPr lang="en-US" sz="4000" dirty="0">
                <a:solidFill>
                  <a:schemeClr val="bg2"/>
                </a:solidFill>
              </a:rPr>
              <a:t>Abraham</a:t>
            </a:r>
          </a:p>
          <a:p>
            <a:pPr lvl="2"/>
            <a:r>
              <a:rPr lang="en-US" sz="4000" dirty="0">
                <a:solidFill>
                  <a:schemeClr val="bg2"/>
                </a:solidFill>
              </a:rPr>
              <a:t>Gen. 12:4</a:t>
            </a:r>
          </a:p>
          <a:p>
            <a:pPr lvl="3"/>
            <a:r>
              <a:rPr lang="en-US" sz="4000" i="1" u="sng" dirty="0">
                <a:solidFill>
                  <a:schemeClr val="bg2"/>
                </a:solidFill>
              </a:rPr>
              <a:t>So Abram departed as the LORD had spoken to him</a:t>
            </a:r>
            <a:r>
              <a:rPr lang="en-US" sz="4000" i="1" dirty="0">
                <a:solidFill>
                  <a:schemeClr val="bg2"/>
                </a:solidFill>
              </a:rPr>
              <a:t>, and Lot went with him. And Abram was seventy-five years old when he departed from Haran.</a:t>
            </a:r>
          </a:p>
        </p:txBody>
      </p:sp>
    </p:spTree>
    <p:extLst>
      <p:ext uri="{BB962C8B-B14F-4D97-AF65-F5344CB8AC3E}">
        <p14:creationId xmlns:p14="http://schemas.microsoft.com/office/powerpoint/2010/main" val="3437514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rmAutofit/>
          </a:bodyPr>
          <a:lstStyle/>
          <a:p>
            <a:r>
              <a:rPr lang="en-US" sz="4000" u="sng" dirty="0">
                <a:solidFill>
                  <a:schemeClr val="bg2"/>
                </a:solidFill>
              </a:rPr>
              <a:t>Humble Servants of the Bible</a:t>
            </a:r>
          </a:p>
          <a:p>
            <a:pPr lvl="1"/>
            <a:r>
              <a:rPr lang="en-US" sz="4000" dirty="0">
                <a:solidFill>
                  <a:schemeClr val="bg2"/>
                </a:solidFill>
              </a:rPr>
              <a:t>Abraham</a:t>
            </a:r>
          </a:p>
          <a:p>
            <a:pPr lvl="2"/>
            <a:r>
              <a:rPr lang="en-US" sz="4000" dirty="0">
                <a:solidFill>
                  <a:schemeClr val="bg2"/>
                </a:solidFill>
              </a:rPr>
              <a:t>Gen. 13:8-9</a:t>
            </a:r>
          </a:p>
          <a:p>
            <a:pPr lvl="3"/>
            <a:r>
              <a:rPr lang="en-US" sz="4000" i="1" dirty="0">
                <a:solidFill>
                  <a:schemeClr val="bg2"/>
                </a:solidFill>
              </a:rPr>
              <a:t>So Abram said to Lot, "Please let there be no strife between you and me, and between my herdsmen and your herdsmen; for we are brethren.  9 "Is not the whole land before you? Please separate from me. If you take the left, then I will go to the right; or, if you go to the right, then I will go to the left."</a:t>
            </a:r>
          </a:p>
        </p:txBody>
      </p:sp>
    </p:spTree>
    <p:extLst>
      <p:ext uri="{BB962C8B-B14F-4D97-AF65-F5344CB8AC3E}">
        <p14:creationId xmlns:p14="http://schemas.microsoft.com/office/powerpoint/2010/main" val="1243538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rmAutofit fontScale="92500" lnSpcReduction="20000"/>
          </a:bodyPr>
          <a:lstStyle/>
          <a:p>
            <a:r>
              <a:rPr lang="en-US" sz="4300" u="sng" dirty="0">
                <a:solidFill>
                  <a:schemeClr val="bg2"/>
                </a:solidFill>
              </a:rPr>
              <a:t>Humble Servants of the Bible</a:t>
            </a:r>
          </a:p>
          <a:p>
            <a:pPr lvl="1"/>
            <a:r>
              <a:rPr lang="en-US" sz="4100" dirty="0">
                <a:solidFill>
                  <a:schemeClr val="bg2"/>
                </a:solidFill>
              </a:rPr>
              <a:t>Abraham</a:t>
            </a:r>
          </a:p>
          <a:p>
            <a:pPr lvl="2"/>
            <a:r>
              <a:rPr lang="en-US" sz="3900" dirty="0">
                <a:solidFill>
                  <a:schemeClr val="bg2"/>
                </a:solidFill>
              </a:rPr>
              <a:t>Gen. 22:1-3 - </a:t>
            </a:r>
            <a:r>
              <a:rPr lang="en-US" sz="3900" i="1" dirty="0">
                <a:solidFill>
                  <a:schemeClr val="bg2"/>
                </a:solidFill>
              </a:rPr>
              <a:t>Now it came to pass after these things that God tested Abraham, and said to him, "Abraham!" And he said, "</a:t>
            </a:r>
            <a:r>
              <a:rPr lang="en-US" sz="3900" i="1" u="sng" dirty="0">
                <a:solidFill>
                  <a:schemeClr val="bg2"/>
                </a:solidFill>
              </a:rPr>
              <a:t>Here I am</a:t>
            </a:r>
            <a:r>
              <a:rPr lang="en-US" sz="3900" i="1" dirty="0">
                <a:solidFill>
                  <a:schemeClr val="bg2"/>
                </a:solidFill>
              </a:rPr>
              <a:t>.“  2 Then He said, "Take now your son, your only son Isaac, whom you love, and go to the land of Moriah, and offer him there as a burnt offering on one of the mountains of which I shall tell you.“  3 </a:t>
            </a:r>
            <a:r>
              <a:rPr lang="en-US" sz="3900" i="1" u="sng" dirty="0">
                <a:solidFill>
                  <a:schemeClr val="bg2"/>
                </a:solidFill>
              </a:rPr>
              <a:t>So Abraham rose early in the morning</a:t>
            </a:r>
            <a:r>
              <a:rPr lang="en-US" sz="3900" i="1" dirty="0">
                <a:solidFill>
                  <a:schemeClr val="bg2"/>
                </a:solidFill>
              </a:rPr>
              <a:t> and saddled his donkey, and took two of his young men with him, and Isaac his son; and he split the wood for the burnt offering, and arose and went to the place of which God had told him.</a:t>
            </a:r>
          </a:p>
        </p:txBody>
      </p:sp>
    </p:spTree>
    <p:extLst>
      <p:ext uri="{BB962C8B-B14F-4D97-AF65-F5344CB8AC3E}">
        <p14:creationId xmlns:p14="http://schemas.microsoft.com/office/powerpoint/2010/main" val="426272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762000"/>
            <a:ext cx="12192000" cy="6096000"/>
          </a:xfrm>
        </p:spPr>
        <p:txBody>
          <a:bodyPr>
            <a:normAutofit/>
          </a:bodyPr>
          <a:lstStyle/>
          <a:p>
            <a:r>
              <a:rPr lang="en-US" sz="4000" u="sng" dirty="0">
                <a:solidFill>
                  <a:schemeClr val="bg2"/>
                </a:solidFill>
              </a:rPr>
              <a:t>Humble Servants of the Bible</a:t>
            </a:r>
          </a:p>
          <a:p>
            <a:pPr lvl="1"/>
            <a:r>
              <a:rPr lang="en-US" sz="4000" dirty="0">
                <a:solidFill>
                  <a:schemeClr val="bg2"/>
                </a:solidFill>
              </a:rPr>
              <a:t>Samuel</a:t>
            </a:r>
          </a:p>
          <a:p>
            <a:pPr lvl="2"/>
            <a:r>
              <a:rPr lang="en-US" sz="4000" dirty="0">
                <a:solidFill>
                  <a:schemeClr val="bg2"/>
                </a:solidFill>
              </a:rPr>
              <a:t>1 Samuel 3:10</a:t>
            </a:r>
          </a:p>
          <a:p>
            <a:pPr lvl="3"/>
            <a:r>
              <a:rPr lang="en-US" sz="4000" i="1" dirty="0">
                <a:solidFill>
                  <a:schemeClr val="bg2"/>
                </a:solidFill>
              </a:rPr>
              <a:t>Now the LORD came and stood and called as at other times, "Samuel! Samuel!" And Samuel answered, "Speak, for Your servant hears."</a:t>
            </a:r>
          </a:p>
        </p:txBody>
      </p:sp>
    </p:spTree>
    <p:extLst>
      <p:ext uri="{BB962C8B-B14F-4D97-AF65-F5344CB8AC3E}">
        <p14:creationId xmlns:p14="http://schemas.microsoft.com/office/powerpoint/2010/main" val="386343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4000" u="sng" dirty="0">
                <a:solidFill>
                  <a:schemeClr val="bg2"/>
                </a:solidFill>
              </a:rPr>
              <a:t>Humble Servants of the Bible</a:t>
            </a:r>
          </a:p>
          <a:p>
            <a:r>
              <a:rPr lang="en-US" sz="3600" dirty="0">
                <a:solidFill>
                  <a:schemeClr val="bg2"/>
                </a:solidFill>
              </a:rPr>
              <a:t>Abigail</a:t>
            </a:r>
          </a:p>
          <a:p>
            <a:pPr lvl="1"/>
            <a:r>
              <a:rPr lang="en-US" sz="3600" dirty="0">
                <a:solidFill>
                  <a:schemeClr val="bg2"/>
                </a:solidFill>
              </a:rPr>
              <a:t>1 Sam. 25:23-28 - </a:t>
            </a:r>
            <a:r>
              <a:rPr lang="en-US" sz="3600" i="1" dirty="0">
                <a:solidFill>
                  <a:schemeClr val="bg2"/>
                </a:solidFill>
              </a:rPr>
              <a:t>Now when Abigail saw David, she hastened to dismount from the donkey, </a:t>
            </a:r>
            <a:r>
              <a:rPr lang="en-US" sz="3600" i="1" u="sng" dirty="0">
                <a:solidFill>
                  <a:schemeClr val="bg2"/>
                </a:solidFill>
              </a:rPr>
              <a:t>fell on her face</a:t>
            </a:r>
            <a:r>
              <a:rPr lang="en-US" sz="3600" i="1" dirty="0">
                <a:solidFill>
                  <a:schemeClr val="bg2"/>
                </a:solidFill>
              </a:rPr>
              <a:t> before David, and </a:t>
            </a:r>
            <a:r>
              <a:rPr lang="en-US" sz="3600" i="1" u="sng" dirty="0">
                <a:solidFill>
                  <a:schemeClr val="bg2"/>
                </a:solidFill>
              </a:rPr>
              <a:t>bowed down to the ground</a:t>
            </a:r>
            <a:r>
              <a:rPr lang="en-US" sz="3600" i="1" dirty="0">
                <a:solidFill>
                  <a:schemeClr val="bg2"/>
                </a:solidFill>
              </a:rPr>
              <a:t>.   24 So </a:t>
            </a:r>
            <a:r>
              <a:rPr lang="en-US" sz="3600" i="1" u="sng" dirty="0">
                <a:solidFill>
                  <a:schemeClr val="bg2"/>
                </a:solidFill>
              </a:rPr>
              <a:t>she fell at his feet </a:t>
            </a:r>
            <a:r>
              <a:rPr lang="en-US" sz="3600" i="1" dirty="0">
                <a:solidFill>
                  <a:schemeClr val="bg2"/>
                </a:solidFill>
              </a:rPr>
              <a:t>and said: "On me, </a:t>
            </a:r>
            <a:r>
              <a:rPr lang="en-US" sz="3600" i="1" u="sng" dirty="0">
                <a:solidFill>
                  <a:schemeClr val="bg2"/>
                </a:solidFill>
              </a:rPr>
              <a:t>my lord</a:t>
            </a:r>
            <a:r>
              <a:rPr lang="en-US" sz="3600" i="1" dirty="0">
                <a:solidFill>
                  <a:schemeClr val="bg2"/>
                </a:solidFill>
              </a:rPr>
              <a:t>, on me let this iniquity be! And please let your </a:t>
            </a:r>
            <a:r>
              <a:rPr lang="en-US" sz="3600" b="1" i="1" dirty="0">
                <a:solidFill>
                  <a:schemeClr val="bg2"/>
                </a:solidFill>
              </a:rPr>
              <a:t>maidservant</a:t>
            </a:r>
            <a:r>
              <a:rPr lang="en-US" sz="3600" i="1" dirty="0">
                <a:solidFill>
                  <a:schemeClr val="bg2"/>
                </a:solidFill>
              </a:rPr>
              <a:t> speak in your ears, and hear the words of your </a:t>
            </a:r>
            <a:r>
              <a:rPr lang="en-US" sz="3600" b="1" i="1" dirty="0">
                <a:solidFill>
                  <a:schemeClr val="bg2"/>
                </a:solidFill>
              </a:rPr>
              <a:t>maidservant</a:t>
            </a:r>
            <a:r>
              <a:rPr lang="en-US" sz="3600" i="1" dirty="0">
                <a:solidFill>
                  <a:schemeClr val="bg2"/>
                </a:solidFill>
              </a:rPr>
              <a:t>. 25 "Please, let not my lord regard this scoundrel </a:t>
            </a:r>
            <a:r>
              <a:rPr lang="en-US" sz="3600" i="1" dirty="0" err="1">
                <a:solidFill>
                  <a:schemeClr val="bg2"/>
                </a:solidFill>
              </a:rPr>
              <a:t>Nabal</a:t>
            </a:r>
            <a:r>
              <a:rPr lang="en-US" sz="3600" i="1" dirty="0">
                <a:solidFill>
                  <a:schemeClr val="bg2"/>
                </a:solidFill>
              </a:rPr>
              <a:t>. For as his name is, so is he: </a:t>
            </a:r>
            <a:r>
              <a:rPr lang="en-US" sz="3600" i="1" dirty="0" err="1">
                <a:solidFill>
                  <a:schemeClr val="bg2"/>
                </a:solidFill>
              </a:rPr>
              <a:t>Nabal</a:t>
            </a:r>
            <a:r>
              <a:rPr lang="en-US" sz="3600" i="1" dirty="0">
                <a:solidFill>
                  <a:schemeClr val="bg2"/>
                </a:solidFill>
              </a:rPr>
              <a:t> is his name, and folly is with him. But I, your </a:t>
            </a:r>
            <a:r>
              <a:rPr lang="en-US" sz="3600" b="1" i="1" dirty="0">
                <a:solidFill>
                  <a:schemeClr val="bg2"/>
                </a:solidFill>
              </a:rPr>
              <a:t>maidservant</a:t>
            </a:r>
            <a:r>
              <a:rPr lang="en-US" sz="3600" i="1" dirty="0">
                <a:solidFill>
                  <a:schemeClr val="bg2"/>
                </a:solidFill>
              </a:rPr>
              <a:t>, did not see the young men of my lord whom you sent. 26 "Now therefore, my lord,…</a:t>
            </a:r>
          </a:p>
        </p:txBody>
      </p:sp>
    </p:spTree>
    <p:extLst>
      <p:ext uri="{BB962C8B-B14F-4D97-AF65-F5344CB8AC3E}">
        <p14:creationId xmlns:p14="http://schemas.microsoft.com/office/powerpoint/2010/main" val="304578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1066800"/>
            <a:ext cx="12192000" cy="5791200"/>
          </a:xfrm>
        </p:spPr>
        <p:txBody>
          <a:bodyPr>
            <a:normAutofit/>
          </a:bodyPr>
          <a:lstStyle/>
          <a:p>
            <a:r>
              <a:rPr lang="en-US" sz="4000" dirty="0">
                <a:solidFill>
                  <a:schemeClr val="bg2"/>
                </a:solidFill>
              </a:rPr>
              <a:t>Colossians 3:12</a:t>
            </a:r>
          </a:p>
          <a:p>
            <a:pPr lvl="1"/>
            <a:r>
              <a:rPr lang="en-US" sz="4000" dirty="0">
                <a:solidFill>
                  <a:schemeClr val="bg2"/>
                </a:solidFill>
              </a:rPr>
              <a:t>“</a:t>
            </a:r>
            <a:r>
              <a:rPr lang="en-US" sz="4000" i="1" dirty="0">
                <a:solidFill>
                  <a:schemeClr val="bg2"/>
                </a:solidFill>
              </a:rPr>
              <a:t>Therefore, as the elect of God, holy and beloved, put on tender mercies, kindness, humility, meekness, longsuffering</a:t>
            </a:r>
            <a:r>
              <a:rPr lang="en-US" sz="4000" dirty="0">
                <a:solidFill>
                  <a:schemeClr val="bg2"/>
                </a:solidFill>
              </a:rPr>
              <a:t>…”</a:t>
            </a:r>
          </a:p>
        </p:txBody>
      </p:sp>
      <p:cxnSp>
        <p:nvCxnSpPr>
          <p:cNvPr id="9" name="Straight Connector 8"/>
          <p:cNvCxnSpPr/>
          <p:nvPr/>
        </p:nvCxnSpPr>
        <p:spPr>
          <a:xfrm>
            <a:off x="6781800" y="3124200"/>
            <a:ext cx="167640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720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Autofit/>
          </a:bodyPr>
          <a:lstStyle/>
          <a:p>
            <a:pPr lvl="1"/>
            <a:r>
              <a:rPr lang="en-US" sz="3600" i="1" dirty="0">
                <a:solidFill>
                  <a:schemeClr val="bg2"/>
                </a:solidFill>
              </a:rPr>
              <a:t>…as the LORD lives and as your soul lives, since the LORD has held you back from coming to bloodshed and from avenging yourself with your own hand, now then, let your enemies and those who seek harm for my lord be as </a:t>
            </a:r>
            <a:r>
              <a:rPr lang="en-US" sz="3600" i="1" dirty="0" err="1">
                <a:solidFill>
                  <a:schemeClr val="bg2"/>
                </a:solidFill>
              </a:rPr>
              <a:t>Nabal</a:t>
            </a:r>
            <a:r>
              <a:rPr lang="en-US" sz="3600" i="1" dirty="0">
                <a:solidFill>
                  <a:schemeClr val="bg2"/>
                </a:solidFill>
              </a:rPr>
              <a:t>.   27 "And now this present which your </a:t>
            </a:r>
            <a:r>
              <a:rPr lang="en-US" sz="3600" b="1" i="1" dirty="0">
                <a:solidFill>
                  <a:schemeClr val="bg2"/>
                </a:solidFill>
              </a:rPr>
              <a:t>maidservant</a:t>
            </a:r>
            <a:r>
              <a:rPr lang="en-US" sz="3600" i="1" dirty="0">
                <a:solidFill>
                  <a:schemeClr val="bg2"/>
                </a:solidFill>
              </a:rPr>
              <a:t> has brought to my lord, let it be given to the young men who follow my lord.   28 "</a:t>
            </a:r>
            <a:r>
              <a:rPr lang="en-US" sz="3600" i="1" u="sng" dirty="0">
                <a:solidFill>
                  <a:schemeClr val="bg2"/>
                </a:solidFill>
              </a:rPr>
              <a:t>Please forgive the trespass of your </a:t>
            </a:r>
            <a:r>
              <a:rPr lang="en-US" sz="3600" b="1" i="1" u="sng" dirty="0">
                <a:solidFill>
                  <a:schemeClr val="bg2"/>
                </a:solidFill>
              </a:rPr>
              <a:t>maidservant</a:t>
            </a:r>
            <a:r>
              <a:rPr lang="en-US" sz="3600" i="1" dirty="0">
                <a:solidFill>
                  <a:schemeClr val="bg2"/>
                </a:solidFill>
              </a:rPr>
              <a:t>. For the LORD will certainly make for my lord an enduring house, because my lord fights the battles of the LORD, and evil is not found in you throughout your days.</a:t>
            </a:r>
          </a:p>
        </p:txBody>
      </p:sp>
    </p:spTree>
    <p:extLst>
      <p:ext uri="{BB962C8B-B14F-4D97-AF65-F5344CB8AC3E}">
        <p14:creationId xmlns:p14="http://schemas.microsoft.com/office/powerpoint/2010/main" val="588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Autofit/>
          </a:bodyPr>
          <a:lstStyle/>
          <a:p>
            <a:r>
              <a:rPr lang="en-US" sz="4000" u="sng" dirty="0">
                <a:solidFill>
                  <a:schemeClr val="bg2"/>
                </a:solidFill>
              </a:rPr>
              <a:t>Humble Servants of the Bible</a:t>
            </a:r>
          </a:p>
          <a:p>
            <a:pPr lvl="1"/>
            <a:r>
              <a:rPr lang="en-US" sz="4000" dirty="0">
                <a:solidFill>
                  <a:schemeClr val="bg2"/>
                </a:solidFill>
              </a:rPr>
              <a:t>The Tax Collector of Luke 18</a:t>
            </a:r>
          </a:p>
          <a:p>
            <a:pPr lvl="2"/>
            <a:r>
              <a:rPr lang="en-US" sz="4000" dirty="0">
                <a:solidFill>
                  <a:schemeClr val="bg2"/>
                </a:solidFill>
              </a:rPr>
              <a:t>Luke 18:13-14 - </a:t>
            </a:r>
            <a:r>
              <a:rPr lang="en-US" sz="4000" i="1" dirty="0">
                <a:solidFill>
                  <a:schemeClr val="bg2"/>
                </a:solidFill>
              </a:rPr>
              <a:t>"And the tax collector, </a:t>
            </a:r>
            <a:r>
              <a:rPr lang="en-US" sz="4000" i="1" u="sng" dirty="0">
                <a:solidFill>
                  <a:schemeClr val="bg2"/>
                </a:solidFill>
              </a:rPr>
              <a:t>standing afar off, would not so much as raise his eyes to heaven</a:t>
            </a:r>
            <a:r>
              <a:rPr lang="en-US" sz="4000" i="1" dirty="0">
                <a:solidFill>
                  <a:schemeClr val="bg2"/>
                </a:solidFill>
              </a:rPr>
              <a:t>, but beat his breast, saying, </a:t>
            </a:r>
            <a:r>
              <a:rPr lang="en-US" sz="4000" i="1" u="sng" dirty="0">
                <a:solidFill>
                  <a:schemeClr val="bg2"/>
                </a:solidFill>
              </a:rPr>
              <a:t>'God, be merciful to me a sinner</a:t>
            </a:r>
            <a:r>
              <a:rPr lang="en-US" sz="4000" i="1" dirty="0">
                <a:solidFill>
                  <a:schemeClr val="bg2"/>
                </a:solidFill>
              </a:rPr>
              <a:t>!‘  14 "I tell you, this man went down to his house justified rather than the other; for everyone who exalts himself will be humbled, and he who humbles himself will be exalted."</a:t>
            </a:r>
          </a:p>
        </p:txBody>
      </p:sp>
    </p:spTree>
    <p:extLst>
      <p:ext uri="{BB962C8B-B14F-4D97-AF65-F5344CB8AC3E}">
        <p14:creationId xmlns:p14="http://schemas.microsoft.com/office/powerpoint/2010/main" val="164851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rmAutofit/>
          </a:bodyPr>
          <a:lstStyle/>
          <a:p>
            <a:r>
              <a:rPr lang="en-US" sz="4000" u="sng" dirty="0">
                <a:solidFill>
                  <a:schemeClr val="bg2"/>
                </a:solidFill>
              </a:rPr>
              <a:t>Humble Servants of the Bible</a:t>
            </a:r>
          </a:p>
          <a:p>
            <a:pPr lvl="1"/>
            <a:r>
              <a:rPr lang="en-US" sz="4000" dirty="0">
                <a:solidFill>
                  <a:schemeClr val="bg2"/>
                </a:solidFill>
              </a:rPr>
              <a:t>Jesus</a:t>
            </a:r>
          </a:p>
          <a:p>
            <a:pPr lvl="2"/>
            <a:r>
              <a:rPr lang="en-US" sz="4000" dirty="0">
                <a:solidFill>
                  <a:schemeClr val="bg2"/>
                </a:solidFill>
              </a:rPr>
              <a:t>John 13:5-17</a:t>
            </a:r>
          </a:p>
        </p:txBody>
      </p:sp>
    </p:spTree>
    <p:extLst>
      <p:ext uri="{BB962C8B-B14F-4D97-AF65-F5344CB8AC3E}">
        <p14:creationId xmlns:p14="http://schemas.microsoft.com/office/powerpoint/2010/main" val="364940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rmAutofit fontScale="77500" lnSpcReduction="20000"/>
          </a:bodyPr>
          <a:lstStyle/>
          <a:p>
            <a:r>
              <a:rPr lang="en-US" sz="5100" u="sng" dirty="0">
                <a:solidFill>
                  <a:schemeClr val="bg2"/>
                </a:solidFill>
              </a:rPr>
              <a:t>Humble Servants of the Bible</a:t>
            </a:r>
          </a:p>
          <a:p>
            <a:pPr lvl="1"/>
            <a:r>
              <a:rPr lang="en-US" sz="5100" dirty="0">
                <a:solidFill>
                  <a:schemeClr val="bg2"/>
                </a:solidFill>
              </a:rPr>
              <a:t>Jesus</a:t>
            </a:r>
          </a:p>
          <a:p>
            <a:pPr lvl="2"/>
            <a:r>
              <a:rPr lang="en-US" sz="4400" dirty="0">
                <a:solidFill>
                  <a:schemeClr val="bg2"/>
                </a:solidFill>
              </a:rPr>
              <a:t>Philippians 2:3-8 - </a:t>
            </a:r>
            <a:r>
              <a:rPr lang="en-US" sz="4400" i="1" dirty="0">
                <a:solidFill>
                  <a:schemeClr val="bg2"/>
                </a:solidFill>
              </a:rPr>
              <a:t>Let nothing be done through selfish ambition or conceit, but in lowliness of mind let each esteem others better than himself.   4 Let each of you look out not only for his own interests, but also for the interests of others.  5 Let this mind be in you which was also in Christ Jesus,  6 who, being in the form of God, did not consider it robbery to be equal with God,  7 but </a:t>
            </a:r>
            <a:r>
              <a:rPr lang="en-US" sz="4400" i="1" u="sng" dirty="0">
                <a:solidFill>
                  <a:schemeClr val="bg2"/>
                </a:solidFill>
              </a:rPr>
              <a:t>made Himself of no reputation</a:t>
            </a:r>
            <a:r>
              <a:rPr lang="en-US" sz="4400" i="1" dirty="0">
                <a:solidFill>
                  <a:schemeClr val="bg2"/>
                </a:solidFill>
              </a:rPr>
              <a:t>, taking the form of a </a:t>
            </a:r>
            <a:r>
              <a:rPr lang="en-US" sz="4400" b="1" i="1" dirty="0">
                <a:solidFill>
                  <a:srgbClr val="FFFF00"/>
                </a:solidFill>
              </a:rPr>
              <a:t>bondservant</a:t>
            </a:r>
            <a:r>
              <a:rPr lang="en-US" sz="4400" i="1" dirty="0">
                <a:solidFill>
                  <a:schemeClr val="bg2"/>
                </a:solidFill>
              </a:rPr>
              <a:t>, and coming in the likeness of men.  8 And being found in appearance as a man, </a:t>
            </a:r>
            <a:r>
              <a:rPr lang="en-US" sz="4400" i="1" u="sng" dirty="0">
                <a:solidFill>
                  <a:schemeClr val="bg2"/>
                </a:solidFill>
              </a:rPr>
              <a:t>He humbled Himself </a:t>
            </a:r>
            <a:r>
              <a:rPr lang="en-US" sz="4400" i="1" dirty="0">
                <a:solidFill>
                  <a:schemeClr val="bg2"/>
                </a:solidFill>
              </a:rPr>
              <a:t>and became </a:t>
            </a:r>
            <a:r>
              <a:rPr lang="en-US" sz="4400" i="1" u="sng" dirty="0">
                <a:solidFill>
                  <a:schemeClr val="bg2"/>
                </a:solidFill>
              </a:rPr>
              <a:t>obedient to the point of death</a:t>
            </a:r>
            <a:r>
              <a:rPr lang="en-US" sz="4400" i="1" dirty="0">
                <a:solidFill>
                  <a:schemeClr val="bg2"/>
                </a:solidFill>
              </a:rPr>
              <a:t>, even the death of the cross.</a:t>
            </a:r>
          </a:p>
        </p:txBody>
      </p:sp>
    </p:spTree>
    <p:extLst>
      <p:ext uri="{BB962C8B-B14F-4D97-AF65-F5344CB8AC3E}">
        <p14:creationId xmlns:p14="http://schemas.microsoft.com/office/powerpoint/2010/main" val="1798637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1066800"/>
            <a:ext cx="12268200" cy="5791200"/>
          </a:xfrm>
        </p:spPr>
        <p:txBody>
          <a:bodyPr>
            <a:normAutofit/>
          </a:bodyPr>
          <a:lstStyle/>
          <a:p>
            <a:r>
              <a:rPr lang="en-US" sz="3600" dirty="0">
                <a:solidFill>
                  <a:schemeClr val="bg2"/>
                </a:solidFill>
              </a:rPr>
              <a:t>The Humility of a Servant</a:t>
            </a:r>
          </a:p>
          <a:p>
            <a:r>
              <a:rPr lang="en-US" sz="3600" dirty="0">
                <a:solidFill>
                  <a:schemeClr val="bg2"/>
                </a:solidFill>
              </a:rPr>
              <a:t>Humble Servants of the Bible</a:t>
            </a:r>
          </a:p>
          <a:p>
            <a:r>
              <a:rPr lang="en-US" sz="4000" u="sng" dirty="0">
                <a:solidFill>
                  <a:schemeClr val="bg2"/>
                </a:solidFill>
              </a:rPr>
              <a:t>Showing Our Humility through Serving…</a:t>
            </a:r>
          </a:p>
          <a:p>
            <a:pPr lvl="1"/>
            <a:r>
              <a:rPr lang="en-US" sz="4000" dirty="0">
                <a:solidFill>
                  <a:schemeClr val="bg2"/>
                </a:solidFill>
              </a:rPr>
              <a:t>Col. 3:17-24</a:t>
            </a:r>
          </a:p>
        </p:txBody>
      </p:sp>
    </p:spTree>
    <p:extLst>
      <p:ext uri="{BB962C8B-B14F-4D97-AF65-F5344CB8AC3E}">
        <p14:creationId xmlns:p14="http://schemas.microsoft.com/office/powerpoint/2010/main" val="2845113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1066800"/>
            <a:ext cx="12192000" cy="5791200"/>
          </a:xfrm>
        </p:spPr>
        <p:txBody>
          <a:bodyPr>
            <a:normAutofit/>
          </a:bodyPr>
          <a:lstStyle/>
          <a:p>
            <a:r>
              <a:rPr lang="en-US" sz="3600" dirty="0">
                <a:solidFill>
                  <a:schemeClr val="bg2"/>
                </a:solidFill>
              </a:rPr>
              <a:t>The Humility of a Servant</a:t>
            </a:r>
          </a:p>
          <a:p>
            <a:r>
              <a:rPr lang="en-US" sz="3600" dirty="0">
                <a:solidFill>
                  <a:schemeClr val="bg2"/>
                </a:solidFill>
              </a:rPr>
              <a:t>Humble Servants of the Bible</a:t>
            </a:r>
          </a:p>
          <a:p>
            <a:r>
              <a:rPr lang="en-US" sz="4000" u="sng" dirty="0">
                <a:solidFill>
                  <a:schemeClr val="bg2"/>
                </a:solidFill>
              </a:rPr>
              <a:t>Showing Our Humility through Serving…</a:t>
            </a:r>
          </a:p>
          <a:p>
            <a:pPr lvl="1"/>
            <a:r>
              <a:rPr lang="en-US" sz="4000" dirty="0">
                <a:solidFill>
                  <a:schemeClr val="bg2"/>
                </a:solidFill>
              </a:rPr>
              <a:t>…Others</a:t>
            </a:r>
          </a:p>
          <a:p>
            <a:pPr lvl="2"/>
            <a:r>
              <a:rPr lang="en-US" sz="4000" dirty="0">
                <a:solidFill>
                  <a:schemeClr val="bg2"/>
                </a:solidFill>
              </a:rPr>
              <a:t>Your Spouse, Your Children, The Church, Friends, Neighbors, Coworkers, Strangers, Enemies</a:t>
            </a:r>
          </a:p>
          <a:p>
            <a:pPr lvl="1"/>
            <a:r>
              <a:rPr lang="en-US" sz="4000" dirty="0">
                <a:solidFill>
                  <a:schemeClr val="bg2"/>
                </a:solidFill>
              </a:rPr>
              <a:t>…God</a:t>
            </a:r>
          </a:p>
        </p:txBody>
      </p:sp>
    </p:spTree>
    <p:extLst>
      <p:ext uri="{BB962C8B-B14F-4D97-AF65-F5344CB8AC3E}">
        <p14:creationId xmlns:p14="http://schemas.microsoft.com/office/powerpoint/2010/main" val="227252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7000" r="-2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609601"/>
            <a:ext cx="7010400" cy="3581400"/>
          </a:xfrm>
        </p:spPr>
        <p:txBody>
          <a:bodyPr>
            <a:noAutofit/>
          </a:bodyPr>
          <a:lstStyle/>
          <a:p>
            <a:r>
              <a:rPr lang="en-US" sz="6000" dirty="0">
                <a:solidFill>
                  <a:schemeClr val="bg2"/>
                </a:solidFill>
                <a:latin typeface="+mn-lt"/>
              </a:rPr>
              <a:t>Submission, Servitude, </a:t>
            </a:r>
            <a:br>
              <a:rPr lang="en-US" sz="6000" dirty="0">
                <a:solidFill>
                  <a:schemeClr val="bg2"/>
                </a:solidFill>
                <a:latin typeface="+mn-lt"/>
              </a:rPr>
            </a:br>
            <a:r>
              <a:rPr lang="en-US" sz="6000" dirty="0">
                <a:solidFill>
                  <a:schemeClr val="bg2"/>
                </a:solidFill>
                <a:latin typeface="+mn-lt"/>
              </a:rPr>
              <a:t>and Humility</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8489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838200"/>
            <a:ext cx="12192000" cy="6019800"/>
          </a:xfrm>
        </p:spPr>
        <p:txBody>
          <a:bodyPr>
            <a:normAutofit/>
          </a:bodyPr>
          <a:lstStyle/>
          <a:p>
            <a:r>
              <a:rPr lang="en-US" sz="4000" u="sng" dirty="0">
                <a:solidFill>
                  <a:schemeClr val="bg2"/>
                </a:solidFill>
              </a:rPr>
              <a:t>Humility</a:t>
            </a:r>
            <a:r>
              <a:rPr lang="en-US" sz="4000" dirty="0">
                <a:solidFill>
                  <a:schemeClr val="bg2"/>
                </a:solidFill>
              </a:rPr>
              <a:t> - (</a:t>
            </a:r>
            <a:r>
              <a:rPr lang="en-US" sz="4000" dirty="0" err="1">
                <a:solidFill>
                  <a:schemeClr val="bg2"/>
                </a:solidFill>
              </a:rPr>
              <a:t>Strongs</a:t>
            </a:r>
            <a:r>
              <a:rPr lang="en-US" sz="4000" dirty="0">
                <a:solidFill>
                  <a:schemeClr val="bg2"/>
                </a:solidFill>
              </a:rPr>
              <a:t>)</a:t>
            </a:r>
          </a:p>
          <a:p>
            <a:pPr lvl="1"/>
            <a:r>
              <a:rPr lang="en-US" sz="4000" dirty="0" err="1">
                <a:solidFill>
                  <a:schemeClr val="bg2"/>
                </a:solidFill>
              </a:rPr>
              <a:t>greek</a:t>
            </a:r>
            <a:r>
              <a:rPr lang="en-US" sz="4000" dirty="0">
                <a:solidFill>
                  <a:schemeClr val="bg2"/>
                </a:solidFill>
              </a:rPr>
              <a:t> – “</a:t>
            </a:r>
            <a:r>
              <a:rPr lang="en-US" sz="4000" dirty="0" err="1">
                <a:solidFill>
                  <a:schemeClr val="bg2"/>
                </a:solidFill>
              </a:rPr>
              <a:t>tapeinophrosune</a:t>
            </a:r>
            <a:r>
              <a:rPr lang="en-US" sz="4000" dirty="0">
                <a:solidFill>
                  <a:schemeClr val="bg2"/>
                </a:solidFill>
              </a:rPr>
              <a:t> (tap-</a:t>
            </a:r>
            <a:r>
              <a:rPr lang="en-US" sz="4000" dirty="0" err="1">
                <a:solidFill>
                  <a:schemeClr val="bg2"/>
                </a:solidFill>
              </a:rPr>
              <a:t>i</a:t>
            </a:r>
            <a:r>
              <a:rPr lang="en-US" sz="4000" dirty="0">
                <a:solidFill>
                  <a:schemeClr val="bg2"/>
                </a:solidFill>
              </a:rPr>
              <a:t>-nor-</a:t>
            </a:r>
            <a:r>
              <a:rPr lang="en-US" sz="4000" dirty="0" err="1">
                <a:solidFill>
                  <a:schemeClr val="bg2"/>
                </a:solidFill>
              </a:rPr>
              <a:t>ros</a:t>
            </a:r>
            <a:r>
              <a:rPr lang="en-US" sz="4000" dirty="0">
                <a:solidFill>
                  <a:schemeClr val="bg2"/>
                </a:solidFill>
              </a:rPr>
              <a:t>-</a:t>
            </a:r>
            <a:r>
              <a:rPr lang="en-US" sz="4000" dirty="0" err="1">
                <a:solidFill>
                  <a:schemeClr val="bg2"/>
                </a:solidFill>
              </a:rPr>
              <a:t>oo</a:t>
            </a:r>
            <a:r>
              <a:rPr lang="en-US" sz="4000" dirty="0">
                <a:solidFill>
                  <a:schemeClr val="bg2"/>
                </a:solidFill>
              </a:rPr>
              <a:t>’-nay)</a:t>
            </a:r>
          </a:p>
          <a:p>
            <a:pPr lvl="2"/>
            <a:r>
              <a:rPr lang="en-US" sz="4000" dirty="0">
                <a:solidFill>
                  <a:schemeClr val="bg2"/>
                </a:solidFill>
              </a:rPr>
              <a:t>5011 – depressed, humiliated, cast down, humble, of low degree (estate), lowly.</a:t>
            </a:r>
          </a:p>
          <a:p>
            <a:pPr lvl="2"/>
            <a:r>
              <a:rPr lang="en-US" sz="4000" dirty="0">
                <a:solidFill>
                  <a:schemeClr val="bg2"/>
                </a:solidFill>
              </a:rPr>
              <a:t>5424 – to rein in or curb…the feelings, the mind, or cognitive faculties:-- understanding.</a:t>
            </a:r>
          </a:p>
        </p:txBody>
      </p:sp>
    </p:spTree>
    <p:extLst>
      <p:ext uri="{BB962C8B-B14F-4D97-AF65-F5344CB8AC3E}">
        <p14:creationId xmlns:p14="http://schemas.microsoft.com/office/powerpoint/2010/main" val="281288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762000"/>
            <a:ext cx="12192000" cy="6096000"/>
          </a:xfrm>
        </p:spPr>
        <p:txBody>
          <a:bodyPr>
            <a:noAutofit/>
          </a:bodyPr>
          <a:lstStyle/>
          <a:p>
            <a:r>
              <a:rPr lang="en-US" sz="4000" u="sng" dirty="0">
                <a:solidFill>
                  <a:schemeClr val="bg2"/>
                </a:solidFill>
              </a:rPr>
              <a:t>Pride, Haughtiness, and Arrogance</a:t>
            </a:r>
            <a:r>
              <a:rPr lang="en-US" sz="4000" dirty="0">
                <a:solidFill>
                  <a:schemeClr val="bg2"/>
                </a:solidFill>
              </a:rPr>
              <a:t> – (Thayer)</a:t>
            </a:r>
          </a:p>
          <a:p>
            <a:pPr lvl="1"/>
            <a:r>
              <a:rPr lang="en-US" sz="4000" dirty="0">
                <a:solidFill>
                  <a:schemeClr val="bg2"/>
                </a:solidFill>
              </a:rPr>
              <a:t>“the characteristic of one who, with a </a:t>
            </a:r>
            <a:r>
              <a:rPr lang="en-US" sz="4000" u="sng" dirty="0">
                <a:solidFill>
                  <a:schemeClr val="bg2"/>
                </a:solidFill>
              </a:rPr>
              <a:t>swollen estimate of his own powers or merits</a:t>
            </a:r>
            <a:r>
              <a:rPr lang="en-US" sz="4000" dirty="0">
                <a:solidFill>
                  <a:schemeClr val="bg2"/>
                </a:solidFill>
              </a:rPr>
              <a:t>, </a:t>
            </a:r>
            <a:r>
              <a:rPr lang="en-US" sz="4000" u="sng" dirty="0">
                <a:solidFill>
                  <a:schemeClr val="bg2"/>
                </a:solidFill>
              </a:rPr>
              <a:t>looks down on others</a:t>
            </a:r>
            <a:r>
              <a:rPr lang="en-US" sz="4000" dirty="0">
                <a:solidFill>
                  <a:schemeClr val="bg2"/>
                </a:solidFill>
              </a:rPr>
              <a:t> and even treats them with insolence and contempt”</a:t>
            </a:r>
          </a:p>
          <a:p>
            <a:pPr lvl="1"/>
            <a:r>
              <a:rPr lang="en-US" sz="4000" dirty="0">
                <a:solidFill>
                  <a:schemeClr val="bg2"/>
                </a:solidFill>
              </a:rPr>
              <a:t>James 4:6 - </a:t>
            </a:r>
            <a:r>
              <a:rPr lang="en-US" sz="4000" i="1" dirty="0">
                <a:solidFill>
                  <a:schemeClr val="bg2"/>
                </a:solidFill>
              </a:rPr>
              <a:t>"God resists the proud, But gives grace to </a:t>
            </a:r>
            <a:r>
              <a:rPr lang="en-US" sz="4000" i="1" u="sng" dirty="0">
                <a:solidFill>
                  <a:schemeClr val="bg2"/>
                </a:solidFill>
              </a:rPr>
              <a:t>the humble</a:t>
            </a:r>
            <a:r>
              <a:rPr lang="en-US" sz="4000" i="1" dirty="0">
                <a:solidFill>
                  <a:schemeClr val="bg2"/>
                </a:solidFill>
              </a:rPr>
              <a:t>."</a:t>
            </a:r>
          </a:p>
          <a:p>
            <a:pPr lvl="1"/>
            <a:r>
              <a:rPr lang="en-US" sz="4000" dirty="0">
                <a:solidFill>
                  <a:schemeClr val="bg2"/>
                </a:solidFill>
              </a:rPr>
              <a:t>James 4:10 – “</a:t>
            </a:r>
            <a:r>
              <a:rPr lang="en-US" sz="4000" i="1" u="sng" dirty="0">
                <a:solidFill>
                  <a:schemeClr val="bg2"/>
                </a:solidFill>
              </a:rPr>
              <a:t>Humble yourselves</a:t>
            </a:r>
            <a:r>
              <a:rPr lang="en-US" sz="4000" i="1" dirty="0">
                <a:solidFill>
                  <a:schemeClr val="bg2"/>
                </a:solidFill>
              </a:rPr>
              <a:t> in the sight of the Lord, and </a:t>
            </a:r>
            <a:r>
              <a:rPr lang="en-US" sz="4000" i="1" u="sng" dirty="0">
                <a:solidFill>
                  <a:schemeClr val="bg2"/>
                </a:solidFill>
              </a:rPr>
              <a:t>He will lift you up</a:t>
            </a:r>
            <a:r>
              <a:rPr lang="en-US" sz="4000" i="1" dirty="0">
                <a:solidFill>
                  <a:schemeClr val="bg2"/>
                </a:solidFill>
              </a:rPr>
              <a:t>.”</a:t>
            </a:r>
          </a:p>
        </p:txBody>
      </p:sp>
    </p:spTree>
    <p:extLst>
      <p:ext uri="{BB962C8B-B14F-4D97-AF65-F5344CB8AC3E}">
        <p14:creationId xmlns:p14="http://schemas.microsoft.com/office/powerpoint/2010/main" val="249706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1066800"/>
            <a:ext cx="12192000" cy="5791200"/>
          </a:xfrm>
        </p:spPr>
        <p:txBody>
          <a:bodyPr>
            <a:noAutofit/>
          </a:bodyPr>
          <a:lstStyle/>
          <a:p>
            <a:r>
              <a:rPr lang="en-US" sz="3600" dirty="0">
                <a:solidFill>
                  <a:schemeClr val="bg2"/>
                </a:solidFill>
              </a:rPr>
              <a:t>Matthew 23:12</a:t>
            </a:r>
          </a:p>
          <a:p>
            <a:pPr lvl="1"/>
            <a:r>
              <a:rPr lang="en-US" sz="3600" i="1" dirty="0">
                <a:solidFill>
                  <a:schemeClr val="bg2"/>
                </a:solidFill>
              </a:rPr>
              <a:t>And whoever </a:t>
            </a:r>
            <a:r>
              <a:rPr lang="en-US" sz="3600" i="1" u="sng" dirty="0">
                <a:solidFill>
                  <a:schemeClr val="bg2"/>
                </a:solidFill>
              </a:rPr>
              <a:t>exalts himself</a:t>
            </a:r>
            <a:r>
              <a:rPr lang="en-US" sz="3600" i="1" dirty="0">
                <a:solidFill>
                  <a:schemeClr val="bg2"/>
                </a:solidFill>
              </a:rPr>
              <a:t> will be humbled, and he who </a:t>
            </a:r>
            <a:r>
              <a:rPr lang="en-US" sz="3600" i="1" u="sng" dirty="0">
                <a:solidFill>
                  <a:schemeClr val="bg2"/>
                </a:solidFill>
              </a:rPr>
              <a:t>humbles himself</a:t>
            </a:r>
            <a:r>
              <a:rPr lang="en-US" sz="3600" i="1" dirty="0">
                <a:solidFill>
                  <a:schemeClr val="bg2"/>
                </a:solidFill>
              </a:rPr>
              <a:t> will be exalted.</a:t>
            </a:r>
          </a:p>
          <a:p>
            <a:r>
              <a:rPr lang="en-US" sz="3600" dirty="0">
                <a:solidFill>
                  <a:schemeClr val="bg2"/>
                </a:solidFill>
              </a:rPr>
              <a:t>1 Peter 5:5-6</a:t>
            </a:r>
          </a:p>
          <a:p>
            <a:pPr lvl="1"/>
            <a:r>
              <a:rPr lang="en-US" sz="3600" i="1" dirty="0">
                <a:solidFill>
                  <a:schemeClr val="bg2"/>
                </a:solidFill>
              </a:rPr>
              <a:t>Likewise you younger people, </a:t>
            </a:r>
            <a:r>
              <a:rPr lang="en-US" sz="3600" i="1" u="sng" dirty="0">
                <a:solidFill>
                  <a:schemeClr val="bg2"/>
                </a:solidFill>
              </a:rPr>
              <a:t>submit yourselves</a:t>
            </a:r>
            <a:r>
              <a:rPr lang="en-US" sz="3600" i="1" dirty="0">
                <a:solidFill>
                  <a:schemeClr val="bg2"/>
                </a:solidFill>
              </a:rPr>
              <a:t> to your elders. Yes, all of you </a:t>
            </a:r>
            <a:r>
              <a:rPr lang="en-US" sz="3600" i="1" u="sng" dirty="0">
                <a:solidFill>
                  <a:schemeClr val="bg2"/>
                </a:solidFill>
              </a:rPr>
              <a:t>be submissive</a:t>
            </a:r>
            <a:r>
              <a:rPr lang="en-US" sz="3600" i="1" dirty="0">
                <a:solidFill>
                  <a:schemeClr val="bg2"/>
                </a:solidFill>
              </a:rPr>
              <a:t> to one another, and be </a:t>
            </a:r>
            <a:r>
              <a:rPr lang="en-US" sz="3600" i="1" u="sng" dirty="0">
                <a:solidFill>
                  <a:schemeClr val="bg2"/>
                </a:solidFill>
              </a:rPr>
              <a:t>clothed with humility</a:t>
            </a:r>
            <a:r>
              <a:rPr lang="en-US" sz="3600" i="1" dirty="0">
                <a:solidFill>
                  <a:schemeClr val="bg2"/>
                </a:solidFill>
              </a:rPr>
              <a:t>, for “God resists the proud, but gives grace to the humble.” 6 Therefore </a:t>
            </a:r>
            <a:r>
              <a:rPr lang="en-US" sz="3600" i="1" u="sng" dirty="0">
                <a:solidFill>
                  <a:schemeClr val="bg2"/>
                </a:solidFill>
              </a:rPr>
              <a:t>humble yourselves under the mighty hand of God</a:t>
            </a:r>
            <a:r>
              <a:rPr lang="en-US" sz="3600" i="1" dirty="0">
                <a:solidFill>
                  <a:schemeClr val="bg2"/>
                </a:solidFill>
              </a:rPr>
              <a:t>, that He may exalt you in due time,</a:t>
            </a:r>
          </a:p>
        </p:txBody>
      </p:sp>
    </p:spTree>
    <p:extLst>
      <p:ext uri="{BB962C8B-B14F-4D97-AF65-F5344CB8AC3E}">
        <p14:creationId xmlns:p14="http://schemas.microsoft.com/office/powerpoint/2010/main" val="179272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rmAutofit/>
          </a:bodyPr>
          <a:lstStyle/>
          <a:p>
            <a:r>
              <a:rPr lang="en-US" sz="4000" u="sng" dirty="0">
                <a:solidFill>
                  <a:schemeClr val="bg2"/>
                </a:solidFill>
              </a:rPr>
              <a:t>The Humility of a Servant</a:t>
            </a:r>
          </a:p>
          <a:p>
            <a:pPr lvl="1"/>
            <a:r>
              <a:rPr lang="en-US" sz="4000" dirty="0">
                <a:solidFill>
                  <a:schemeClr val="bg2"/>
                </a:solidFill>
              </a:rPr>
              <a:t>“</a:t>
            </a:r>
            <a:r>
              <a:rPr lang="en-US" sz="4000" dirty="0" err="1">
                <a:solidFill>
                  <a:schemeClr val="bg2"/>
                </a:solidFill>
              </a:rPr>
              <a:t>Ebed</a:t>
            </a:r>
            <a:r>
              <a:rPr lang="en-US" sz="4000" dirty="0">
                <a:solidFill>
                  <a:schemeClr val="bg2"/>
                </a:solidFill>
              </a:rPr>
              <a:t>” (eh’-bed) – Hebrew</a:t>
            </a:r>
          </a:p>
          <a:p>
            <a:pPr lvl="1"/>
            <a:r>
              <a:rPr lang="en-US" sz="4000" dirty="0">
                <a:solidFill>
                  <a:schemeClr val="bg2"/>
                </a:solidFill>
              </a:rPr>
              <a:t>“</a:t>
            </a:r>
            <a:r>
              <a:rPr lang="en-US" sz="4000" dirty="0" err="1">
                <a:solidFill>
                  <a:schemeClr val="bg2"/>
                </a:solidFill>
              </a:rPr>
              <a:t>Doulos</a:t>
            </a:r>
            <a:r>
              <a:rPr lang="en-US" sz="4000" dirty="0">
                <a:solidFill>
                  <a:schemeClr val="bg2"/>
                </a:solidFill>
              </a:rPr>
              <a:t>” (doo-loss) – Greek</a:t>
            </a:r>
          </a:p>
          <a:p>
            <a:pPr lvl="2"/>
            <a:r>
              <a:rPr lang="en-US" sz="4000" i="1" dirty="0">
                <a:solidFill>
                  <a:schemeClr val="bg2"/>
                </a:solidFill>
              </a:rPr>
              <a:t>Slave, servant, bondservant, someone in a permanent relationship of servitude to his/her master</a:t>
            </a:r>
          </a:p>
        </p:txBody>
      </p:sp>
    </p:spTree>
    <p:extLst>
      <p:ext uri="{BB962C8B-B14F-4D97-AF65-F5344CB8AC3E}">
        <p14:creationId xmlns:p14="http://schemas.microsoft.com/office/powerpoint/2010/main" val="347133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rmAutofit/>
          </a:bodyPr>
          <a:lstStyle/>
          <a:p>
            <a:r>
              <a:rPr lang="en-US" sz="4000" u="sng" dirty="0">
                <a:solidFill>
                  <a:schemeClr val="bg2"/>
                </a:solidFill>
              </a:rPr>
              <a:t>The Humility of a Servant</a:t>
            </a:r>
          </a:p>
          <a:p>
            <a:pPr lvl="1"/>
            <a:r>
              <a:rPr lang="en-US" sz="4000" dirty="0">
                <a:solidFill>
                  <a:schemeClr val="bg2"/>
                </a:solidFill>
              </a:rPr>
              <a:t>Ex. 21:1-2</a:t>
            </a:r>
          </a:p>
          <a:p>
            <a:pPr lvl="2"/>
            <a:r>
              <a:rPr lang="en-US" sz="4000" i="1" dirty="0">
                <a:solidFill>
                  <a:schemeClr val="bg2"/>
                </a:solidFill>
              </a:rPr>
              <a:t>“Now these are the judgments which you shall set before them: 2 If you buy a Hebrew servant, he shall </a:t>
            </a:r>
            <a:r>
              <a:rPr lang="en-US" sz="4000" i="1" u="sng" dirty="0">
                <a:solidFill>
                  <a:schemeClr val="bg2"/>
                </a:solidFill>
              </a:rPr>
              <a:t>serve six years</a:t>
            </a:r>
            <a:r>
              <a:rPr lang="en-US" sz="4000" i="1" dirty="0">
                <a:solidFill>
                  <a:schemeClr val="bg2"/>
                </a:solidFill>
              </a:rPr>
              <a:t>; and in the seventh he shall go out free and pay nothing.</a:t>
            </a:r>
          </a:p>
        </p:txBody>
      </p:sp>
    </p:spTree>
    <p:extLst>
      <p:ext uri="{BB962C8B-B14F-4D97-AF65-F5344CB8AC3E}">
        <p14:creationId xmlns:p14="http://schemas.microsoft.com/office/powerpoint/2010/main" val="3905460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rmAutofit/>
          </a:bodyPr>
          <a:lstStyle/>
          <a:p>
            <a:r>
              <a:rPr lang="en-US" sz="4000" u="sng" dirty="0">
                <a:solidFill>
                  <a:schemeClr val="bg2"/>
                </a:solidFill>
              </a:rPr>
              <a:t>The Humility of a Servant</a:t>
            </a:r>
          </a:p>
          <a:p>
            <a:pPr lvl="1"/>
            <a:r>
              <a:rPr lang="en-US" sz="4000" dirty="0">
                <a:solidFill>
                  <a:schemeClr val="bg2"/>
                </a:solidFill>
              </a:rPr>
              <a:t>Ex. 21:5-6</a:t>
            </a:r>
          </a:p>
          <a:p>
            <a:pPr lvl="2"/>
            <a:r>
              <a:rPr lang="en-US" sz="4000" i="1" dirty="0">
                <a:solidFill>
                  <a:schemeClr val="bg2"/>
                </a:solidFill>
              </a:rPr>
              <a:t>“But if the servant plainly says, ‘</a:t>
            </a:r>
            <a:r>
              <a:rPr lang="en-US" sz="4000" i="1" u="sng" dirty="0">
                <a:solidFill>
                  <a:schemeClr val="bg2"/>
                </a:solidFill>
              </a:rPr>
              <a:t>I love my master</a:t>
            </a:r>
            <a:r>
              <a:rPr lang="en-US" sz="4000" i="1" dirty="0">
                <a:solidFill>
                  <a:schemeClr val="bg2"/>
                </a:solidFill>
              </a:rPr>
              <a:t>, my wife, and my children; </a:t>
            </a:r>
            <a:r>
              <a:rPr lang="en-US" sz="4000" i="1" u="sng" dirty="0">
                <a:solidFill>
                  <a:schemeClr val="bg2"/>
                </a:solidFill>
              </a:rPr>
              <a:t>I will not go out free</a:t>
            </a:r>
            <a:r>
              <a:rPr lang="en-US" sz="4000" i="1" dirty="0">
                <a:solidFill>
                  <a:schemeClr val="bg2"/>
                </a:solidFill>
              </a:rPr>
              <a:t>,’ 6 then his master shall bring him to the judges. He shall also bring him to the door, or to the doorpost, and </a:t>
            </a:r>
            <a:r>
              <a:rPr lang="en-US" sz="4000" i="1" u="sng" dirty="0">
                <a:solidFill>
                  <a:schemeClr val="bg2"/>
                </a:solidFill>
              </a:rPr>
              <a:t>his master shall pierce his ear with an awl; and he shall serve him forever</a:t>
            </a:r>
            <a:r>
              <a:rPr lang="en-US" sz="4000" i="1" dirty="0">
                <a:solidFill>
                  <a:schemeClr val="bg2"/>
                </a:solidFill>
              </a:rPr>
              <a:t>.”</a:t>
            </a:r>
          </a:p>
        </p:txBody>
      </p:sp>
    </p:spTree>
    <p:extLst>
      <p:ext uri="{BB962C8B-B14F-4D97-AF65-F5344CB8AC3E}">
        <p14:creationId xmlns:p14="http://schemas.microsoft.com/office/powerpoint/2010/main" val="417635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76000">
              <a:srgbClr val="5B5B5B">
                <a:lumMod val="59000"/>
              </a:srgbClr>
            </a:gs>
            <a:gs pos="37500">
              <a:srgbClr val="5D5D5D">
                <a:lumMod val="30000"/>
              </a:srgbClr>
            </a:gs>
            <a:gs pos="25000">
              <a:srgbClr val="606060">
                <a:lumMod val="98000"/>
              </a:srgbClr>
            </a:gs>
            <a:gs pos="0">
              <a:schemeClr val="tx1">
                <a:lumMod val="0"/>
              </a:schemeClr>
            </a:gs>
            <a:gs pos="57000">
              <a:schemeClr val="tx1">
                <a:lumMod val="66000"/>
                <a:lumOff val="34000"/>
              </a:schemeClr>
            </a:gs>
            <a:gs pos="100000">
              <a:schemeClr val="tx1">
                <a:lumMod val="54000"/>
                <a:lumOff val="46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normAutofit fontScale="90000"/>
          </a:bodyPr>
          <a:lstStyle/>
          <a:p>
            <a:r>
              <a:rPr lang="en-US" dirty="0">
                <a:solidFill>
                  <a:schemeClr val="bg2"/>
                </a:solidFill>
              </a:rPr>
              <a:t>Submission, Servitude, and Humility</a:t>
            </a:r>
          </a:p>
        </p:txBody>
      </p:sp>
      <p:sp>
        <p:nvSpPr>
          <p:cNvPr id="3" name="Content Placeholder 2"/>
          <p:cNvSpPr>
            <a:spLocks noGrp="1"/>
          </p:cNvSpPr>
          <p:nvPr>
            <p:ph idx="1"/>
          </p:nvPr>
        </p:nvSpPr>
        <p:spPr>
          <a:xfrm>
            <a:off x="0" y="914400"/>
            <a:ext cx="12192000" cy="5943600"/>
          </a:xfrm>
        </p:spPr>
        <p:txBody>
          <a:bodyPr>
            <a:noAutofit/>
          </a:bodyPr>
          <a:lstStyle/>
          <a:p>
            <a:r>
              <a:rPr lang="en-US" sz="4000" dirty="0">
                <a:solidFill>
                  <a:schemeClr val="bg2"/>
                </a:solidFill>
              </a:rPr>
              <a:t>Pierce My Ear</a:t>
            </a:r>
          </a:p>
          <a:p>
            <a:pPr lvl="1"/>
            <a:r>
              <a:rPr lang="en-US" sz="3600" dirty="0">
                <a:solidFill>
                  <a:schemeClr val="bg2"/>
                </a:solidFill>
              </a:rPr>
              <a:t>“Pierce my ear oh Lord, my God. </a:t>
            </a:r>
            <a:r>
              <a:rPr lang="en-US" sz="3600" u="sng" dirty="0">
                <a:solidFill>
                  <a:schemeClr val="bg2"/>
                </a:solidFill>
              </a:rPr>
              <a:t>Take me</a:t>
            </a:r>
            <a:r>
              <a:rPr lang="en-US" sz="3600" dirty="0">
                <a:solidFill>
                  <a:schemeClr val="bg2"/>
                </a:solidFill>
              </a:rPr>
              <a:t> to Your door </a:t>
            </a:r>
            <a:r>
              <a:rPr lang="en-US" sz="3600" b="1" dirty="0">
                <a:solidFill>
                  <a:schemeClr val="bg2"/>
                </a:solidFill>
              </a:rPr>
              <a:t>this day</a:t>
            </a:r>
            <a:r>
              <a:rPr lang="en-US" sz="3600" dirty="0">
                <a:solidFill>
                  <a:schemeClr val="bg2"/>
                </a:solidFill>
              </a:rPr>
              <a:t>.  For </a:t>
            </a:r>
            <a:r>
              <a:rPr lang="en-US" sz="3600" u="sng" dirty="0">
                <a:solidFill>
                  <a:schemeClr val="bg2"/>
                </a:solidFill>
              </a:rPr>
              <a:t>I will serve no other</a:t>
            </a:r>
            <a:r>
              <a:rPr lang="en-US" sz="3600" dirty="0">
                <a:solidFill>
                  <a:schemeClr val="bg2"/>
                </a:solidFill>
              </a:rPr>
              <a:t> God.  </a:t>
            </a:r>
            <a:r>
              <a:rPr lang="en-US" sz="3600" u="sng" dirty="0">
                <a:solidFill>
                  <a:schemeClr val="bg2"/>
                </a:solidFill>
              </a:rPr>
              <a:t>Lord, I’m here to stay</a:t>
            </a:r>
            <a:r>
              <a:rPr lang="en-US" sz="3600" dirty="0">
                <a:solidFill>
                  <a:schemeClr val="bg2"/>
                </a:solidFill>
              </a:rPr>
              <a:t>.  </a:t>
            </a:r>
          </a:p>
          <a:p>
            <a:pPr lvl="1"/>
            <a:r>
              <a:rPr lang="en-US" sz="3600" dirty="0">
                <a:solidFill>
                  <a:schemeClr val="bg2"/>
                </a:solidFill>
              </a:rPr>
              <a:t>For You have paid the price for me.  With Your blood You ransomed me.  </a:t>
            </a:r>
            <a:r>
              <a:rPr lang="en-US" sz="3600" u="sng" dirty="0">
                <a:solidFill>
                  <a:schemeClr val="bg2"/>
                </a:solidFill>
              </a:rPr>
              <a:t>I will serve You eternally</a:t>
            </a:r>
            <a:r>
              <a:rPr lang="en-US" sz="3600" dirty="0">
                <a:solidFill>
                  <a:schemeClr val="bg2"/>
                </a:solidFill>
              </a:rPr>
              <a:t>.  A free man I’ll never be.</a:t>
            </a:r>
          </a:p>
          <a:p>
            <a:pPr lvl="1"/>
            <a:r>
              <a:rPr lang="en-US" sz="3600" dirty="0">
                <a:solidFill>
                  <a:schemeClr val="bg2"/>
                </a:solidFill>
              </a:rPr>
              <a:t>So pierce my ear oh Lord, my God. </a:t>
            </a:r>
            <a:r>
              <a:rPr lang="en-US" sz="3600" u="sng" dirty="0">
                <a:solidFill>
                  <a:schemeClr val="bg2"/>
                </a:solidFill>
              </a:rPr>
              <a:t>Take me</a:t>
            </a:r>
            <a:r>
              <a:rPr lang="en-US" sz="3600" dirty="0">
                <a:solidFill>
                  <a:schemeClr val="bg2"/>
                </a:solidFill>
              </a:rPr>
              <a:t> to Your door </a:t>
            </a:r>
            <a:r>
              <a:rPr lang="en-US" sz="3600" b="1" dirty="0">
                <a:solidFill>
                  <a:schemeClr val="bg2"/>
                </a:solidFill>
              </a:rPr>
              <a:t>this day</a:t>
            </a:r>
            <a:r>
              <a:rPr lang="en-US" sz="3600" dirty="0">
                <a:solidFill>
                  <a:schemeClr val="bg2"/>
                </a:solidFill>
              </a:rPr>
              <a:t>.  For </a:t>
            </a:r>
            <a:r>
              <a:rPr lang="en-US" sz="3600" u="sng" dirty="0">
                <a:solidFill>
                  <a:schemeClr val="bg2"/>
                </a:solidFill>
              </a:rPr>
              <a:t>I will serve no other</a:t>
            </a:r>
            <a:r>
              <a:rPr lang="en-US" sz="3600" dirty="0">
                <a:solidFill>
                  <a:schemeClr val="bg2"/>
                </a:solidFill>
              </a:rPr>
              <a:t> God.  </a:t>
            </a:r>
            <a:r>
              <a:rPr lang="en-US" sz="3600" u="sng" dirty="0">
                <a:solidFill>
                  <a:schemeClr val="bg2"/>
                </a:solidFill>
              </a:rPr>
              <a:t>Lord, I’m here to stay</a:t>
            </a:r>
            <a:r>
              <a:rPr lang="en-US" sz="3600" dirty="0">
                <a:solidFill>
                  <a:schemeClr val="bg2"/>
                </a:solidFill>
              </a:rPr>
              <a:t>.”</a:t>
            </a:r>
          </a:p>
        </p:txBody>
      </p:sp>
    </p:spTree>
    <p:extLst>
      <p:ext uri="{BB962C8B-B14F-4D97-AF65-F5344CB8AC3E}">
        <p14:creationId xmlns:p14="http://schemas.microsoft.com/office/powerpoint/2010/main" val="1018521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16827</TotalTime>
  <Words>1862</Words>
  <Application>Microsoft Office PowerPoint</Application>
  <PresentationFormat>Widescreen</PresentationFormat>
  <Paragraphs>144</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Submission, Servitude,  and Humility</vt:lpstr>
      <vt:lpstr>Submission, Servitude, and Humility</vt:lpstr>
      <vt:lpstr>Submission, Servitude, and Humility</vt:lpstr>
      <vt:lpstr>Submission, Servitude, and Humility</vt:lpstr>
      <vt:lpstr>Submission, Servitude, and Humility</vt:lpstr>
      <vt:lpstr>Submission, Servitude, and Humility</vt:lpstr>
      <vt:lpstr>Submission, Servitude, and Humility</vt:lpstr>
      <vt:lpstr>Submission, Servitude, and Humility</vt:lpstr>
      <vt:lpstr>Submission, Servitude, and Humility</vt:lpstr>
      <vt:lpstr>PowerPoint Presentation</vt:lpstr>
      <vt:lpstr>Submission, Servitude, and Humility</vt:lpstr>
      <vt:lpstr>Submission, Servitude, and Humility</vt:lpstr>
      <vt:lpstr>Submission, Servitude, and Humility</vt:lpstr>
      <vt:lpstr>Submission, Servitude, and Humility</vt:lpstr>
      <vt:lpstr>Submission, Servitude, and Humility</vt:lpstr>
      <vt:lpstr>Submission, Servitude, and Humility</vt:lpstr>
      <vt:lpstr>Submission, Servitude, and Humility</vt:lpstr>
      <vt:lpstr>Submission, Servitude, and Humility</vt:lpstr>
      <vt:lpstr>PowerPoint Presentation</vt:lpstr>
      <vt:lpstr>Submission, Servitude, and Humility</vt:lpstr>
      <vt:lpstr>Submission, Servitude, and Humility</vt:lpstr>
      <vt:lpstr>Submission, Servitude, and Humility</vt:lpstr>
      <vt:lpstr>Submission, Servitude, and Humility</vt:lpstr>
      <vt:lpstr>Submission, Servitude, and Humility</vt:lpstr>
      <vt:lpstr>Submission, Servitude, and Humility</vt:lpstr>
      <vt:lpstr>Submission, Servitude,  and Humility</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dc:creator>
  <cp:lastModifiedBy>Tim Stevens</cp:lastModifiedBy>
  <cp:revision>94</cp:revision>
  <cp:lastPrinted>2015-08-04T13:25:57Z</cp:lastPrinted>
  <dcterms:created xsi:type="dcterms:W3CDTF">2015-07-16T13:11:59Z</dcterms:created>
  <dcterms:modified xsi:type="dcterms:W3CDTF">2019-05-11T22:34:29Z</dcterms:modified>
</cp:coreProperties>
</file>