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6" r:id="rId2"/>
    <p:sldId id="259" r:id="rId3"/>
    <p:sldId id="261" r:id="rId4"/>
    <p:sldId id="272" r:id="rId5"/>
    <p:sldId id="275" r:id="rId6"/>
    <p:sldId id="260" r:id="rId7"/>
    <p:sldId id="276" r:id="rId8"/>
  </p:sldIdLst>
  <p:sldSz cx="12192000" cy="6858000"/>
  <p:notesSz cx="7010400" cy="92964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Felix Titling" panose="04060505060202020A04" pitchFamily="82"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6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CEE63-CA14-4288-AA65-3B3262B9FDFA}" v="25" dt="2021-12-26T13:20:17.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92" autoAdjust="0"/>
  </p:normalViewPr>
  <p:slideViewPr>
    <p:cSldViewPr>
      <p:cViewPr varScale="1">
        <p:scale>
          <a:sx n="46" d="100"/>
          <a:sy n="46" d="100"/>
        </p:scale>
        <p:origin x="1992" y="43"/>
      </p:cViewPr>
      <p:guideLst>
        <p:guide orient="horz" pos="2160"/>
        <p:guide pos="3840"/>
      </p:guideLst>
    </p:cSldViewPr>
  </p:slideViewPr>
  <p:notesTextViewPr>
    <p:cViewPr>
      <p:scale>
        <a:sx n="100" d="100"/>
        <a:sy n="100" d="100"/>
      </p:scale>
      <p:origin x="0" y="0"/>
    </p:cViewPr>
  </p:notesTextViewPr>
  <p:notesViewPr>
    <p:cSldViewPr>
      <p:cViewPr varScale="1">
        <p:scale>
          <a:sx n="60" d="100"/>
          <a:sy n="60" d="100"/>
        </p:scale>
        <p:origin x="3187"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64CEE63-CA14-4288-AA65-3B3262B9FDFA}"/>
    <pc:docChg chg="custSel delSld modSld modNotesMaster modHandout">
      <pc:chgData name="Stan Cox" userId="9376f276357bfffd" providerId="LiveId" clId="{864CEE63-CA14-4288-AA65-3B3262B9FDFA}" dt="2021-12-26T13:20:17.084" v="1360"/>
      <pc:docMkLst>
        <pc:docMk/>
      </pc:docMkLst>
      <pc:sldChg chg="modSp mod modNotesTx">
        <pc:chgData name="Stan Cox" userId="9376f276357bfffd" providerId="LiveId" clId="{864CEE63-CA14-4288-AA65-3B3262B9FDFA}" dt="2021-12-26T05:52:23.093" v="1245" actId="255"/>
        <pc:sldMkLst>
          <pc:docMk/>
          <pc:sldMk cId="0" sldId="256"/>
        </pc:sldMkLst>
        <pc:spChg chg="mod">
          <ac:chgData name="Stan Cox" userId="9376f276357bfffd" providerId="LiveId" clId="{864CEE63-CA14-4288-AA65-3B3262B9FDFA}" dt="2021-12-26T05:51:27.539" v="1239" actId="14100"/>
          <ac:spMkLst>
            <pc:docMk/>
            <pc:sldMk cId="0" sldId="256"/>
            <ac:spMk id="2050" creationId="{17135141-5D3D-47F5-9FC6-795729EBCD15}"/>
          </ac:spMkLst>
        </pc:spChg>
        <pc:picChg chg="mod">
          <ac:chgData name="Stan Cox" userId="9376f276357bfffd" providerId="LiveId" clId="{864CEE63-CA14-4288-AA65-3B3262B9FDFA}" dt="2021-12-26T05:50:24.846" v="1236" actId="1037"/>
          <ac:picMkLst>
            <pc:docMk/>
            <pc:sldMk cId="0" sldId="256"/>
            <ac:picMk id="2054" creationId="{C31FB6F6-05F3-4699-B1AA-639289E7046A}"/>
          </ac:picMkLst>
        </pc:picChg>
      </pc:sldChg>
      <pc:sldChg chg="modNotesTx">
        <pc:chgData name="Stan Cox" userId="9376f276357bfffd" providerId="LiveId" clId="{864CEE63-CA14-4288-AA65-3B3262B9FDFA}" dt="2021-12-26T05:54:00.812" v="1304" actId="113"/>
        <pc:sldMkLst>
          <pc:docMk/>
          <pc:sldMk cId="0" sldId="259"/>
        </pc:sldMkLst>
      </pc:sldChg>
      <pc:sldChg chg="modSp mod modNotesTx">
        <pc:chgData name="Stan Cox" userId="9376f276357bfffd" providerId="LiveId" clId="{864CEE63-CA14-4288-AA65-3B3262B9FDFA}" dt="2021-12-26T05:53:36.265" v="1302" actId="2711"/>
        <pc:sldMkLst>
          <pc:docMk/>
          <pc:sldMk cId="0" sldId="260"/>
        </pc:sldMkLst>
        <pc:spChg chg="mod">
          <ac:chgData name="Stan Cox" userId="9376f276357bfffd" providerId="LiveId" clId="{864CEE63-CA14-4288-AA65-3B3262B9FDFA}" dt="2021-12-26T05:39:30.776" v="390" actId="113"/>
          <ac:spMkLst>
            <pc:docMk/>
            <pc:sldMk cId="0" sldId="260"/>
            <ac:spMk id="6146" creationId="{9EAB8353-6B06-46C4-BCEA-8A81FB626C2C}"/>
          </ac:spMkLst>
        </pc:spChg>
        <pc:spChg chg="mod">
          <ac:chgData name="Stan Cox" userId="9376f276357bfffd" providerId="LiveId" clId="{864CEE63-CA14-4288-AA65-3B3262B9FDFA}" dt="2021-12-26T05:40:50.033" v="513" actId="14100"/>
          <ac:spMkLst>
            <pc:docMk/>
            <pc:sldMk cId="0" sldId="260"/>
            <ac:spMk id="6147" creationId="{959A723B-69E5-47A6-BE49-17BD0FAB543B}"/>
          </ac:spMkLst>
        </pc:spChg>
        <pc:picChg chg="mod">
          <ac:chgData name="Stan Cox" userId="9376f276357bfffd" providerId="LiveId" clId="{864CEE63-CA14-4288-AA65-3B3262B9FDFA}" dt="2021-12-26T05:40:38.409" v="511" actId="14100"/>
          <ac:picMkLst>
            <pc:docMk/>
            <pc:sldMk cId="0" sldId="260"/>
            <ac:picMk id="6149" creationId="{594CBF88-D419-4D15-9231-4FB8EBFFA442}"/>
          </ac:picMkLst>
        </pc:picChg>
      </pc:sldChg>
      <pc:sldChg chg="del">
        <pc:chgData name="Stan Cox" userId="9376f276357bfffd" providerId="LiveId" clId="{864CEE63-CA14-4288-AA65-3B3262B9FDFA}" dt="2021-12-26T05:32:43.379" v="59" actId="47"/>
        <pc:sldMkLst>
          <pc:docMk/>
          <pc:sldMk cId="0" sldId="264"/>
        </pc:sldMkLst>
      </pc:sldChg>
      <pc:sldChg chg="del">
        <pc:chgData name="Stan Cox" userId="9376f276357bfffd" providerId="LiveId" clId="{864CEE63-CA14-4288-AA65-3B3262B9FDFA}" dt="2021-12-26T05:33:40.634" v="69" actId="47"/>
        <pc:sldMkLst>
          <pc:docMk/>
          <pc:sldMk cId="0" sldId="265"/>
        </pc:sldMkLst>
      </pc:sldChg>
      <pc:sldChg chg="del">
        <pc:chgData name="Stan Cox" userId="9376f276357bfffd" providerId="LiveId" clId="{864CEE63-CA14-4288-AA65-3B3262B9FDFA}" dt="2021-12-26T05:33:47.453" v="70" actId="47"/>
        <pc:sldMkLst>
          <pc:docMk/>
          <pc:sldMk cId="0" sldId="266"/>
        </pc:sldMkLst>
      </pc:sldChg>
      <pc:sldChg chg="del">
        <pc:chgData name="Stan Cox" userId="9376f276357bfffd" providerId="LiveId" clId="{864CEE63-CA14-4288-AA65-3B3262B9FDFA}" dt="2021-12-26T05:34:31.375" v="137" actId="47"/>
        <pc:sldMkLst>
          <pc:docMk/>
          <pc:sldMk cId="0" sldId="267"/>
        </pc:sldMkLst>
      </pc:sldChg>
      <pc:sldChg chg="modNotesTx">
        <pc:chgData name="Stan Cox" userId="9376f276357bfffd" providerId="LiveId" clId="{864CEE63-CA14-4288-AA65-3B3262B9FDFA}" dt="2021-12-26T05:53:50.621" v="1303" actId="2711"/>
        <pc:sldMkLst>
          <pc:docMk/>
          <pc:sldMk cId="0" sldId="272"/>
        </pc:sldMkLst>
      </pc:sldChg>
      <pc:sldChg chg="del">
        <pc:chgData name="Stan Cox" userId="9376f276357bfffd" providerId="LiveId" clId="{864CEE63-CA14-4288-AA65-3B3262B9FDFA}" dt="2021-12-26T05:36:02.138" v="215" actId="47"/>
        <pc:sldMkLst>
          <pc:docMk/>
          <pc:sldMk cId="0" sldId="273"/>
        </pc:sldMkLst>
      </pc:sldChg>
      <pc:sldChg chg="del">
        <pc:chgData name="Stan Cox" userId="9376f276357bfffd" providerId="LiveId" clId="{864CEE63-CA14-4288-AA65-3B3262B9FDFA}" dt="2021-12-26T05:36:54.827" v="290" actId="47"/>
        <pc:sldMkLst>
          <pc:docMk/>
          <pc:sldMk cId="0" sldId="274"/>
        </pc:sldMkLst>
      </pc:sldChg>
      <pc:sldChg chg="modSp mod modNotesTx">
        <pc:chgData name="Stan Cox" userId="9376f276357bfffd" providerId="LiveId" clId="{864CEE63-CA14-4288-AA65-3B3262B9FDFA}" dt="2021-12-26T05:38:51.420" v="383" actId="20577"/>
        <pc:sldMkLst>
          <pc:docMk/>
          <pc:sldMk cId="0" sldId="275"/>
        </pc:sldMkLst>
        <pc:spChg chg="mod">
          <ac:chgData name="Stan Cox" userId="9376f276357bfffd" providerId="LiveId" clId="{864CEE63-CA14-4288-AA65-3B3262B9FDFA}" dt="2021-12-26T05:37:35.923" v="321" actId="14100"/>
          <ac:spMkLst>
            <pc:docMk/>
            <pc:sldMk cId="0" sldId="275"/>
            <ac:spMk id="21506" creationId="{36B9D415-2C8B-45B3-995B-FD0036395961}"/>
          </ac:spMkLst>
        </pc:spChg>
        <pc:spChg chg="mod">
          <ac:chgData name="Stan Cox" userId="9376f276357bfffd" providerId="LiveId" clId="{864CEE63-CA14-4288-AA65-3B3262B9FDFA}" dt="2021-12-26T05:37:53.530" v="326" actId="20577"/>
          <ac:spMkLst>
            <pc:docMk/>
            <pc:sldMk cId="0" sldId="275"/>
            <ac:spMk id="21507" creationId="{E52D6CE3-BCEA-4C3E-BF10-E8AF803A17F8}"/>
          </ac:spMkLst>
        </pc:spChg>
        <pc:picChg chg="mod">
          <ac:chgData name="Stan Cox" userId="9376f276357bfffd" providerId="LiveId" clId="{864CEE63-CA14-4288-AA65-3B3262B9FDFA}" dt="2021-12-26T05:37:05.140" v="291" actId="1076"/>
          <ac:picMkLst>
            <pc:docMk/>
            <pc:sldMk cId="0" sldId="275"/>
            <ac:picMk id="21508" creationId="{F3FDCF01-5F92-4530-8F44-22372916F9A7}"/>
          </ac:picMkLst>
        </pc:picChg>
      </pc:sldChg>
      <pc:sldChg chg="modSp mod modNotesTx">
        <pc:chgData name="Stan Cox" userId="9376f276357bfffd" providerId="LiveId" clId="{864CEE63-CA14-4288-AA65-3B3262B9FDFA}" dt="2021-12-26T05:53:28.482" v="1301" actId="6549"/>
        <pc:sldMkLst>
          <pc:docMk/>
          <pc:sldMk cId="0" sldId="276"/>
        </pc:sldMkLst>
        <pc:spChg chg="mod">
          <ac:chgData name="Stan Cox" userId="9376f276357bfffd" providerId="LiveId" clId="{864CEE63-CA14-4288-AA65-3B3262B9FDFA}" dt="2021-12-26T05:48:38.513" v="1211" actId="1036"/>
          <ac:spMkLst>
            <pc:docMk/>
            <pc:sldMk cId="0" sldId="276"/>
            <ac:spMk id="22530" creationId="{B7BC4E2C-ABBB-41B0-933C-AF64A418F149}"/>
          </ac:spMkLst>
        </pc:spChg>
        <pc:spChg chg="mod">
          <ac:chgData name="Stan Cox" userId="9376f276357bfffd" providerId="LiveId" clId="{864CEE63-CA14-4288-AA65-3B3262B9FDFA}" dt="2021-12-26T05:48:59.335" v="1218" actId="20577"/>
          <ac:spMkLst>
            <pc:docMk/>
            <pc:sldMk cId="0" sldId="276"/>
            <ac:spMk id="22531" creationId="{F0B1187A-A300-4038-B23F-CE72E8C35525}"/>
          </ac:spMkLst>
        </pc:spChg>
        <pc:picChg chg="mod">
          <ac:chgData name="Stan Cox" userId="9376f276357bfffd" providerId="LiveId" clId="{864CEE63-CA14-4288-AA65-3B3262B9FDFA}" dt="2021-12-26T05:49:06.894" v="1222" actId="1036"/>
          <ac:picMkLst>
            <pc:docMk/>
            <pc:sldMk cId="0" sldId="276"/>
            <ac:picMk id="22532" creationId="{6262E5BC-A2AA-45E6-8D89-6809D028CD2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2781C14-7B5C-4F1E-AB44-AFCFF36D25FE}"/>
              </a:ext>
            </a:extLst>
          </p:cNvPr>
          <p:cNvSpPr>
            <a:spLocks noGrp="1" noChangeArrowheads="1"/>
          </p:cNvSpPr>
          <p:nvPr>
            <p:ph type="hdr" sz="quarter"/>
          </p:nvPr>
        </p:nvSpPr>
        <p:spPr bwMode="auto">
          <a:xfrm>
            <a:off x="0" y="0"/>
            <a:ext cx="3271520" cy="85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a:latin typeface="Titania MF" pitchFamily="2" charset="0"/>
              </a:defRPr>
            </a:lvl1pPr>
          </a:lstStyle>
          <a:p>
            <a:r>
              <a:rPr lang="en-US" altLang="en-US" sz="2400" b="1" dirty="0">
                <a:latin typeface="Felix Titling" panose="04060505060202020A04" pitchFamily="82" charset="0"/>
              </a:rPr>
              <a:t>Thanksgiving</a:t>
            </a:r>
          </a:p>
        </p:txBody>
      </p:sp>
      <p:sp>
        <p:nvSpPr>
          <p:cNvPr id="25603" name="Rectangle 3">
            <a:extLst>
              <a:ext uri="{FF2B5EF4-FFF2-40B4-BE49-F238E27FC236}">
                <a16:creationId xmlns:a16="http://schemas.microsoft.com/office/drawing/2014/main" id="{67E47266-BA13-42A0-B69B-CBD09E48D684}"/>
              </a:ext>
            </a:extLst>
          </p:cNvPr>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r>
              <a:rPr lang="en-US" altLang="en-US" dirty="0"/>
              <a:t>December 26, 2021 @ 11:00am</a:t>
            </a:r>
          </a:p>
        </p:txBody>
      </p:sp>
      <p:sp>
        <p:nvSpPr>
          <p:cNvPr id="25604" name="Rectangle 4">
            <a:extLst>
              <a:ext uri="{FF2B5EF4-FFF2-40B4-BE49-F238E27FC236}">
                <a16:creationId xmlns:a16="http://schemas.microsoft.com/office/drawing/2014/main" id="{E176CE5A-DA6E-435F-9F74-9B67E5DFE0F1}"/>
              </a:ext>
            </a:extLst>
          </p:cNvPr>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r>
              <a:rPr lang="en-US" altLang="en-US"/>
              <a:t>West Side church of Christ, Stan Cox</a:t>
            </a:r>
          </a:p>
        </p:txBody>
      </p:sp>
      <p:sp>
        <p:nvSpPr>
          <p:cNvPr id="25605" name="Rectangle 5">
            <a:extLst>
              <a:ext uri="{FF2B5EF4-FFF2-40B4-BE49-F238E27FC236}">
                <a16:creationId xmlns:a16="http://schemas.microsoft.com/office/drawing/2014/main" id="{B7EC1AC4-CC9C-430B-B50D-765D319E1CBD}"/>
              </a:ext>
            </a:extLst>
          </p:cNvPr>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r>
              <a:rPr lang="en-US" altLang="en-US" dirty="0"/>
              <a:t>  soundteaching.org   </a:t>
            </a:r>
            <a:fld id="{C97A74B6-A1D4-490A-B7F0-408FE03D7A9D}"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34E845E-C1DA-4BB3-9DBD-6E8259C6B512}"/>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23555" name="Rectangle 3">
            <a:extLst>
              <a:ext uri="{FF2B5EF4-FFF2-40B4-BE49-F238E27FC236}">
                <a16:creationId xmlns:a16="http://schemas.microsoft.com/office/drawing/2014/main" id="{B78CFA72-FFB3-406A-A5B6-582E678E26D1}"/>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23556" name="Rectangle 4">
            <a:extLst>
              <a:ext uri="{FF2B5EF4-FFF2-40B4-BE49-F238E27FC236}">
                <a16:creationId xmlns:a16="http://schemas.microsoft.com/office/drawing/2014/main" id="{28E034F3-1BD3-4A04-B2DF-5354AD48E826}"/>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19D5FBF7-7748-4675-8BD0-75621A78806B}"/>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8" name="Rectangle 6">
            <a:extLst>
              <a:ext uri="{FF2B5EF4-FFF2-40B4-BE49-F238E27FC236}">
                <a16:creationId xmlns:a16="http://schemas.microsoft.com/office/drawing/2014/main" id="{2C1CDDAB-EC74-4140-A6AC-41C5FC0C9FFB}"/>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23559" name="Rectangle 7">
            <a:extLst>
              <a:ext uri="{FF2B5EF4-FFF2-40B4-BE49-F238E27FC236}">
                <a16:creationId xmlns:a16="http://schemas.microsoft.com/office/drawing/2014/main" id="{43AA68ED-648C-4759-915E-5E0DA640D5DF}"/>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B23A914-4267-4CCC-8E85-49B8A9A85B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7D2014-5A62-4943-911A-84FC40B22E66}"/>
              </a:ext>
            </a:extLst>
          </p:cNvPr>
          <p:cNvSpPr>
            <a:spLocks noGrp="1" noChangeArrowheads="1"/>
          </p:cNvSpPr>
          <p:nvPr>
            <p:ph type="sldNum" sz="quarter" idx="5"/>
          </p:nvPr>
        </p:nvSpPr>
        <p:spPr>
          <a:ln/>
        </p:spPr>
        <p:txBody>
          <a:bodyPr/>
          <a:lstStyle/>
          <a:p>
            <a:fld id="{2C0E3BBE-78DA-4393-8688-49FAA8A316AC}" type="slidenum">
              <a:rPr lang="en-US" altLang="en-US"/>
              <a:pPr/>
              <a:t>1</a:t>
            </a:fld>
            <a:endParaRPr lang="en-US" altLang="en-US"/>
          </a:p>
        </p:txBody>
      </p:sp>
      <p:sp>
        <p:nvSpPr>
          <p:cNvPr id="24578" name="Rectangle 2">
            <a:extLst>
              <a:ext uri="{FF2B5EF4-FFF2-40B4-BE49-F238E27FC236}">
                <a16:creationId xmlns:a16="http://schemas.microsoft.com/office/drawing/2014/main" id="{1061286C-D57C-4259-9DC2-BD5ED9D6996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0DD5763-837D-413A-B89B-F4DC67FD2F85}"/>
              </a:ext>
            </a:extLst>
          </p:cNvPr>
          <p:cNvSpPr>
            <a:spLocks noGrp="1" noChangeArrowheads="1"/>
          </p:cNvSpPr>
          <p:nvPr>
            <p:ph type="body" idx="1"/>
          </p:nvPr>
        </p:nvSpPr>
        <p:spPr/>
        <p:txBody>
          <a:bodyPr/>
          <a:lstStyle/>
          <a:p>
            <a:r>
              <a:rPr lang="en-US" altLang="en-US" b="1" dirty="0">
                <a:latin typeface="+mn-lt"/>
              </a:rPr>
              <a:t>Introduce Lesson by noting the challenges of the past couple of years</a:t>
            </a:r>
          </a:p>
          <a:p>
            <a:pPr marL="640594" lvl="1" indent="-174708">
              <a:buFont typeface="Arial" panose="020B0604020202020204" pitchFamily="34" charset="0"/>
              <a:buChar char="•"/>
            </a:pPr>
            <a:r>
              <a:rPr lang="en-US" altLang="en-US" dirty="0">
                <a:latin typeface="+mn-lt"/>
              </a:rPr>
              <a:t>Covid Pandemic</a:t>
            </a:r>
          </a:p>
          <a:p>
            <a:pPr marL="640594" lvl="1" indent="-174708">
              <a:buFont typeface="Arial" panose="020B0604020202020204" pitchFamily="34" charset="0"/>
              <a:buChar char="•"/>
            </a:pPr>
            <a:r>
              <a:rPr lang="en-US" altLang="en-US" dirty="0">
                <a:latin typeface="+mn-lt"/>
              </a:rPr>
              <a:t>An increasingly contentious and troubling national discourse</a:t>
            </a:r>
          </a:p>
          <a:p>
            <a:pPr marL="174708" indent="-174708">
              <a:buFont typeface="Arial" panose="020B0604020202020204" pitchFamily="34" charset="0"/>
              <a:buChar char="•"/>
            </a:pPr>
            <a:r>
              <a:rPr lang="en-US" altLang="en-US" b="1" dirty="0">
                <a:latin typeface="+mn-lt"/>
              </a:rPr>
              <a:t>However, I just spent four days with my family, enjoying my grandchildren</a:t>
            </a:r>
          </a:p>
          <a:p>
            <a:pPr marL="640594" lvl="1" indent="-174708">
              <a:buFont typeface="Arial" panose="020B0604020202020204" pitchFamily="34" charset="0"/>
              <a:buChar char="•"/>
            </a:pPr>
            <a:r>
              <a:rPr lang="en-US" altLang="en-US" dirty="0">
                <a:latin typeface="+mn-lt"/>
              </a:rPr>
              <a:t>Debbie and I had a wonderful time</a:t>
            </a:r>
          </a:p>
          <a:p>
            <a:pPr marL="174708" indent="-174708">
              <a:buFont typeface="Arial" panose="020B0604020202020204" pitchFamily="34" charset="0"/>
              <a:buChar char="•"/>
            </a:pPr>
            <a:r>
              <a:rPr lang="en-US" altLang="en-US" b="1" dirty="0">
                <a:latin typeface="+mn-lt"/>
              </a:rPr>
              <a:t>I am a blessed man, and I am thankful for all that I have.  Both physically, and spiritually.</a:t>
            </a:r>
          </a:p>
          <a:p>
            <a:pPr marL="640594" lvl="1" indent="-174708">
              <a:buFont typeface="Arial" panose="020B0604020202020204" pitchFamily="34" charset="0"/>
              <a:buChar char="•"/>
            </a:pPr>
            <a:r>
              <a:rPr lang="en-US" altLang="en-US" dirty="0">
                <a:latin typeface="+mn-lt"/>
              </a:rPr>
              <a:t>I should be, and you should be, expressing our thanks to God for all we have.  All we have comes from Him!</a:t>
            </a:r>
          </a:p>
          <a:p>
            <a:r>
              <a:rPr lang="en-US" altLang="en-US" b="1" dirty="0">
                <a:latin typeface="+mn-lt"/>
              </a:rPr>
              <a:t>(</a:t>
            </a:r>
            <a:r>
              <a:rPr lang="en-US" b="1" dirty="0">
                <a:latin typeface="+mn-lt"/>
              </a:rPr>
              <a:t>James 1:17), </a:t>
            </a:r>
            <a:r>
              <a:rPr lang="en-US" i="1" dirty="0">
                <a:latin typeface="+mn-lt"/>
              </a:rPr>
              <a:t>“Every good gift and every perfect gift is from above, and comes down from the Father of lights, with whom there is no variation or shadow of turning.”</a:t>
            </a:r>
            <a:endParaRPr lang="en-US" altLang="en-US" i="1" dirty="0">
              <a:latin typeface="+mn-lt"/>
            </a:endParaRPr>
          </a:p>
          <a:p>
            <a:endParaRPr lang="en-US" altLang="en-US" dirty="0"/>
          </a:p>
          <a:p>
            <a:pPr algn="r"/>
            <a:r>
              <a:rPr lang="en-US" altLang="en-US" sz="1000" dirty="0">
                <a:latin typeface="+mn-lt"/>
              </a:rPr>
              <a:t>Sermon based upon a sermon submitted to </a:t>
            </a:r>
            <a:r>
              <a:rPr lang="en-US" altLang="en-US" sz="1000" dirty="0" err="1">
                <a:latin typeface="+mn-lt"/>
              </a:rPr>
              <a:t>Garyslist</a:t>
            </a:r>
            <a:r>
              <a:rPr lang="en-US" altLang="en-US" sz="1000" dirty="0">
                <a:latin typeface="+mn-lt"/>
              </a:rPr>
              <a:t> in 1994, by David Holder</a:t>
            </a:r>
          </a:p>
          <a:p>
            <a:pPr algn="r"/>
            <a:r>
              <a:rPr lang="en-US" altLang="en-US" sz="1000" dirty="0">
                <a:latin typeface="+mn-lt"/>
              </a:rPr>
              <a:t>Preached at the West Side church of Christ, June 26, 2009 AM</a:t>
            </a:r>
          </a:p>
          <a:p>
            <a:pPr algn="r"/>
            <a:r>
              <a:rPr lang="en-US" altLang="en-US" sz="1000" dirty="0">
                <a:latin typeface="+mn-lt"/>
              </a:rPr>
              <a:t>Print Slides:  2,3,17,19,20,21</a:t>
            </a:r>
          </a:p>
          <a:p>
            <a:pPr algn="r"/>
            <a:r>
              <a:rPr lang="en-US" altLang="en-US" sz="1000" dirty="0">
                <a:latin typeface="+mn-lt"/>
              </a:rPr>
              <a:t>Preached again, 12/26/21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mn-lt"/>
              </a:rPr>
              <a:t>Lincoln Quote: Day of Fasting (</a:t>
            </a:r>
            <a:r>
              <a:rPr lang="en-US" altLang="en-US" b="1" dirty="0">
                <a:latin typeface="+mn-lt"/>
              </a:rPr>
              <a:t>March, 1863)</a:t>
            </a:r>
          </a:p>
          <a:p>
            <a:pPr defTabSz="931774">
              <a:defRPr/>
            </a:pPr>
            <a:endParaRPr lang="en-US" altLang="en-US" dirty="0">
              <a:latin typeface="+mn-lt"/>
            </a:endParaRPr>
          </a:p>
          <a:p>
            <a:pPr defTabSz="931774">
              <a:defRPr/>
            </a:pPr>
            <a:r>
              <a:rPr lang="en-US" altLang="en-US" dirty="0">
                <a:latin typeface="+mn-lt"/>
              </a:rPr>
              <a:t>“We have been the recipients of the choicest bounties of heaven; we have been preserved these many years in peace and prosperity; we have grown in numbers, wealth and power as no other nation has ever grown.  But we have forgotten God.  We have forgotten the gracious hand which preserved us in peace and multiplied and enriched and strengthened us.  We have vainly imagined, in the deceitfulness of our hearts, that all these blessings were produced by some superior wisdom and virtue in our own lives.  Intoxicated with unbroken success, we have become too self-sufficient to feel the necessity of redeeming and preserving grace, too proud to pray to the God that made us.”</a:t>
            </a:r>
          </a:p>
          <a:p>
            <a:pPr defTabSz="931774">
              <a:defRPr/>
            </a:pPr>
            <a:endParaRPr lang="en-US" altLang="en-US"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2</a:t>
            </a:fld>
            <a:endParaRPr lang="en-US" altLang="en-US"/>
          </a:p>
        </p:txBody>
      </p:sp>
    </p:spTree>
    <p:extLst>
      <p:ext uri="{BB962C8B-B14F-4D97-AF65-F5344CB8AC3E}">
        <p14:creationId xmlns:p14="http://schemas.microsoft.com/office/powerpoint/2010/main" val="36610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mn-lt"/>
              </a:rPr>
              <a:t>(Psalm 100), </a:t>
            </a:r>
            <a:r>
              <a:rPr lang="en-US" i="1" dirty="0">
                <a:latin typeface="+mn-lt"/>
              </a:rPr>
              <a:t>“</a:t>
            </a:r>
            <a:r>
              <a:rPr lang="en-US" altLang="en-US" i="1" dirty="0">
                <a:latin typeface="+mn-lt"/>
              </a:rPr>
              <a:t>Make a joyful shout to the LORD, all you lands! </a:t>
            </a:r>
            <a:r>
              <a:rPr lang="en-US" altLang="en-US" i="1" baseline="30000" dirty="0">
                <a:latin typeface="+mn-lt"/>
              </a:rPr>
              <a:t>2</a:t>
            </a:r>
            <a:r>
              <a:rPr lang="en-US" altLang="en-US" i="1" dirty="0">
                <a:latin typeface="+mn-lt"/>
              </a:rPr>
              <a:t> Serve the LORD with gladness; Come before His presence with singing. </a:t>
            </a:r>
            <a:r>
              <a:rPr lang="en-US" altLang="en-US" i="1" baseline="30000" dirty="0">
                <a:latin typeface="+mn-lt"/>
              </a:rPr>
              <a:t>3</a:t>
            </a:r>
            <a:r>
              <a:rPr lang="en-US" altLang="en-US" i="1" dirty="0">
                <a:latin typeface="+mn-lt"/>
              </a:rPr>
              <a:t> Know that the LORD, He is God; It is He who has made us, and not we ourselves; We are His people and the sheep of His pasture. </a:t>
            </a:r>
            <a:r>
              <a:rPr lang="en-US" altLang="en-US" i="1" baseline="30000" dirty="0">
                <a:latin typeface="+mn-lt"/>
              </a:rPr>
              <a:t>4</a:t>
            </a:r>
            <a:r>
              <a:rPr lang="en-US" altLang="en-US" i="1" dirty="0">
                <a:latin typeface="+mn-lt"/>
              </a:rPr>
              <a:t> Enter into His gates with thanksgiving, And into His courts with praise. Be thankful to Him, and bless His name. </a:t>
            </a:r>
            <a:r>
              <a:rPr lang="en-US" altLang="en-US" i="1" baseline="30000" dirty="0">
                <a:latin typeface="+mn-lt"/>
              </a:rPr>
              <a:t>5</a:t>
            </a:r>
            <a:r>
              <a:rPr lang="en-US" altLang="en-US" i="1" dirty="0">
                <a:latin typeface="+mn-lt"/>
              </a:rPr>
              <a:t> For the LORD is good; His mercy is everlasting, And His truth endures to all generations.”</a:t>
            </a:r>
          </a:p>
          <a:p>
            <a:endParaRPr lang="en-US"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3</a:t>
            </a:fld>
            <a:endParaRPr lang="en-US" altLang="en-US"/>
          </a:p>
        </p:txBody>
      </p:sp>
    </p:spTree>
    <p:extLst>
      <p:ext uri="{BB962C8B-B14F-4D97-AF65-F5344CB8AC3E}">
        <p14:creationId xmlns:p14="http://schemas.microsoft.com/office/powerpoint/2010/main" val="396905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Thanksgiving Improves…</a:t>
            </a:r>
          </a:p>
          <a:p>
            <a:endParaRPr lang="en-US" b="1" dirty="0">
              <a:latin typeface="+mn-lt"/>
            </a:endParaRPr>
          </a:p>
          <a:p>
            <a:pPr marL="174708" indent="-174708">
              <a:buFont typeface="Arial" panose="020B0604020202020204" pitchFamily="34" charset="0"/>
              <a:buChar char="•"/>
            </a:pPr>
            <a:r>
              <a:rPr lang="en-US" altLang="en-US" b="1" dirty="0">
                <a:latin typeface="+mn-lt"/>
              </a:rPr>
              <a:t>Our perspective about Ourselves</a:t>
            </a:r>
          </a:p>
          <a:p>
            <a:pPr marL="640594" lvl="1" indent="-174708">
              <a:buFont typeface="Arial" panose="020B0604020202020204" pitchFamily="34" charset="0"/>
              <a:buChar char="•"/>
            </a:pPr>
            <a:r>
              <a:rPr lang="en-US" altLang="en-US" b="1" dirty="0">
                <a:latin typeface="+mn-lt"/>
              </a:rPr>
              <a:t>We need God</a:t>
            </a:r>
          </a:p>
          <a:p>
            <a:r>
              <a:rPr lang="en-US" altLang="en-US" b="1" dirty="0">
                <a:latin typeface="+mn-lt"/>
              </a:rPr>
              <a:t>(Jeremiah 10:23), </a:t>
            </a:r>
            <a:r>
              <a:rPr lang="en-US" altLang="en-US" i="1" dirty="0">
                <a:latin typeface="+mn-lt"/>
              </a:rPr>
              <a:t>“O LORD, I know the way of man is not in himself; It is not in man who walks to direct his own steps.”</a:t>
            </a:r>
          </a:p>
          <a:p>
            <a:pPr marL="1106481" lvl="2" indent="-174708">
              <a:buFont typeface="Arial" panose="020B0604020202020204" pitchFamily="34" charset="0"/>
              <a:buChar char="•"/>
            </a:pPr>
            <a:r>
              <a:rPr lang="en-US" altLang="en-US" i="0" dirty="0">
                <a:latin typeface="+mn-lt"/>
              </a:rPr>
              <a:t>As such, God is worthy of our thanksgiving (as Abraham Lincoln observed)</a:t>
            </a:r>
          </a:p>
          <a:p>
            <a:r>
              <a:rPr lang="en-US" altLang="en-US" b="1" i="0" dirty="0">
                <a:latin typeface="+mn-lt"/>
              </a:rPr>
              <a:t>(Psalm 50:14), </a:t>
            </a:r>
            <a:r>
              <a:rPr lang="en-US" altLang="en-US" b="0" i="1" dirty="0">
                <a:latin typeface="+mn-lt"/>
              </a:rPr>
              <a:t>“Offer to God thanksgiving, And pay your vows to the Most High.”</a:t>
            </a:r>
          </a:p>
          <a:p>
            <a:pPr marL="640594" lvl="1" indent="-174708">
              <a:buFont typeface="Arial" panose="020B0604020202020204" pitchFamily="34" charset="0"/>
              <a:buChar char="•"/>
            </a:pPr>
            <a:r>
              <a:rPr lang="en-US" altLang="en-US" b="1" dirty="0">
                <a:latin typeface="+mn-lt"/>
              </a:rPr>
              <a:t>We need each other (as Paul recognized)</a:t>
            </a:r>
          </a:p>
          <a:p>
            <a:pPr defTabSz="931774">
              <a:defRPr/>
            </a:pPr>
            <a:r>
              <a:rPr lang="en-US" altLang="en-US" b="1" dirty="0">
                <a:latin typeface="+mn-lt"/>
              </a:rPr>
              <a:t>(Philippians 1:3-5), </a:t>
            </a:r>
            <a:r>
              <a:rPr lang="en-US" altLang="en-US" i="1" dirty="0">
                <a:latin typeface="+mn-lt"/>
              </a:rPr>
              <a:t>“</a:t>
            </a:r>
            <a:r>
              <a:rPr lang="en-US" altLang="en-US" i="1" u="sng" dirty="0">
                <a:latin typeface="+mn-lt"/>
              </a:rPr>
              <a:t>I thank my God upon every remembrance of you</a:t>
            </a:r>
            <a:r>
              <a:rPr lang="en-US" altLang="en-US" i="1" dirty="0">
                <a:latin typeface="+mn-lt"/>
              </a:rPr>
              <a:t>, </a:t>
            </a:r>
            <a:r>
              <a:rPr lang="en-US" altLang="en-US" i="1" baseline="30000" dirty="0">
                <a:latin typeface="+mn-lt"/>
              </a:rPr>
              <a:t>4</a:t>
            </a:r>
            <a:r>
              <a:rPr lang="en-US" altLang="en-US" i="1" dirty="0">
                <a:latin typeface="+mn-lt"/>
              </a:rPr>
              <a:t> always in every prayer of mine making request for you all with joy, </a:t>
            </a:r>
            <a:r>
              <a:rPr lang="en-US" altLang="en-US" i="1" baseline="30000" dirty="0">
                <a:latin typeface="+mn-lt"/>
              </a:rPr>
              <a:t>5</a:t>
            </a:r>
            <a:r>
              <a:rPr lang="en-US" altLang="en-US" i="1" dirty="0">
                <a:latin typeface="+mn-lt"/>
              </a:rPr>
              <a:t> for your fellowship in the gospel from the first day until now.”</a:t>
            </a:r>
          </a:p>
          <a:p>
            <a:pPr defTabSz="931774">
              <a:defRPr/>
            </a:pPr>
            <a:r>
              <a:rPr lang="en-US" altLang="en-US" b="1" dirty="0">
                <a:latin typeface="+mn-lt"/>
              </a:rPr>
              <a:t>(1 Thessalonians 1:2-4), </a:t>
            </a:r>
            <a:r>
              <a:rPr lang="en-US" altLang="en-US" i="1" dirty="0">
                <a:latin typeface="+mn-lt"/>
              </a:rPr>
              <a:t>“</a:t>
            </a:r>
            <a:r>
              <a:rPr lang="en-US" altLang="en-US" i="1" u="sng" dirty="0">
                <a:latin typeface="+mn-lt"/>
              </a:rPr>
              <a:t>We give thanks to God always for you all</a:t>
            </a:r>
            <a:r>
              <a:rPr lang="en-US" altLang="en-US" i="1" dirty="0">
                <a:latin typeface="+mn-lt"/>
              </a:rPr>
              <a:t>, making mention of you in our prayers, </a:t>
            </a:r>
            <a:r>
              <a:rPr lang="en-US" altLang="en-US" i="1" baseline="30000" dirty="0">
                <a:latin typeface="+mn-lt"/>
              </a:rPr>
              <a:t>3</a:t>
            </a:r>
            <a:r>
              <a:rPr lang="en-US" altLang="en-US" i="1" dirty="0">
                <a:latin typeface="+mn-lt"/>
              </a:rPr>
              <a:t> remembering without ceasing your work of faith, labor of love, and patience of hope in our Lord Jesus Christ in the sight of our God and Father, </a:t>
            </a:r>
            <a:r>
              <a:rPr lang="en-US" altLang="en-US" i="1" baseline="30000" dirty="0">
                <a:latin typeface="+mn-lt"/>
              </a:rPr>
              <a:t>4</a:t>
            </a:r>
            <a:r>
              <a:rPr lang="en-US" altLang="en-US" i="1" dirty="0">
                <a:latin typeface="+mn-lt"/>
              </a:rPr>
              <a:t> knowing, beloved brethren, your election by God.”</a:t>
            </a:r>
          </a:p>
          <a:p>
            <a:endParaRPr lang="en-US" altLang="en-US" dirty="0">
              <a:latin typeface="+mn-lt"/>
            </a:endParaRPr>
          </a:p>
          <a:p>
            <a:pPr marL="174708" indent="-174708">
              <a:buFont typeface="Arial" panose="020B0604020202020204" pitchFamily="34" charset="0"/>
              <a:buChar char="•"/>
            </a:pPr>
            <a:r>
              <a:rPr lang="en-US" altLang="en-US" b="1" dirty="0">
                <a:latin typeface="+mn-lt"/>
              </a:rPr>
              <a:t>[CLICK] Our perspective about our Things</a:t>
            </a:r>
          </a:p>
          <a:p>
            <a:pPr marL="640594" lvl="1" indent="-174708">
              <a:buFont typeface="Arial" panose="020B0604020202020204" pitchFamily="34" charset="0"/>
              <a:buChar char="•"/>
            </a:pPr>
            <a:r>
              <a:rPr lang="en-US" altLang="en-US" b="1" dirty="0">
                <a:latin typeface="+mn-lt"/>
              </a:rPr>
              <a:t>We aren’t self-made, we’re stewards </a:t>
            </a:r>
          </a:p>
          <a:p>
            <a:pPr defTabSz="931774">
              <a:defRPr/>
            </a:pPr>
            <a:r>
              <a:rPr lang="en-US" altLang="en-US" b="1" dirty="0">
                <a:latin typeface="+mn-lt"/>
              </a:rPr>
              <a:t>(1 Corinthians 4:2), </a:t>
            </a:r>
            <a:r>
              <a:rPr lang="en-US" altLang="en-US" i="1" dirty="0">
                <a:latin typeface="+mn-lt"/>
              </a:rPr>
              <a:t>“Moreover it is required in stewards that one be found faithful.</a:t>
            </a:r>
          </a:p>
          <a:p>
            <a:pPr marL="640594" lvl="1" indent="-174708">
              <a:buFont typeface="Arial" panose="020B0604020202020204" pitchFamily="34" charset="0"/>
              <a:buChar char="•"/>
            </a:pPr>
            <a:r>
              <a:rPr lang="en-US" altLang="en-US" b="1" dirty="0">
                <a:latin typeface="+mn-lt"/>
              </a:rPr>
              <a:t>Blessings bring responsibility </a:t>
            </a:r>
          </a:p>
          <a:p>
            <a:pPr defTabSz="931774">
              <a:defRPr/>
            </a:pPr>
            <a:r>
              <a:rPr lang="en-US" altLang="en-US" b="1" dirty="0">
                <a:latin typeface="+mn-lt"/>
              </a:rPr>
              <a:t>(1 Peter 4:9-10), </a:t>
            </a:r>
            <a:r>
              <a:rPr lang="en-US" altLang="en-US" i="1" dirty="0">
                <a:latin typeface="+mn-lt"/>
              </a:rPr>
              <a:t>“Be hospitable to one another without grumbling. </a:t>
            </a:r>
            <a:r>
              <a:rPr lang="en-US" altLang="en-US" i="1" baseline="30000" dirty="0">
                <a:latin typeface="+mn-lt"/>
              </a:rPr>
              <a:t>10</a:t>
            </a:r>
            <a:r>
              <a:rPr lang="en-US" altLang="en-US" i="1" dirty="0">
                <a:latin typeface="+mn-lt"/>
              </a:rPr>
              <a:t> </a:t>
            </a:r>
            <a:r>
              <a:rPr lang="en-US" altLang="en-US" i="1" u="sng" dirty="0">
                <a:latin typeface="+mn-lt"/>
              </a:rPr>
              <a:t>As each one has received a gift, minister it to one another, as good stewards</a:t>
            </a:r>
            <a:r>
              <a:rPr lang="en-US" altLang="en-US" i="1" dirty="0">
                <a:latin typeface="+mn-lt"/>
              </a:rPr>
              <a:t> of the manifold grace of God.”</a:t>
            </a:r>
          </a:p>
          <a:p>
            <a:pPr marL="640594" lvl="1" indent="-174708">
              <a:buFont typeface="Arial" panose="020B0604020202020204" pitchFamily="34" charset="0"/>
              <a:buChar char="•"/>
            </a:pPr>
            <a:r>
              <a:rPr lang="en-US" altLang="en-US" b="1" dirty="0">
                <a:latin typeface="+mn-lt"/>
              </a:rPr>
              <a:t>We should be content </a:t>
            </a:r>
          </a:p>
          <a:p>
            <a:pPr defTabSz="931774">
              <a:defRPr/>
            </a:pPr>
            <a:r>
              <a:rPr lang="en-US" altLang="en-US" b="1" dirty="0">
                <a:latin typeface="+mn-lt"/>
              </a:rPr>
              <a:t>(Matthew 6:33), </a:t>
            </a:r>
            <a:r>
              <a:rPr lang="en-US" altLang="en-US" i="1" dirty="0">
                <a:latin typeface="+mn-lt"/>
              </a:rPr>
              <a:t>“But seek first the kingdom of God and His righteousness, </a:t>
            </a:r>
            <a:r>
              <a:rPr lang="en-US" altLang="en-US" i="1" u="sng" dirty="0">
                <a:latin typeface="+mn-lt"/>
              </a:rPr>
              <a:t>and all these things shall be added to you</a:t>
            </a:r>
            <a:r>
              <a:rPr lang="en-US" altLang="en-US" i="1" dirty="0">
                <a:latin typeface="+mn-lt"/>
              </a:rPr>
              <a:t>.”</a:t>
            </a:r>
          </a:p>
          <a:p>
            <a:pPr defTabSz="931774">
              <a:defRPr/>
            </a:pPr>
            <a:r>
              <a:rPr lang="en-US" altLang="en-US" b="1" dirty="0">
                <a:latin typeface="+mn-lt"/>
              </a:rPr>
              <a:t>(Philippians 4:10-12), </a:t>
            </a:r>
            <a:r>
              <a:rPr lang="en-US" altLang="en-US" i="1" dirty="0">
                <a:latin typeface="+mn-lt"/>
              </a:rPr>
              <a:t>“But I rejoiced in the Lord greatly that now at last your care for me has flourished again; though you surely did care, but you lacked opportunity. </a:t>
            </a:r>
            <a:r>
              <a:rPr lang="en-US" altLang="en-US" i="1" baseline="30000" dirty="0">
                <a:latin typeface="+mn-lt"/>
              </a:rPr>
              <a:t>11</a:t>
            </a:r>
            <a:r>
              <a:rPr lang="en-US" altLang="en-US" i="1" dirty="0">
                <a:latin typeface="+mn-lt"/>
              </a:rPr>
              <a:t> Not that I speak in regard to need, for I have learned in whatever state I am, to be content: </a:t>
            </a:r>
            <a:r>
              <a:rPr lang="en-US" altLang="en-US" i="1" baseline="30000" dirty="0">
                <a:latin typeface="+mn-lt"/>
              </a:rPr>
              <a:t>12</a:t>
            </a:r>
            <a:r>
              <a:rPr lang="en-US" altLang="en-US" i="1" dirty="0">
                <a:latin typeface="+mn-lt"/>
              </a:rPr>
              <a:t> I know how to be abased, and I know how to abound. Everywhere and in all things I have learned both to be full and to be hungry, both to abound and to suffer need.”</a:t>
            </a:r>
          </a:p>
          <a:p>
            <a:endParaRPr lang="en-US" altLang="en-US" dirty="0">
              <a:latin typeface="+mn-lt"/>
            </a:endParaRPr>
          </a:p>
          <a:p>
            <a:pPr marL="174708" indent="-174708">
              <a:spcBef>
                <a:spcPts val="0"/>
              </a:spcBef>
              <a:buFont typeface="Arial" panose="020B0604020202020204" pitchFamily="34" charset="0"/>
              <a:buChar char="•"/>
            </a:pPr>
            <a:r>
              <a:rPr lang="en-US" altLang="en-US" b="1" dirty="0">
                <a:latin typeface="+mn-lt"/>
              </a:rPr>
              <a:t>[CLICK] Our perspective about our God</a:t>
            </a:r>
          </a:p>
          <a:p>
            <a:pPr marL="640594" lvl="1" indent="-174708">
              <a:spcBef>
                <a:spcPts val="0"/>
              </a:spcBef>
              <a:buFont typeface="Arial" panose="020B0604020202020204" pitchFamily="34" charset="0"/>
              <a:buChar char="•"/>
            </a:pPr>
            <a:r>
              <a:rPr lang="en-US" altLang="en-US" b="1" dirty="0">
                <a:latin typeface="+mn-lt"/>
              </a:rPr>
              <a:t>He is the giver of the greatest gifts</a:t>
            </a:r>
          </a:p>
          <a:p>
            <a:pPr defTabSz="931774">
              <a:spcBef>
                <a:spcPts val="0"/>
              </a:spcBef>
              <a:defRPr/>
            </a:pPr>
            <a:r>
              <a:rPr lang="en-US" altLang="en-US" b="1" dirty="0">
                <a:latin typeface="+mn-lt"/>
              </a:rPr>
              <a:t>(James 1:17), </a:t>
            </a:r>
            <a:r>
              <a:rPr lang="en-US" altLang="en-US" i="1" dirty="0">
                <a:latin typeface="+mn-lt"/>
              </a:rPr>
              <a:t>“</a:t>
            </a:r>
            <a:r>
              <a:rPr lang="en-US" altLang="en-US" b="0" i="1" u="sng" dirty="0">
                <a:latin typeface="+mn-lt"/>
              </a:rPr>
              <a:t>Every good gift and every perfect gift is from above</a:t>
            </a:r>
            <a:r>
              <a:rPr lang="en-US" altLang="en-US" b="0" i="1" dirty="0">
                <a:latin typeface="+mn-lt"/>
              </a:rPr>
              <a:t>, </a:t>
            </a:r>
            <a:r>
              <a:rPr lang="en-US" altLang="en-US" b="0" i="1" u="sng" dirty="0">
                <a:latin typeface="+mn-lt"/>
              </a:rPr>
              <a:t>and comes down from the Father of lights</a:t>
            </a:r>
            <a:r>
              <a:rPr lang="en-US" altLang="en-US" b="0" i="1" dirty="0">
                <a:latin typeface="+mn-lt"/>
              </a:rPr>
              <a:t>, with whom there is no variation or shadow of turning.”</a:t>
            </a:r>
          </a:p>
          <a:p>
            <a:pPr marL="640594" lvl="1" indent="-174708">
              <a:spcBef>
                <a:spcPts val="0"/>
              </a:spcBef>
              <a:buFont typeface="Arial" panose="020B0604020202020204" pitchFamily="34" charset="0"/>
              <a:buChar char="•"/>
            </a:pPr>
            <a:r>
              <a:rPr lang="en-US" altLang="en-US" b="1" dirty="0">
                <a:latin typeface="+mn-lt"/>
              </a:rPr>
              <a:t>Our anxiety is decreased </a:t>
            </a:r>
          </a:p>
          <a:p>
            <a:pPr defTabSz="931774">
              <a:spcBef>
                <a:spcPts val="0"/>
              </a:spcBef>
              <a:defRPr/>
            </a:pPr>
            <a:r>
              <a:rPr lang="en-US" altLang="en-US" b="1" dirty="0">
                <a:latin typeface="+mn-lt"/>
              </a:rPr>
              <a:t>(Philippians 4:6-7), </a:t>
            </a:r>
            <a:r>
              <a:rPr lang="en-US" altLang="en-US" i="1" dirty="0">
                <a:latin typeface="+mn-lt"/>
              </a:rPr>
              <a:t>“</a:t>
            </a:r>
            <a:r>
              <a:rPr lang="en-US" altLang="en-US" b="0" i="1" dirty="0">
                <a:latin typeface="+mn-lt"/>
              </a:rPr>
              <a:t>Be anxious for nothing, but in everything by prayer and supplication, with thanksgiving, let your requests be made known to God; </a:t>
            </a:r>
            <a:r>
              <a:rPr lang="en-US" altLang="en-US" b="0" i="1" baseline="30000" dirty="0">
                <a:latin typeface="+mn-lt"/>
              </a:rPr>
              <a:t>7</a:t>
            </a:r>
            <a:r>
              <a:rPr lang="en-US" altLang="en-US" b="0" i="1" dirty="0">
                <a:latin typeface="+mn-lt"/>
              </a:rPr>
              <a:t> and the peace of God, which surpasses all understanding, will guard your hearts and minds through Christ Jesus.”</a:t>
            </a:r>
          </a:p>
          <a:p>
            <a:pPr>
              <a:spcBef>
                <a:spcPts val="0"/>
              </a:spcBef>
            </a:pPr>
            <a:endParaRPr lang="en-US" altLang="en-US" dirty="0">
              <a:latin typeface="+mn-lt"/>
            </a:endParaRPr>
          </a:p>
          <a:p>
            <a:endParaRPr lang="en-US"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4</a:t>
            </a:fld>
            <a:endParaRPr lang="en-US" altLang="en-US"/>
          </a:p>
        </p:txBody>
      </p:sp>
    </p:spTree>
    <p:extLst>
      <p:ext uri="{BB962C8B-B14F-4D97-AF65-F5344CB8AC3E}">
        <p14:creationId xmlns:p14="http://schemas.microsoft.com/office/powerpoint/2010/main" val="370234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Thanksgiving Helps Our Spirituality</a:t>
            </a:r>
          </a:p>
          <a:p>
            <a:pPr marL="299268" indent="-299268">
              <a:buFont typeface="Arial" panose="020B0604020202020204" pitchFamily="34" charset="0"/>
              <a:buChar char="•"/>
            </a:pPr>
            <a:r>
              <a:rPr lang="en-US" altLang="en-US" b="1" dirty="0">
                <a:latin typeface="+mn-lt"/>
              </a:rPr>
              <a:t>A proper perspective about  ourselves will keep us from </a:t>
            </a:r>
            <a:r>
              <a:rPr lang="en-US" altLang="en-US" b="1" u="sng" dirty="0">
                <a:latin typeface="+mn-lt"/>
              </a:rPr>
              <a:t>arrogance</a:t>
            </a:r>
          </a:p>
          <a:p>
            <a:pPr marL="299268" indent="-299268">
              <a:buFont typeface="Arial" panose="020B0604020202020204" pitchFamily="34" charset="0"/>
              <a:buChar char="•"/>
            </a:pPr>
            <a:r>
              <a:rPr lang="en-US" altLang="en-US" b="1" dirty="0">
                <a:latin typeface="+mn-lt"/>
              </a:rPr>
              <a:t>A proper perspective about our things will keep us from </a:t>
            </a:r>
            <a:r>
              <a:rPr lang="en-US" altLang="en-US" b="1" u="sng" dirty="0">
                <a:latin typeface="+mn-lt"/>
              </a:rPr>
              <a:t>greed</a:t>
            </a:r>
          </a:p>
          <a:p>
            <a:pPr marL="299268" indent="-299268">
              <a:buFont typeface="Arial" panose="020B0604020202020204" pitchFamily="34" charset="0"/>
              <a:buChar char="•"/>
            </a:pPr>
            <a:r>
              <a:rPr lang="en-US" altLang="en-US" b="1" dirty="0">
                <a:latin typeface="+mn-lt"/>
              </a:rPr>
              <a:t>A proper perspective about our God will keep us from </a:t>
            </a:r>
            <a:r>
              <a:rPr lang="en-US" altLang="en-US" b="1" u="sng" dirty="0">
                <a:latin typeface="+mn-lt"/>
              </a:rPr>
              <a:t>worry</a:t>
            </a:r>
          </a:p>
          <a:p>
            <a:endParaRPr lang="en-US"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5</a:t>
            </a:fld>
            <a:endParaRPr lang="en-US" altLang="en-US"/>
          </a:p>
        </p:txBody>
      </p:sp>
    </p:spTree>
    <p:extLst>
      <p:ext uri="{BB962C8B-B14F-4D97-AF65-F5344CB8AC3E}">
        <p14:creationId xmlns:p14="http://schemas.microsoft.com/office/powerpoint/2010/main" val="117355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Conclusion</a:t>
            </a:r>
          </a:p>
          <a:p>
            <a:endParaRPr lang="en-US" b="1" dirty="0">
              <a:latin typeface="+mn-lt"/>
            </a:endParaRPr>
          </a:p>
          <a:p>
            <a:pPr defTabSz="931774">
              <a:defRPr/>
            </a:pPr>
            <a:r>
              <a:rPr lang="en-US" altLang="en-US" dirty="0">
                <a:latin typeface="+mn-lt"/>
              </a:rPr>
              <a:t>Charles Dickens said that we are mixed up in America.</a:t>
            </a:r>
          </a:p>
          <a:p>
            <a:pPr marL="174708" indent="-174708" defTabSz="931774">
              <a:buFont typeface="Arial" panose="020B0604020202020204" pitchFamily="34" charset="0"/>
              <a:buChar char="•"/>
              <a:defRPr/>
            </a:pPr>
            <a:r>
              <a:rPr lang="en-US" altLang="en-US" dirty="0">
                <a:latin typeface="+mn-lt"/>
              </a:rPr>
              <a:t>He suggested that instead of having one Thanksgiving Day each year we should have 364.</a:t>
            </a:r>
          </a:p>
          <a:p>
            <a:pPr marL="174708" indent="-174708" defTabSz="931774">
              <a:buFont typeface="Arial" panose="020B0604020202020204" pitchFamily="34" charset="0"/>
              <a:buChar char="•"/>
              <a:defRPr/>
            </a:pPr>
            <a:r>
              <a:rPr lang="en-US" altLang="en-US" dirty="0">
                <a:latin typeface="+mn-lt"/>
              </a:rPr>
              <a:t>Use that one day for complaining and griping.</a:t>
            </a:r>
          </a:p>
          <a:p>
            <a:pPr marL="174708" indent="-174708" defTabSz="931774">
              <a:buFont typeface="Arial" panose="020B0604020202020204" pitchFamily="34" charset="0"/>
              <a:buChar char="•"/>
              <a:defRPr/>
            </a:pPr>
            <a:r>
              <a:rPr lang="en-US" altLang="en-US" dirty="0">
                <a:latin typeface="+mn-lt"/>
              </a:rPr>
              <a:t>Use the other 364 to thank God each day for the many blessings He has showered upon you.</a:t>
            </a:r>
          </a:p>
          <a:p>
            <a:endParaRPr lang="en-US" b="1"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6</a:t>
            </a:fld>
            <a:endParaRPr lang="en-US" altLang="en-US"/>
          </a:p>
        </p:txBody>
      </p:sp>
    </p:spTree>
    <p:extLst>
      <p:ext uri="{BB962C8B-B14F-4D97-AF65-F5344CB8AC3E}">
        <p14:creationId xmlns:p14="http://schemas.microsoft.com/office/powerpoint/2010/main" val="336618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mn-lt"/>
              </a:rPr>
              <a:t>(Psalm 95:2), </a:t>
            </a:r>
            <a:r>
              <a:rPr lang="en-US" altLang="en-US" i="1" dirty="0">
                <a:latin typeface="+mn-lt"/>
              </a:rPr>
              <a:t>“Let us come before His presence with thanksgiving; Let us shout joyfully to Him with psalms.”</a:t>
            </a:r>
          </a:p>
          <a:p>
            <a:endParaRPr lang="en-US" dirty="0">
              <a:latin typeface="+mn-lt"/>
            </a:endParaRPr>
          </a:p>
          <a:p>
            <a:pPr defTabSz="931774">
              <a:defRPr/>
            </a:pPr>
            <a:r>
              <a:rPr lang="en-US" b="1" dirty="0">
                <a:latin typeface="+mn-lt"/>
              </a:rPr>
              <a:t>(Colossians 4:2), </a:t>
            </a:r>
            <a:r>
              <a:rPr lang="en-US" altLang="en-US" i="1" dirty="0">
                <a:latin typeface="+mn-lt"/>
              </a:rPr>
              <a:t>“Continue earnestly in prayer, being vigilant in it with thanksgiving.”</a:t>
            </a:r>
          </a:p>
          <a:p>
            <a:endParaRPr lang="en-US" dirty="0"/>
          </a:p>
        </p:txBody>
      </p:sp>
      <p:sp>
        <p:nvSpPr>
          <p:cNvPr id="4" name="Slide Number Placeholder 3"/>
          <p:cNvSpPr>
            <a:spLocks noGrp="1"/>
          </p:cNvSpPr>
          <p:nvPr>
            <p:ph type="sldNum" sz="quarter" idx="5"/>
          </p:nvPr>
        </p:nvSpPr>
        <p:spPr/>
        <p:txBody>
          <a:bodyPr/>
          <a:lstStyle/>
          <a:p>
            <a:fld id="{5B23A914-4267-4CCC-8E85-49B8A9A85B64}" type="slidenum">
              <a:rPr lang="en-US" altLang="en-US" smtClean="0"/>
              <a:pPr/>
              <a:t>7</a:t>
            </a:fld>
            <a:endParaRPr lang="en-US" altLang="en-US"/>
          </a:p>
        </p:txBody>
      </p:sp>
    </p:spTree>
    <p:extLst>
      <p:ext uri="{BB962C8B-B14F-4D97-AF65-F5344CB8AC3E}">
        <p14:creationId xmlns:p14="http://schemas.microsoft.com/office/powerpoint/2010/main" val="111324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A03D7E8-187D-43EF-8E2D-DD30034EF413}" type="slidenum">
              <a:rPr lang="en-US" altLang="en-US" smtClean="0"/>
              <a:pPr/>
              <a:t>‹#›</a:t>
            </a:fld>
            <a:endParaRPr lang="en-US" altLang="en-US"/>
          </a:p>
        </p:txBody>
      </p:sp>
    </p:spTree>
    <p:extLst>
      <p:ext uri="{BB962C8B-B14F-4D97-AF65-F5344CB8AC3E}">
        <p14:creationId xmlns:p14="http://schemas.microsoft.com/office/powerpoint/2010/main" val="45260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20BA02-8180-499C-951D-B2A43A6F30F8}" type="slidenum">
              <a:rPr lang="en-US" altLang="en-US" smtClean="0"/>
              <a:pPr/>
              <a:t>‹#›</a:t>
            </a:fld>
            <a:endParaRPr lang="en-US" altLang="en-US"/>
          </a:p>
        </p:txBody>
      </p:sp>
    </p:spTree>
    <p:extLst>
      <p:ext uri="{BB962C8B-B14F-4D97-AF65-F5344CB8AC3E}">
        <p14:creationId xmlns:p14="http://schemas.microsoft.com/office/powerpoint/2010/main" val="102082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2B3E319-C78E-418B-AD01-492D28564E75}" type="slidenum">
              <a:rPr lang="en-US" altLang="en-US" smtClean="0"/>
              <a:pPr/>
              <a:t>‹#›</a:t>
            </a:fld>
            <a:endParaRPr lang="en-US" altLang="en-US"/>
          </a:p>
        </p:txBody>
      </p:sp>
    </p:spTree>
    <p:extLst>
      <p:ext uri="{BB962C8B-B14F-4D97-AF65-F5344CB8AC3E}">
        <p14:creationId xmlns:p14="http://schemas.microsoft.com/office/powerpoint/2010/main" val="193335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C1A5544-5508-4F65-A40D-A2FE2CCBF93E}" type="slidenum">
              <a:rPr lang="en-US" altLang="en-US" smtClean="0"/>
              <a:pPr/>
              <a:t>‹#›</a:t>
            </a:fld>
            <a:endParaRPr lang="en-US" altLang="en-US"/>
          </a:p>
        </p:txBody>
      </p:sp>
    </p:spTree>
    <p:extLst>
      <p:ext uri="{BB962C8B-B14F-4D97-AF65-F5344CB8AC3E}">
        <p14:creationId xmlns:p14="http://schemas.microsoft.com/office/powerpoint/2010/main" val="286666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396AFC5-A558-4F8D-B52B-D3199E393D9C}" type="slidenum">
              <a:rPr lang="en-US" altLang="en-US" smtClean="0"/>
              <a:pPr/>
              <a:t>‹#›</a:t>
            </a:fld>
            <a:endParaRPr lang="en-US" altLang="en-US"/>
          </a:p>
        </p:txBody>
      </p:sp>
    </p:spTree>
    <p:extLst>
      <p:ext uri="{BB962C8B-B14F-4D97-AF65-F5344CB8AC3E}">
        <p14:creationId xmlns:p14="http://schemas.microsoft.com/office/powerpoint/2010/main" val="299838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4FF5B8E-9634-477A-85D3-5A9CB0AA9D89}" type="slidenum">
              <a:rPr lang="en-US" altLang="en-US" smtClean="0"/>
              <a:pPr/>
              <a:t>‹#›</a:t>
            </a:fld>
            <a:endParaRPr lang="en-US" altLang="en-US"/>
          </a:p>
        </p:txBody>
      </p:sp>
    </p:spTree>
    <p:extLst>
      <p:ext uri="{BB962C8B-B14F-4D97-AF65-F5344CB8AC3E}">
        <p14:creationId xmlns:p14="http://schemas.microsoft.com/office/powerpoint/2010/main" val="396312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5FB4F84-07A3-46BA-B099-F6C7744BB60B}" type="slidenum">
              <a:rPr lang="en-US" altLang="en-US" smtClean="0"/>
              <a:pPr/>
              <a:t>‹#›</a:t>
            </a:fld>
            <a:endParaRPr lang="en-US" altLang="en-US"/>
          </a:p>
        </p:txBody>
      </p:sp>
    </p:spTree>
    <p:extLst>
      <p:ext uri="{BB962C8B-B14F-4D97-AF65-F5344CB8AC3E}">
        <p14:creationId xmlns:p14="http://schemas.microsoft.com/office/powerpoint/2010/main" val="352615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A2E1153-8813-4EBB-81BE-1F2249EB757D}" type="slidenum">
              <a:rPr lang="en-US" altLang="en-US" smtClean="0"/>
              <a:pPr/>
              <a:t>‹#›</a:t>
            </a:fld>
            <a:endParaRPr lang="en-US" altLang="en-US"/>
          </a:p>
        </p:txBody>
      </p:sp>
    </p:spTree>
    <p:extLst>
      <p:ext uri="{BB962C8B-B14F-4D97-AF65-F5344CB8AC3E}">
        <p14:creationId xmlns:p14="http://schemas.microsoft.com/office/powerpoint/2010/main" val="40676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B0E5D93-93B1-439A-8294-54340240E74B}" type="slidenum">
              <a:rPr lang="en-US" altLang="en-US" smtClean="0"/>
              <a:pPr/>
              <a:t>‹#›</a:t>
            </a:fld>
            <a:endParaRPr lang="en-US" altLang="en-US"/>
          </a:p>
        </p:txBody>
      </p:sp>
    </p:spTree>
    <p:extLst>
      <p:ext uri="{BB962C8B-B14F-4D97-AF65-F5344CB8AC3E}">
        <p14:creationId xmlns:p14="http://schemas.microsoft.com/office/powerpoint/2010/main" val="404676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1CAEA37-B512-49B1-A5A7-7034F65E2285}" type="slidenum">
              <a:rPr lang="en-US" altLang="en-US" smtClean="0"/>
              <a:pPr/>
              <a:t>‹#›</a:t>
            </a:fld>
            <a:endParaRPr lang="en-US" altLang="en-US"/>
          </a:p>
        </p:txBody>
      </p:sp>
    </p:spTree>
    <p:extLst>
      <p:ext uri="{BB962C8B-B14F-4D97-AF65-F5344CB8AC3E}">
        <p14:creationId xmlns:p14="http://schemas.microsoft.com/office/powerpoint/2010/main" val="160459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42E23A0-F1C1-477F-8F8C-20271C84929A}" type="slidenum">
              <a:rPr lang="en-US" altLang="en-US" smtClean="0"/>
              <a:pPr/>
              <a:t>‹#›</a:t>
            </a:fld>
            <a:endParaRPr lang="en-US" altLang="en-US"/>
          </a:p>
        </p:txBody>
      </p:sp>
    </p:spTree>
    <p:extLst>
      <p:ext uri="{BB962C8B-B14F-4D97-AF65-F5344CB8AC3E}">
        <p14:creationId xmlns:p14="http://schemas.microsoft.com/office/powerpoint/2010/main" val="141855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8B823-D829-4D43-809F-663D193825E0}" type="slidenum">
              <a:rPr lang="en-US" altLang="en-US" smtClean="0"/>
              <a:pPr/>
              <a:t>‹#›</a:t>
            </a:fld>
            <a:endParaRPr lang="en-US" altLang="en-US"/>
          </a:p>
        </p:txBody>
      </p:sp>
    </p:spTree>
    <p:extLst>
      <p:ext uri="{BB962C8B-B14F-4D97-AF65-F5344CB8AC3E}">
        <p14:creationId xmlns:p14="http://schemas.microsoft.com/office/powerpoint/2010/main" val="1257353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135141-5D3D-47F5-9FC6-795729EBCD15}"/>
              </a:ext>
            </a:extLst>
          </p:cNvPr>
          <p:cNvSpPr>
            <a:spLocks noGrp="1" noChangeArrowheads="1"/>
          </p:cNvSpPr>
          <p:nvPr>
            <p:ph type="ctrTitle"/>
          </p:nvPr>
        </p:nvSpPr>
        <p:spPr>
          <a:xfrm>
            <a:off x="952500" y="407988"/>
            <a:ext cx="10515600" cy="1470025"/>
          </a:xfrm>
        </p:spPr>
        <p:txBody>
          <a:bodyPr anchor="ctr">
            <a:prstTxWarp prst="textTriangleInverted">
              <a:avLst>
                <a:gd name="adj" fmla="val 74881"/>
              </a:avLst>
            </a:prstTxWarp>
            <a:normAutofit/>
          </a:bodyPr>
          <a:lstStyle/>
          <a:p>
            <a:r>
              <a:rPr lang="en-US" altLang="en-US" sz="8800" b="1" dirty="0">
                <a:latin typeface="Felix Titling" panose="04060505060202020A04" pitchFamily="82" charset="0"/>
              </a:rPr>
              <a:t>Thanksgiving</a:t>
            </a:r>
          </a:p>
        </p:txBody>
      </p:sp>
      <p:sp>
        <p:nvSpPr>
          <p:cNvPr id="2051" name="Rectangle 3">
            <a:extLst>
              <a:ext uri="{FF2B5EF4-FFF2-40B4-BE49-F238E27FC236}">
                <a16:creationId xmlns:a16="http://schemas.microsoft.com/office/drawing/2014/main" id="{F354227C-9A4F-4C4A-AFF9-4B08E3032D1C}"/>
              </a:ext>
            </a:extLst>
          </p:cNvPr>
          <p:cNvSpPr>
            <a:spLocks noGrp="1" noChangeArrowheads="1"/>
          </p:cNvSpPr>
          <p:nvPr>
            <p:ph type="subTitle" idx="1"/>
          </p:nvPr>
        </p:nvSpPr>
        <p:spPr>
          <a:xfrm>
            <a:off x="2895600" y="3886200"/>
            <a:ext cx="6400800" cy="1752600"/>
          </a:xfrm>
        </p:spPr>
        <p:txBody>
          <a:bodyPr/>
          <a:lstStyle/>
          <a:p>
            <a:endParaRPr lang="en-US" altLang="en-US" sz="3200"/>
          </a:p>
        </p:txBody>
      </p:sp>
      <p:pic>
        <p:nvPicPr>
          <p:cNvPr id="2054" name="Picture 6">
            <a:extLst>
              <a:ext uri="{FF2B5EF4-FFF2-40B4-BE49-F238E27FC236}">
                <a16:creationId xmlns:a16="http://schemas.microsoft.com/office/drawing/2014/main" id="{C31FB6F6-05F3-4699-B1AA-639289E70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81250"/>
            <a:ext cx="3309561" cy="38671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E8005F-A61C-407C-9250-85D4B082DF4F}"/>
              </a:ext>
            </a:extLst>
          </p:cNvPr>
          <p:cNvSpPr>
            <a:spLocks noGrp="1" noChangeArrowheads="1"/>
          </p:cNvSpPr>
          <p:nvPr>
            <p:ph type="title"/>
          </p:nvPr>
        </p:nvSpPr>
        <p:spPr>
          <a:xfrm>
            <a:off x="381000" y="0"/>
            <a:ext cx="7924800" cy="990600"/>
          </a:xfrm>
        </p:spPr>
        <p:txBody>
          <a:bodyPr>
            <a:normAutofit/>
          </a:bodyPr>
          <a:lstStyle/>
          <a:p>
            <a:pPr algn="l"/>
            <a:r>
              <a:rPr lang="en-US" altLang="en-US" sz="4000" b="1" dirty="0">
                <a:latin typeface="+mn-lt"/>
              </a:rPr>
              <a:t>Lincoln Quote: Day of Fasting</a:t>
            </a:r>
          </a:p>
        </p:txBody>
      </p:sp>
      <p:sp>
        <p:nvSpPr>
          <p:cNvPr id="5123" name="Rectangle 3">
            <a:extLst>
              <a:ext uri="{FF2B5EF4-FFF2-40B4-BE49-F238E27FC236}">
                <a16:creationId xmlns:a16="http://schemas.microsoft.com/office/drawing/2014/main" id="{E28AC944-FA9D-484D-9C26-FCB67FB21F6B}"/>
              </a:ext>
            </a:extLst>
          </p:cNvPr>
          <p:cNvSpPr>
            <a:spLocks noGrp="1" noChangeArrowheads="1"/>
          </p:cNvSpPr>
          <p:nvPr>
            <p:ph idx="1"/>
          </p:nvPr>
        </p:nvSpPr>
        <p:spPr>
          <a:xfrm>
            <a:off x="381000" y="838200"/>
            <a:ext cx="11506200" cy="5867400"/>
          </a:xfrm>
        </p:spPr>
        <p:txBody>
          <a:bodyPr>
            <a:normAutofit/>
          </a:bodyPr>
          <a:lstStyle/>
          <a:p>
            <a:pPr marL="4763" indent="284163">
              <a:lnSpc>
                <a:spcPct val="80000"/>
              </a:lnSpc>
              <a:buNone/>
            </a:pPr>
            <a:r>
              <a:rPr lang="en-US" altLang="en-US" sz="3600" dirty="0"/>
              <a:t>“We have been the recipients of the choicest                bounties of heaven; we have been preserved these             many years in peace and prosperity; we have                    grown in numbers, wealth and power as no other                nation has ever grown. But we have forgotten God. We have forgotten the gracious hand which preserved us in peace and multiplied and enriched and strengthened us. We have vainly imagined, in the deceitfulness of our hearts, that all these blessings were produced by some superior wisdom and virtue in our own lives. Intoxicated with unbroken success, we have become too self-sufficient to feel the necessity of redeeming and preserving grace, too proud to pray to the God that made us.”</a:t>
            </a:r>
          </a:p>
        </p:txBody>
      </p:sp>
      <p:pic>
        <p:nvPicPr>
          <p:cNvPr id="5125" name="Picture 5">
            <a:extLst>
              <a:ext uri="{FF2B5EF4-FFF2-40B4-BE49-F238E27FC236}">
                <a16:creationId xmlns:a16="http://schemas.microsoft.com/office/drawing/2014/main" id="{1B242293-6461-4F3B-8B43-40EF31AC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937" y="304800"/>
            <a:ext cx="1439863" cy="2057400"/>
          </a:xfrm>
          <a:prstGeom prst="rect">
            <a:avLst/>
          </a:prstGeom>
          <a:noFill/>
          <a:ln w="19050">
            <a:solidFill>
              <a:srgbClr val="85623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9F0EAF-32A8-40B1-A43D-4A9AAC2CC6F5}"/>
              </a:ext>
            </a:extLst>
          </p:cNvPr>
          <p:cNvSpPr>
            <a:spLocks noGrp="1" noChangeArrowheads="1"/>
          </p:cNvSpPr>
          <p:nvPr>
            <p:ph type="title"/>
          </p:nvPr>
        </p:nvSpPr>
        <p:spPr>
          <a:xfrm>
            <a:off x="381001" y="0"/>
            <a:ext cx="7315199" cy="990600"/>
          </a:xfrm>
        </p:spPr>
        <p:txBody>
          <a:bodyPr>
            <a:normAutofit/>
          </a:bodyPr>
          <a:lstStyle/>
          <a:p>
            <a:pPr algn="l"/>
            <a:r>
              <a:rPr lang="en-US" altLang="en-US" sz="4800" b="1" dirty="0">
                <a:latin typeface="+mn-lt"/>
              </a:rPr>
              <a:t>Psalm 100</a:t>
            </a:r>
          </a:p>
        </p:txBody>
      </p:sp>
      <p:sp>
        <p:nvSpPr>
          <p:cNvPr id="7171" name="Rectangle 3">
            <a:extLst>
              <a:ext uri="{FF2B5EF4-FFF2-40B4-BE49-F238E27FC236}">
                <a16:creationId xmlns:a16="http://schemas.microsoft.com/office/drawing/2014/main" id="{1FC2D73C-D4C5-4400-88A2-5F4966368EED}"/>
              </a:ext>
            </a:extLst>
          </p:cNvPr>
          <p:cNvSpPr>
            <a:spLocks noGrp="1" noChangeArrowheads="1"/>
          </p:cNvSpPr>
          <p:nvPr>
            <p:ph idx="1"/>
          </p:nvPr>
        </p:nvSpPr>
        <p:spPr>
          <a:xfrm>
            <a:off x="381001" y="914400"/>
            <a:ext cx="11541124" cy="5638800"/>
          </a:xfrm>
        </p:spPr>
        <p:txBody>
          <a:bodyPr>
            <a:normAutofit/>
          </a:bodyPr>
          <a:lstStyle/>
          <a:p>
            <a:pPr marL="4763" indent="284163">
              <a:buNone/>
            </a:pPr>
            <a:r>
              <a:rPr lang="en-US" altLang="en-US" sz="4000" dirty="0"/>
              <a:t>Make a joyful shout to the LORD, all                          you lands! </a:t>
            </a:r>
            <a:r>
              <a:rPr lang="en-US" altLang="en-US" sz="4000" baseline="30000" dirty="0"/>
              <a:t>2</a:t>
            </a:r>
            <a:r>
              <a:rPr lang="en-US" altLang="en-US" sz="4000" dirty="0"/>
              <a:t> Serve the LORD with                        gladness; Come before His presence with singing. </a:t>
            </a:r>
            <a:r>
              <a:rPr lang="en-US" altLang="en-US" sz="4000" baseline="30000" dirty="0"/>
              <a:t>3</a:t>
            </a:r>
            <a:r>
              <a:rPr lang="en-US" altLang="en-US" sz="4000" dirty="0"/>
              <a:t> Know that the LORD, He is God; It is He who has made us, and not we ourselves; We are His people and the sheep of His pasture. </a:t>
            </a:r>
            <a:r>
              <a:rPr lang="en-US" altLang="en-US" sz="4000" baseline="30000" dirty="0"/>
              <a:t>4</a:t>
            </a:r>
            <a:r>
              <a:rPr lang="en-US" altLang="en-US" sz="4000" dirty="0"/>
              <a:t> Enter into His gates with thanksgiving, And into His courts with praise. Be thankful to Him, and bless His name. </a:t>
            </a:r>
            <a:r>
              <a:rPr lang="en-US" altLang="en-US" sz="4000" baseline="30000" dirty="0"/>
              <a:t>5</a:t>
            </a:r>
            <a:r>
              <a:rPr lang="en-US" altLang="en-US" sz="4000" dirty="0"/>
              <a:t> For the LORD is good; His mercy is everlasting, And His truth endures to all generations.</a:t>
            </a:r>
          </a:p>
        </p:txBody>
      </p:sp>
      <p:pic>
        <p:nvPicPr>
          <p:cNvPr id="7172" name="Picture 4">
            <a:extLst>
              <a:ext uri="{FF2B5EF4-FFF2-40B4-BE49-F238E27FC236}">
                <a16:creationId xmlns:a16="http://schemas.microsoft.com/office/drawing/2014/main" id="{A9536497-0C49-4C42-A96B-99AE3C49F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075" y="269081"/>
            <a:ext cx="2813050" cy="144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D2AADD-746F-4518-BB7E-0E3CAD3722D0}"/>
              </a:ext>
            </a:extLst>
          </p:cNvPr>
          <p:cNvSpPr>
            <a:spLocks noGrp="1" noChangeArrowheads="1"/>
          </p:cNvSpPr>
          <p:nvPr>
            <p:ph type="title"/>
          </p:nvPr>
        </p:nvSpPr>
        <p:spPr>
          <a:xfrm>
            <a:off x="381000" y="0"/>
            <a:ext cx="9982200" cy="1143000"/>
          </a:xfrm>
        </p:spPr>
        <p:txBody>
          <a:bodyPr>
            <a:normAutofit/>
          </a:bodyPr>
          <a:lstStyle/>
          <a:p>
            <a:pPr algn="l"/>
            <a:r>
              <a:rPr lang="en-US" altLang="en-US" sz="5400" b="1" dirty="0">
                <a:latin typeface="+mn-lt"/>
              </a:rPr>
              <a:t>Thanksgiving Improves…</a:t>
            </a:r>
          </a:p>
        </p:txBody>
      </p:sp>
      <p:sp>
        <p:nvSpPr>
          <p:cNvPr id="18435" name="Rectangle 3">
            <a:extLst>
              <a:ext uri="{FF2B5EF4-FFF2-40B4-BE49-F238E27FC236}">
                <a16:creationId xmlns:a16="http://schemas.microsoft.com/office/drawing/2014/main" id="{96E18EDB-9696-4AF5-94E2-EB919CB46E62}"/>
              </a:ext>
            </a:extLst>
          </p:cNvPr>
          <p:cNvSpPr>
            <a:spLocks noGrp="1" noChangeArrowheads="1"/>
          </p:cNvSpPr>
          <p:nvPr>
            <p:ph idx="1"/>
          </p:nvPr>
        </p:nvSpPr>
        <p:spPr>
          <a:xfrm>
            <a:off x="457200" y="990600"/>
            <a:ext cx="11277600" cy="5943600"/>
          </a:xfrm>
        </p:spPr>
        <p:txBody>
          <a:bodyPr>
            <a:normAutofit/>
          </a:bodyPr>
          <a:lstStyle/>
          <a:p>
            <a:pPr>
              <a:spcBef>
                <a:spcPts val="0"/>
              </a:spcBef>
              <a:buFontTx/>
              <a:buNone/>
            </a:pPr>
            <a:r>
              <a:rPr lang="en-US" altLang="en-US" sz="4400" b="1" dirty="0"/>
              <a:t>Our perspective about Ourselves</a:t>
            </a:r>
          </a:p>
          <a:p>
            <a:pPr marL="917575" lvl="1" indent="-341313">
              <a:spcBef>
                <a:spcPts val="0"/>
              </a:spcBef>
            </a:pPr>
            <a:r>
              <a:rPr lang="en-US" altLang="en-US" sz="4000" dirty="0"/>
              <a:t>We need God (Jeremiah 10:23)</a:t>
            </a:r>
          </a:p>
          <a:p>
            <a:pPr marL="917575" lvl="1" indent="-341313">
              <a:spcBef>
                <a:spcPts val="0"/>
              </a:spcBef>
            </a:pPr>
            <a:r>
              <a:rPr lang="en-US" altLang="en-US" sz="4000" dirty="0"/>
              <a:t>We need each other (Phil. 1:3-5; 1 Thess. 1:2-4)</a:t>
            </a:r>
          </a:p>
          <a:p>
            <a:pPr>
              <a:spcBef>
                <a:spcPts val="0"/>
              </a:spcBef>
              <a:buFontTx/>
              <a:buNone/>
            </a:pPr>
            <a:r>
              <a:rPr lang="en-US" altLang="en-US" sz="4400" b="1" dirty="0"/>
              <a:t>Our perspective about our Things</a:t>
            </a:r>
            <a:endParaRPr lang="en-US" altLang="en-US" sz="4400" dirty="0"/>
          </a:p>
          <a:p>
            <a:pPr marL="917575" lvl="1" indent="-341313">
              <a:spcBef>
                <a:spcPts val="0"/>
              </a:spcBef>
            </a:pPr>
            <a:r>
              <a:rPr lang="en-US" altLang="en-US" sz="4000" dirty="0"/>
              <a:t>We aren’t self-made, we’re stewards (1 Cor. 4:2) Blessings bring responsibility (1 Peter 4:9-10)</a:t>
            </a:r>
          </a:p>
          <a:p>
            <a:pPr marL="917575" lvl="1" indent="-341313">
              <a:spcBef>
                <a:spcPts val="0"/>
              </a:spcBef>
            </a:pPr>
            <a:r>
              <a:rPr lang="en-US" altLang="en-US" sz="4000" dirty="0"/>
              <a:t>We should be content (Matt. 6:33; Phil. 4:10-12)</a:t>
            </a:r>
          </a:p>
          <a:p>
            <a:pPr>
              <a:spcBef>
                <a:spcPts val="0"/>
              </a:spcBef>
              <a:buFontTx/>
              <a:buNone/>
            </a:pPr>
            <a:r>
              <a:rPr lang="en-US" altLang="en-US" sz="4400" b="1" dirty="0"/>
              <a:t>Our perspective about our God</a:t>
            </a:r>
          </a:p>
          <a:p>
            <a:pPr marL="917575" lvl="1" indent="-341313">
              <a:spcBef>
                <a:spcPts val="0"/>
              </a:spcBef>
            </a:pPr>
            <a:r>
              <a:rPr lang="en-US" altLang="en-US" sz="4000" dirty="0"/>
              <a:t>He is the giver of the greatest gifts (James 1:17)</a:t>
            </a:r>
          </a:p>
          <a:p>
            <a:pPr marL="917575" lvl="1" indent="-341313">
              <a:spcBef>
                <a:spcPts val="0"/>
              </a:spcBef>
            </a:pPr>
            <a:r>
              <a:rPr lang="en-US" altLang="en-US" sz="4000" dirty="0"/>
              <a:t>Our anxiety is decreased (Philippians 4:6-7)</a:t>
            </a:r>
          </a:p>
        </p:txBody>
      </p:sp>
      <p:pic>
        <p:nvPicPr>
          <p:cNvPr id="18436" name="Picture 4">
            <a:extLst>
              <a:ext uri="{FF2B5EF4-FFF2-40B4-BE49-F238E27FC236}">
                <a16:creationId xmlns:a16="http://schemas.microsoft.com/office/drawing/2014/main" id="{C75099EF-C1CE-4B41-B18B-AC1380E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79400"/>
            <a:ext cx="1150937" cy="1727200"/>
          </a:xfrm>
          <a:prstGeom prst="rect">
            <a:avLst/>
          </a:prstGeom>
          <a:noFill/>
          <a:ln w="28575">
            <a:solidFill>
              <a:srgbClr val="85623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anim calcmode="lin" valueType="num">
                                      <p:cBhvr>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anim calcmode="lin" valueType="num">
                                      <p:cBhvr>
                                        <p:cTn id="18"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435">
                                            <p:txEl>
                                              <p:pRg st="3" end="3"/>
                                            </p:txEl>
                                          </p:spTgt>
                                        </p:tgtEl>
                                        <p:attrNameLst>
                                          <p:attrName>style.visibility</p:attrName>
                                        </p:attrNameLst>
                                      </p:cBhvr>
                                      <p:to>
                                        <p:strVal val="visible"/>
                                      </p:to>
                                    </p:set>
                                    <p:animEffect transition="in" filter="fade">
                                      <p:cBhvr>
                                        <p:cTn id="24" dur="500"/>
                                        <p:tgtEl>
                                          <p:spTgt spid="18435">
                                            <p:txEl>
                                              <p:pRg st="3" end="3"/>
                                            </p:txEl>
                                          </p:spTgt>
                                        </p:tgtEl>
                                      </p:cBhvr>
                                    </p:animEffect>
                                    <p:anim calcmode="lin" valueType="num">
                                      <p:cBhvr>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500"/>
                                        <p:tgtEl>
                                          <p:spTgt spid="18435">
                                            <p:txEl>
                                              <p:pRg st="4" end="4"/>
                                            </p:txEl>
                                          </p:spTgt>
                                        </p:tgtEl>
                                      </p:cBhvr>
                                    </p:animEffect>
                                    <p:anim calcmode="lin" valueType="num">
                                      <p:cBhvr>
                                        <p:cTn id="3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435">
                                            <p:txEl>
                                              <p:pRg st="5" end="5"/>
                                            </p:txEl>
                                          </p:spTgt>
                                        </p:tgtEl>
                                        <p:attrNameLst>
                                          <p:attrName>style.visibility</p:attrName>
                                        </p:attrNameLst>
                                      </p:cBhvr>
                                      <p:to>
                                        <p:strVal val="visible"/>
                                      </p:to>
                                    </p:set>
                                    <p:animEffect transition="in" filter="fade">
                                      <p:cBhvr>
                                        <p:cTn id="34" dur="500"/>
                                        <p:tgtEl>
                                          <p:spTgt spid="18435">
                                            <p:txEl>
                                              <p:pRg st="5" end="5"/>
                                            </p:txEl>
                                          </p:spTgt>
                                        </p:tgtEl>
                                      </p:cBhvr>
                                    </p:animEffect>
                                    <p:anim calcmode="lin" valueType="num">
                                      <p:cBhvr>
                                        <p:cTn id="3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435">
                                            <p:txEl>
                                              <p:pRg st="6" end="6"/>
                                            </p:txEl>
                                          </p:spTgt>
                                        </p:tgtEl>
                                        <p:attrNameLst>
                                          <p:attrName>style.visibility</p:attrName>
                                        </p:attrNameLst>
                                      </p:cBhvr>
                                      <p:to>
                                        <p:strVal val="visible"/>
                                      </p:to>
                                    </p:set>
                                    <p:animEffect transition="in" filter="fade">
                                      <p:cBhvr>
                                        <p:cTn id="41" dur="500"/>
                                        <p:tgtEl>
                                          <p:spTgt spid="18435">
                                            <p:txEl>
                                              <p:pRg st="6" end="6"/>
                                            </p:txEl>
                                          </p:spTgt>
                                        </p:tgtEl>
                                      </p:cBhvr>
                                    </p:animEffect>
                                    <p:anim calcmode="lin" valueType="num">
                                      <p:cBhvr>
                                        <p:cTn id="4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435">
                                            <p:txEl>
                                              <p:pRg st="7" end="7"/>
                                            </p:txEl>
                                          </p:spTgt>
                                        </p:tgtEl>
                                        <p:attrNameLst>
                                          <p:attrName>style.visibility</p:attrName>
                                        </p:attrNameLst>
                                      </p:cBhvr>
                                      <p:to>
                                        <p:strVal val="visible"/>
                                      </p:to>
                                    </p:set>
                                    <p:animEffect transition="in" filter="fade">
                                      <p:cBhvr>
                                        <p:cTn id="46" dur="500"/>
                                        <p:tgtEl>
                                          <p:spTgt spid="18435">
                                            <p:txEl>
                                              <p:pRg st="7" end="7"/>
                                            </p:txEl>
                                          </p:spTgt>
                                        </p:tgtEl>
                                      </p:cBhvr>
                                    </p:animEffect>
                                    <p:anim calcmode="lin" valueType="num">
                                      <p:cBhvr>
                                        <p:cTn id="4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8435">
                                            <p:txEl>
                                              <p:pRg st="8" end="8"/>
                                            </p:txEl>
                                          </p:spTgt>
                                        </p:tgtEl>
                                        <p:attrNameLst>
                                          <p:attrName>style.visibility</p:attrName>
                                        </p:attrNameLst>
                                      </p:cBhvr>
                                      <p:to>
                                        <p:strVal val="visible"/>
                                      </p:to>
                                    </p:set>
                                    <p:animEffect transition="in" filter="fade">
                                      <p:cBhvr>
                                        <p:cTn id="51" dur="500"/>
                                        <p:tgtEl>
                                          <p:spTgt spid="18435">
                                            <p:txEl>
                                              <p:pRg st="8" end="8"/>
                                            </p:txEl>
                                          </p:spTgt>
                                        </p:tgtEl>
                                      </p:cBhvr>
                                    </p:animEffect>
                                    <p:anim calcmode="lin" valueType="num">
                                      <p:cBhvr>
                                        <p:cTn id="52"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6B9D415-2C8B-45B3-995B-FD0036395961}"/>
              </a:ext>
            </a:extLst>
          </p:cNvPr>
          <p:cNvSpPr>
            <a:spLocks noGrp="1" noChangeArrowheads="1"/>
          </p:cNvSpPr>
          <p:nvPr>
            <p:ph type="title"/>
          </p:nvPr>
        </p:nvSpPr>
        <p:spPr>
          <a:xfrm>
            <a:off x="373062" y="304800"/>
            <a:ext cx="9837738" cy="914400"/>
          </a:xfrm>
        </p:spPr>
        <p:txBody>
          <a:bodyPr>
            <a:normAutofit/>
          </a:bodyPr>
          <a:lstStyle/>
          <a:p>
            <a:r>
              <a:rPr lang="en-US" altLang="en-US" sz="4800" b="1" dirty="0">
                <a:latin typeface="+mn-lt"/>
              </a:rPr>
              <a:t>Thanksgiving Helps Our Spirituality</a:t>
            </a:r>
          </a:p>
        </p:txBody>
      </p:sp>
      <p:sp>
        <p:nvSpPr>
          <p:cNvPr id="21507" name="Rectangle 3">
            <a:extLst>
              <a:ext uri="{FF2B5EF4-FFF2-40B4-BE49-F238E27FC236}">
                <a16:creationId xmlns:a16="http://schemas.microsoft.com/office/drawing/2014/main" id="{E52D6CE3-BCEA-4C3E-BF10-E8AF803A17F8}"/>
              </a:ext>
            </a:extLst>
          </p:cNvPr>
          <p:cNvSpPr>
            <a:spLocks noGrp="1" noChangeArrowheads="1"/>
          </p:cNvSpPr>
          <p:nvPr>
            <p:ph idx="1"/>
          </p:nvPr>
        </p:nvSpPr>
        <p:spPr>
          <a:xfrm>
            <a:off x="685800" y="1600200"/>
            <a:ext cx="10972800" cy="4419600"/>
          </a:xfrm>
        </p:spPr>
        <p:txBody>
          <a:bodyPr>
            <a:normAutofit/>
          </a:bodyPr>
          <a:lstStyle/>
          <a:p>
            <a:pPr marL="293688" indent="-293688"/>
            <a:r>
              <a:rPr lang="en-US" altLang="en-US" sz="4400" b="1" dirty="0"/>
              <a:t>A proper perspective about                ourselves will keep us from </a:t>
            </a:r>
            <a:r>
              <a:rPr lang="en-US" altLang="en-US" sz="4400" b="1" u="sng" dirty="0"/>
              <a:t>arrogance</a:t>
            </a:r>
          </a:p>
          <a:p>
            <a:pPr marL="293688" indent="-293688"/>
            <a:r>
              <a:rPr lang="en-US" altLang="en-US" sz="4400" b="1" dirty="0"/>
              <a:t>A proper perspective about our things will keep us from </a:t>
            </a:r>
            <a:r>
              <a:rPr lang="en-US" altLang="en-US" sz="4400" b="1" u="sng" dirty="0"/>
              <a:t>greed</a:t>
            </a:r>
          </a:p>
          <a:p>
            <a:pPr marL="293688" indent="-293688"/>
            <a:r>
              <a:rPr lang="en-US" altLang="en-US" sz="4400" b="1" dirty="0"/>
              <a:t>A proper perspective about our God will keep us from </a:t>
            </a:r>
            <a:r>
              <a:rPr lang="en-US" altLang="en-US" sz="4400" b="1" u="sng" dirty="0"/>
              <a:t>worry</a:t>
            </a:r>
            <a:endParaRPr lang="en-US" altLang="en-US" sz="4400" u="sng" dirty="0"/>
          </a:p>
        </p:txBody>
      </p:sp>
      <p:pic>
        <p:nvPicPr>
          <p:cNvPr id="21508" name="Picture 4">
            <a:extLst>
              <a:ext uri="{FF2B5EF4-FFF2-40B4-BE49-F238E27FC236}">
                <a16:creationId xmlns:a16="http://schemas.microsoft.com/office/drawing/2014/main" id="{F3FDCF01-5F92-4530-8F44-22372916F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330200"/>
            <a:ext cx="1150938" cy="1727200"/>
          </a:xfrm>
          <a:prstGeom prst="rect">
            <a:avLst/>
          </a:prstGeom>
          <a:noFill/>
          <a:ln w="28575">
            <a:solidFill>
              <a:srgbClr val="85623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AB8353-6B06-46C4-BCEA-8A81FB626C2C}"/>
              </a:ext>
            </a:extLst>
          </p:cNvPr>
          <p:cNvSpPr>
            <a:spLocks noGrp="1" noChangeArrowheads="1"/>
          </p:cNvSpPr>
          <p:nvPr>
            <p:ph type="ctrTitle"/>
          </p:nvPr>
        </p:nvSpPr>
        <p:spPr>
          <a:xfrm>
            <a:off x="457200" y="266700"/>
            <a:ext cx="6718300" cy="1066800"/>
          </a:xfrm>
        </p:spPr>
        <p:txBody>
          <a:bodyPr anchor="ctr">
            <a:normAutofit/>
          </a:bodyPr>
          <a:lstStyle/>
          <a:p>
            <a:pPr algn="l"/>
            <a:r>
              <a:rPr lang="en-US" altLang="en-US" sz="4800" b="1" dirty="0">
                <a:latin typeface="+mn-lt"/>
              </a:rPr>
              <a:t>Conclusion</a:t>
            </a:r>
          </a:p>
        </p:txBody>
      </p:sp>
      <p:sp>
        <p:nvSpPr>
          <p:cNvPr id="6147" name="Rectangle 3">
            <a:extLst>
              <a:ext uri="{FF2B5EF4-FFF2-40B4-BE49-F238E27FC236}">
                <a16:creationId xmlns:a16="http://schemas.microsoft.com/office/drawing/2014/main" id="{959A723B-69E5-47A6-BE49-17BD0FAB543B}"/>
              </a:ext>
            </a:extLst>
          </p:cNvPr>
          <p:cNvSpPr>
            <a:spLocks noGrp="1" noChangeArrowheads="1"/>
          </p:cNvSpPr>
          <p:nvPr>
            <p:ph type="subTitle" idx="1"/>
          </p:nvPr>
        </p:nvSpPr>
        <p:spPr>
          <a:xfrm>
            <a:off x="609600" y="1333500"/>
            <a:ext cx="10972800" cy="5257800"/>
          </a:xfrm>
        </p:spPr>
        <p:txBody>
          <a:bodyPr>
            <a:noAutofit/>
          </a:bodyPr>
          <a:lstStyle/>
          <a:p>
            <a:pPr indent="338138" algn="l"/>
            <a:r>
              <a:rPr lang="en-US" altLang="en-US" sz="4400" dirty="0"/>
              <a:t>Charles Dickens said that we are               mixed up in America. He suggested                that instead of having one                    Thanksgiving Day each year we                     should have 364.  Use that one day for complaining and griping.  Use the other 364 to thank God each day for the many blessings He has showered upon you.</a:t>
            </a:r>
          </a:p>
        </p:txBody>
      </p:sp>
      <p:pic>
        <p:nvPicPr>
          <p:cNvPr id="6149" name="Picture 5">
            <a:extLst>
              <a:ext uri="{FF2B5EF4-FFF2-40B4-BE49-F238E27FC236}">
                <a16:creationId xmlns:a16="http://schemas.microsoft.com/office/drawing/2014/main" id="{594CBF88-D419-4D15-9231-4FB8EBFFA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57200"/>
            <a:ext cx="2057400" cy="30861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7BC4E2C-ABBB-41B0-933C-AF64A418F149}"/>
              </a:ext>
            </a:extLst>
          </p:cNvPr>
          <p:cNvSpPr>
            <a:spLocks noGrp="1" noChangeArrowheads="1"/>
          </p:cNvSpPr>
          <p:nvPr>
            <p:ph type="title"/>
          </p:nvPr>
        </p:nvSpPr>
        <p:spPr>
          <a:xfrm>
            <a:off x="422275" y="762000"/>
            <a:ext cx="7273925" cy="990600"/>
          </a:xfrm>
        </p:spPr>
        <p:txBody>
          <a:bodyPr>
            <a:normAutofit/>
          </a:bodyPr>
          <a:lstStyle/>
          <a:p>
            <a:pPr algn="l"/>
            <a:r>
              <a:rPr lang="en-US" altLang="en-US" sz="4800" b="1" dirty="0">
                <a:latin typeface="+mn-lt"/>
              </a:rPr>
              <a:t>Psalm 95:2</a:t>
            </a:r>
          </a:p>
        </p:txBody>
      </p:sp>
      <p:sp>
        <p:nvSpPr>
          <p:cNvPr id="22531" name="Rectangle 3">
            <a:extLst>
              <a:ext uri="{FF2B5EF4-FFF2-40B4-BE49-F238E27FC236}">
                <a16:creationId xmlns:a16="http://schemas.microsoft.com/office/drawing/2014/main" id="{F0B1187A-A300-4038-B23F-CE72E8C35525}"/>
              </a:ext>
            </a:extLst>
          </p:cNvPr>
          <p:cNvSpPr>
            <a:spLocks noGrp="1" noChangeArrowheads="1"/>
          </p:cNvSpPr>
          <p:nvPr>
            <p:ph idx="1"/>
          </p:nvPr>
        </p:nvSpPr>
        <p:spPr>
          <a:xfrm>
            <a:off x="533400" y="1624834"/>
            <a:ext cx="11049000" cy="4852165"/>
          </a:xfrm>
        </p:spPr>
        <p:txBody>
          <a:bodyPr/>
          <a:lstStyle/>
          <a:p>
            <a:pPr marL="4763" indent="-4763">
              <a:buNone/>
            </a:pPr>
            <a:r>
              <a:rPr lang="en-US" altLang="en-US" sz="4400" i="1" dirty="0"/>
              <a:t>“Let us come before His presence                   with thanksgiving; Let us shout joyfully to Him with psalms.”</a:t>
            </a:r>
          </a:p>
          <a:p>
            <a:pPr marL="4763" indent="-4763">
              <a:buNone/>
            </a:pPr>
            <a:endParaRPr lang="en-US" altLang="en-US" dirty="0"/>
          </a:p>
          <a:p>
            <a:pPr marL="4763" indent="-4763">
              <a:buNone/>
            </a:pPr>
            <a:r>
              <a:rPr lang="en-US" altLang="en-US" sz="4400" b="1" dirty="0"/>
              <a:t>Colossians 4:2</a:t>
            </a:r>
          </a:p>
          <a:p>
            <a:pPr marL="4763" indent="-4763">
              <a:buNone/>
            </a:pPr>
            <a:r>
              <a:rPr lang="en-US" altLang="en-US" sz="4400" i="1" dirty="0"/>
              <a:t>“Continue earnestly in prayer, being vigilant in it with thanksgiving.”</a:t>
            </a:r>
          </a:p>
          <a:p>
            <a:pPr marL="4763" indent="-4763">
              <a:buNone/>
            </a:pPr>
            <a:endParaRPr lang="en-US" altLang="en-US" dirty="0"/>
          </a:p>
          <a:p>
            <a:pPr marL="4763" indent="-4763">
              <a:buNone/>
            </a:pPr>
            <a:endParaRPr lang="en-US" altLang="en-US" dirty="0"/>
          </a:p>
        </p:txBody>
      </p:sp>
      <p:pic>
        <p:nvPicPr>
          <p:cNvPr id="22532" name="Picture 4">
            <a:extLst>
              <a:ext uri="{FF2B5EF4-FFF2-40B4-BE49-F238E27FC236}">
                <a16:creationId xmlns:a16="http://schemas.microsoft.com/office/drawing/2014/main" id="{6262E5BC-A2AA-45E6-8D89-6809D028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75" y="461962"/>
            <a:ext cx="2813050" cy="144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1515</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Calibri</vt:lpstr>
      <vt:lpstr>Felix Titling</vt:lpstr>
      <vt:lpstr>Default Design</vt:lpstr>
      <vt:lpstr>Thanksgiving</vt:lpstr>
      <vt:lpstr>Lincoln Quote: Day of Fasting</vt:lpstr>
      <vt:lpstr>Psalm 100</vt:lpstr>
      <vt:lpstr>Thanksgiving Improves…</vt:lpstr>
      <vt:lpstr>Thanksgiving Helps Our Spirituality</vt:lpstr>
      <vt:lpstr>Conclusion</vt:lpstr>
      <vt:lpstr>Psalm 95:2</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 Cox</dc:creator>
  <cp:lastModifiedBy>Stan Cox</cp:lastModifiedBy>
  <cp:revision>11</cp:revision>
  <cp:lastPrinted>2021-12-26T13:20:18Z</cp:lastPrinted>
  <dcterms:created xsi:type="dcterms:W3CDTF">2009-07-26T02:54:20Z</dcterms:created>
  <dcterms:modified xsi:type="dcterms:W3CDTF">2021-12-26T13:20:50Z</dcterms:modified>
</cp:coreProperties>
</file>