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6"/>
  </p:notesMasterIdLst>
  <p:handoutMasterIdLst>
    <p:handoutMasterId r:id="rId7"/>
  </p:handoutMasterIdLst>
  <p:sldIdLst>
    <p:sldId id="256" r:id="rId2"/>
    <p:sldId id="259" r:id="rId3"/>
    <p:sldId id="257" r:id="rId4"/>
    <p:sldId id="258" r:id="rId5"/>
  </p:sldIdLst>
  <p:sldSz cx="9144000" cy="5143500" type="screen16x9"/>
  <p:notesSz cx="7010400" cy="9296400"/>
  <p:embeddedFontLst>
    <p:embeddedFont>
      <p:font typeface="Bebas Neue" panose="020B0606020202050201" pitchFamily="34" charset="0"/>
      <p:regular r:id="rId8"/>
    </p:embeddedFont>
    <p:embeddedFont>
      <p:font typeface="Edwardian Script ITC" panose="030303020407070D0804" pitchFamily="66"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D43AA8-3B3F-4EEA-A385-D5A3E2D75F6E}" v="124" dt="2026-04-19T02:34:20.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82"/>
      </p:cViewPr>
      <p:guideLst/>
    </p:cSldViewPr>
  </p:slid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D6A38ECA-CFFF-4F81-A50A-FF406F190B2A}"/>
    <pc:docChg chg="undo custSel addSld modSld modMainMaster modNotesMaster modHandout">
      <pc:chgData name="Stan Cox" userId="9376f276357bfffd" providerId="LiveId" clId="{D6A38ECA-CFFF-4F81-A50A-FF406F190B2A}" dt="2026-04-19T02:33:54.358" v="808" actId="20577"/>
      <pc:docMkLst>
        <pc:docMk/>
      </pc:docMkLst>
      <pc:sldChg chg="addSp delSp modSp mod modTransition setBg modNotes">
        <pc:chgData name="Stan Cox" userId="9376f276357bfffd" providerId="LiveId" clId="{D6A38ECA-CFFF-4F81-A50A-FF406F190B2A}" dt="2026-04-19T02:33:31.176" v="804"/>
        <pc:sldMkLst>
          <pc:docMk/>
          <pc:sldMk cId="0" sldId="256"/>
        </pc:sldMkLst>
        <pc:spChg chg="add mod">
          <ac:chgData name="Stan Cox" userId="9376f276357bfffd" providerId="LiveId" clId="{D6A38ECA-CFFF-4F81-A50A-FF406F190B2A}" dt="2026-04-19T00:44:38.566" v="58" actId="1076"/>
          <ac:spMkLst>
            <pc:docMk/>
            <pc:sldMk cId="0" sldId="256"/>
            <ac:spMk id="2" creationId="{8102AFA1-064B-A4FD-0640-34F37EF32B25}"/>
          </ac:spMkLst>
        </pc:spChg>
        <pc:spChg chg="mod">
          <ac:chgData name="Stan Cox" userId="9376f276357bfffd" providerId="LiveId" clId="{D6A38ECA-CFFF-4F81-A50A-FF406F190B2A}" dt="2026-04-19T00:42:52.320" v="34" actId="1076"/>
          <ac:spMkLst>
            <pc:docMk/>
            <pc:sldMk cId="0" sldId="256"/>
            <ac:spMk id="54" creationId="{00000000-0000-0000-0000-000000000000}"/>
          </ac:spMkLst>
        </pc:spChg>
        <pc:picChg chg="del">
          <ac:chgData name="Stan Cox" userId="9376f276357bfffd" providerId="LiveId" clId="{D6A38ECA-CFFF-4F81-A50A-FF406F190B2A}" dt="2026-04-18T23:49:18.931" v="0" actId="478"/>
          <ac:picMkLst>
            <pc:docMk/>
            <pc:sldMk cId="0" sldId="256"/>
            <ac:picMk id="55" creationId="{00000000-0000-0000-0000-000000000000}"/>
          </ac:picMkLst>
        </pc:picChg>
      </pc:sldChg>
      <pc:sldChg chg="addSp delSp modSp mod modTransition setBg modClrScheme addAnim delAnim modAnim chgLayout modNotes">
        <pc:chgData name="Stan Cox" userId="9376f276357bfffd" providerId="LiveId" clId="{D6A38ECA-CFFF-4F81-A50A-FF406F190B2A}" dt="2026-04-19T02:33:54.358" v="808" actId="20577"/>
        <pc:sldMkLst>
          <pc:docMk/>
          <pc:sldMk cId="0" sldId="257"/>
        </pc:sldMkLst>
        <pc:spChg chg="add mod ord">
          <ac:chgData name="Stan Cox" userId="9376f276357bfffd" providerId="LiveId" clId="{D6A38ECA-CFFF-4F81-A50A-FF406F190B2A}" dt="2026-04-19T02:33:54.358" v="808" actId="20577"/>
          <ac:spMkLst>
            <pc:docMk/>
            <pc:sldMk cId="0" sldId="257"/>
            <ac:spMk id="2" creationId="{7BCE0B9E-15C9-CF4C-AFD3-C51CE7FB8FAA}"/>
          </ac:spMkLst>
        </pc:spChg>
        <pc:spChg chg="add mod ord">
          <ac:chgData name="Stan Cox" userId="9376f276357bfffd" providerId="LiveId" clId="{D6A38ECA-CFFF-4F81-A50A-FF406F190B2A}" dt="2026-04-19T01:55:14.778" v="594" actId="20577"/>
          <ac:spMkLst>
            <pc:docMk/>
            <pc:sldMk cId="0" sldId="257"/>
            <ac:spMk id="3" creationId="{880AC6BE-2E5A-CC7F-EEF8-E983C6DA754F}"/>
          </ac:spMkLst>
        </pc:spChg>
        <pc:spChg chg="add mod ord">
          <ac:chgData name="Stan Cox" userId="9376f276357bfffd" providerId="LiveId" clId="{D6A38ECA-CFFF-4F81-A50A-FF406F190B2A}" dt="2026-04-19T02:19:05.989" v="632" actId="207"/>
          <ac:spMkLst>
            <pc:docMk/>
            <pc:sldMk cId="0" sldId="257"/>
            <ac:spMk id="4" creationId="{C6046FF7-11FD-E109-0F79-57816CC82794}"/>
          </ac:spMkLst>
        </pc:spChg>
        <pc:spChg chg="del mod">
          <ac:chgData name="Stan Cox" userId="9376f276357bfffd" providerId="LiveId" clId="{D6A38ECA-CFFF-4F81-A50A-FF406F190B2A}" dt="2026-04-19T00:49:28.090" v="105" actId="478"/>
          <ac:spMkLst>
            <pc:docMk/>
            <pc:sldMk cId="0" sldId="257"/>
            <ac:spMk id="60" creationId="{00000000-0000-0000-0000-000000000000}"/>
          </ac:spMkLst>
        </pc:spChg>
        <pc:spChg chg="del mod">
          <ac:chgData name="Stan Cox" userId="9376f276357bfffd" providerId="LiveId" clId="{D6A38ECA-CFFF-4F81-A50A-FF406F190B2A}" dt="2026-04-19T00:46:19.562" v="66" actId="478"/>
          <ac:spMkLst>
            <pc:docMk/>
            <pc:sldMk cId="0" sldId="257"/>
            <ac:spMk id="61" creationId="{00000000-0000-0000-0000-000000000000}"/>
          </ac:spMkLst>
        </pc:spChg>
        <pc:spChg chg="del mod">
          <ac:chgData name="Stan Cox" userId="9376f276357bfffd" providerId="LiveId" clId="{D6A38ECA-CFFF-4F81-A50A-FF406F190B2A}" dt="2026-04-19T00:46:41.920" v="71" actId="478"/>
          <ac:spMkLst>
            <pc:docMk/>
            <pc:sldMk cId="0" sldId="257"/>
            <ac:spMk id="62" creationId="{00000000-0000-0000-0000-000000000000}"/>
          </ac:spMkLst>
        </pc:spChg>
        <pc:spChg chg="mod">
          <ac:chgData name="Stan Cox" userId="9376f276357bfffd" providerId="LiveId" clId="{D6A38ECA-CFFF-4F81-A50A-FF406F190B2A}" dt="2026-04-19T00:47:04.598" v="76" actId="21"/>
          <ac:spMkLst>
            <pc:docMk/>
            <pc:sldMk cId="0" sldId="257"/>
            <ac:spMk id="63" creationId="{00000000-0000-0000-0000-000000000000}"/>
          </ac:spMkLst>
        </pc:spChg>
        <pc:spChg chg="mod">
          <ac:chgData name="Stan Cox" userId="9376f276357bfffd" providerId="LiveId" clId="{D6A38ECA-CFFF-4F81-A50A-FF406F190B2A}" dt="2026-04-19T00:47:52.938" v="88" actId="21"/>
          <ac:spMkLst>
            <pc:docMk/>
            <pc:sldMk cId="0" sldId="257"/>
            <ac:spMk id="64" creationId="{00000000-0000-0000-0000-000000000000}"/>
          </ac:spMkLst>
        </pc:spChg>
        <pc:spChg chg="del mod">
          <ac:chgData name="Stan Cox" userId="9376f276357bfffd" providerId="LiveId" clId="{D6A38ECA-CFFF-4F81-A50A-FF406F190B2A}" dt="2026-04-19T00:49:45.556" v="109" actId="478"/>
          <ac:spMkLst>
            <pc:docMk/>
            <pc:sldMk cId="0" sldId="257"/>
            <ac:spMk id="65" creationId="{00000000-0000-0000-0000-000000000000}"/>
          </ac:spMkLst>
        </pc:spChg>
        <pc:spChg chg="del mod">
          <ac:chgData name="Stan Cox" userId="9376f276357bfffd" providerId="LiveId" clId="{D6A38ECA-CFFF-4F81-A50A-FF406F190B2A}" dt="2026-04-19T00:47:22.905" v="80" actId="478"/>
          <ac:spMkLst>
            <pc:docMk/>
            <pc:sldMk cId="0" sldId="257"/>
            <ac:spMk id="66" creationId="{00000000-0000-0000-0000-000000000000}"/>
          </ac:spMkLst>
        </pc:spChg>
        <pc:spChg chg="del mod">
          <ac:chgData name="Stan Cox" userId="9376f276357bfffd" providerId="LiveId" clId="{D6A38ECA-CFFF-4F81-A50A-FF406F190B2A}" dt="2026-04-19T00:47:48.867" v="87" actId="478"/>
          <ac:spMkLst>
            <pc:docMk/>
            <pc:sldMk cId="0" sldId="257"/>
            <ac:spMk id="67" creationId="{00000000-0000-0000-0000-000000000000}"/>
          </ac:spMkLst>
        </pc:spChg>
        <pc:spChg chg="del mod">
          <ac:chgData name="Stan Cox" userId="9376f276357bfffd" providerId="LiveId" clId="{D6A38ECA-CFFF-4F81-A50A-FF406F190B2A}" dt="2026-04-19T00:48:51.192" v="98" actId="478"/>
          <ac:spMkLst>
            <pc:docMk/>
            <pc:sldMk cId="0" sldId="257"/>
            <ac:spMk id="68" creationId="{00000000-0000-0000-0000-000000000000}"/>
          </ac:spMkLst>
        </pc:spChg>
      </pc:sldChg>
      <pc:sldChg chg="delSp modSp mod modTransition setBg modNotes">
        <pc:chgData name="Stan Cox" userId="9376f276357bfffd" providerId="LiveId" clId="{D6A38ECA-CFFF-4F81-A50A-FF406F190B2A}" dt="2026-04-19T02:33:31.176" v="804"/>
        <pc:sldMkLst>
          <pc:docMk/>
          <pc:sldMk cId="0" sldId="258"/>
        </pc:sldMkLst>
        <pc:spChg chg="mod">
          <ac:chgData name="Stan Cox" userId="9376f276357bfffd" providerId="LiveId" clId="{D6A38ECA-CFFF-4F81-A50A-FF406F190B2A}" dt="2026-04-19T02:30:21.987" v="680" actId="403"/>
          <ac:spMkLst>
            <pc:docMk/>
            <pc:sldMk cId="0" sldId="258"/>
            <ac:spMk id="73" creationId="{00000000-0000-0000-0000-000000000000}"/>
          </ac:spMkLst>
        </pc:spChg>
        <pc:spChg chg="mod">
          <ac:chgData name="Stan Cox" userId="9376f276357bfffd" providerId="LiveId" clId="{D6A38ECA-CFFF-4F81-A50A-FF406F190B2A}" dt="2026-04-19T01:10:41.669" v="498" actId="14100"/>
          <ac:spMkLst>
            <pc:docMk/>
            <pc:sldMk cId="0" sldId="258"/>
            <ac:spMk id="74" creationId="{00000000-0000-0000-0000-000000000000}"/>
          </ac:spMkLst>
        </pc:spChg>
        <pc:picChg chg="del">
          <ac:chgData name="Stan Cox" userId="9376f276357bfffd" providerId="LiveId" clId="{D6A38ECA-CFFF-4F81-A50A-FF406F190B2A}" dt="2026-04-18T23:49:34.244" v="3" actId="478"/>
          <ac:picMkLst>
            <pc:docMk/>
            <pc:sldMk cId="0" sldId="258"/>
            <ac:picMk id="75" creationId="{00000000-0000-0000-0000-000000000000}"/>
          </ac:picMkLst>
        </pc:picChg>
      </pc:sldChg>
      <pc:sldChg chg="addSp delSp modSp new mod modTransition setBg">
        <pc:chgData name="Stan Cox" userId="9376f276357bfffd" providerId="LiveId" clId="{D6A38ECA-CFFF-4F81-A50A-FF406F190B2A}" dt="2026-04-19T01:43:37.132" v="591"/>
        <pc:sldMkLst>
          <pc:docMk/>
          <pc:sldMk cId="3903663715" sldId="259"/>
        </pc:sldMkLst>
        <pc:spChg chg="add del mod">
          <ac:chgData name="Stan Cox" userId="9376f276357bfffd" providerId="LiveId" clId="{D6A38ECA-CFFF-4F81-A50A-FF406F190B2A}" dt="2026-04-19T01:30:56.008" v="587" actId="1035"/>
          <ac:spMkLst>
            <pc:docMk/>
            <pc:sldMk cId="3903663715" sldId="259"/>
            <ac:spMk id="2" creationId="{B932DBBB-C133-B8BB-BD2F-379190F838A5}"/>
          </ac:spMkLst>
        </pc:spChg>
        <pc:spChg chg="add del mod">
          <ac:chgData name="Stan Cox" userId="9376f276357bfffd" providerId="LiveId" clId="{D6A38ECA-CFFF-4F81-A50A-FF406F190B2A}" dt="2026-04-19T01:29:11.693" v="564" actId="478"/>
          <ac:spMkLst>
            <pc:docMk/>
            <pc:sldMk cId="3903663715" sldId="259"/>
            <ac:spMk id="4" creationId="{78C4FDFE-5037-C448-0C2F-60769A5E92B2}"/>
          </ac:spMkLst>
        </pc:spChg>
        <pc:spChg chg="add del mod">
          <ac:chgData name="Stan Cox" userId="9376f276357bfffd" providerId="LiveId" clId="{D6A38ECA-CFFF-4F81-A50A-FF406F190B2A}" dt="2026-04-19T01:29:16.779" v="566" actId="478"/>
          <ac:spMkLst>
            <pc:docMk/>
            <pc:sldMk cId="3903663715" sldId="259"/>
            <ac:spMk id="6" creationId="{9DB3BBED-C494-B62B-92D1-7DE11402C745}"/>
          </ac:spMkLst>
        </pc:spChg>
      </pc:sldChg>
      <pc:sldMasterChg chg="setBg modSldLayout">
        <pc:chgData name="Stan Cox" userId="9376f276357bfffd" providerId="LiveId" clId="{D6A38ECA-CFFF-4F81-A50A-FF406F190B2A}" dt="2026-04-18T23:49:29.908" v="2"/>
        <pc:sldMasterMkLst>
          <pc:docMk/>
          <pc:sldMasterMk cId="0" sldId="2147483659"/>
        </pc:sldMasterMkLst>
        <pc:sldLayoutChg chg="setBg">
          <pc:chgData name="Stan Cox" userId="9376f276357bfffd" providerId="LiveId" clId="{D6A38ECA-CFFF-4F81-A50A-FF406F190B2A}" dt="2026-04-18T23:49:29.908" v="2"/>
          <pc:sldLayoutMkLst>
            <pc:docMk/>
            <pc:sldMasterMk cId="0" sldId="2147483659"/>
            <pc:sldLayoutMk cId="0" sldId="2147483648"/>
          </pc:sldLayoutMkLst>
        </pc:sldLayoutChg>
        <pc:sldLayoutChg chg="setBg">
          <pc:chgData name="Stan Cox" userId="9376f276357bfffd" providerId="LiveId" clId="{D6A38ECA-CFFF-4F81-A50A-FF406F190B2A}" dt="2026-04-18T23:49:29.908" v="2"/>
          <pc:sldLayoutMkLst>
            <pc:docMk/>
            <pc:sldMasterMk cId="0" sldId="2147483659"/>
            <pc:sldLayoutMk cId="0" sldId="2147483649"/>
          </pc:sldLayoutMkLst>
        </pc:sldLayoutChg>
        <pc:sldLayoutChg chg="setBg">
          <pc:chgData name="Stan Cox" userId="9376f276357bfffd" providerId="LiveId" clId="{D6A38ECA-CFFF-4F81-A50A-FF406F190B2A}" dt="2026-04-18T23:49:29.908" v="2"/>
          <pc:sldLayoutMkLst>
            <pc:docMk/>
            <pc:sldMasterMk cId="0" sldId="2147483659"/>
            <pc:sldLayoutMk cId="0" sldId="2147483650"/>
          </pc:sldLayoutMkLst>
        </pc:sldLayoutChg>
        <pc:sldLayoutChg chg="setBg">
          <pc:chgData name="Stan Cox" userId="9376f276357bfffd" providerId="LiveId" clId="{D6A38ECA-CFFF-4F81-A50A-FF406F190B2A}" dt="2026-04-18T23:49:29.908" v="2"/>
          <pc:sldLayoutMkLst>
            <pc:docMk/>
            <pc:sldMasterMk cId="0" sldId="2147483659"/>
            <pc:sldLayoutMk cId="0" sldId="2147483651"/>
          </pc:sldLayoutMkLst>
        </pc:sldLayoutChg>
        <pc:sldLayoutChg chg="setBg">
          <pc:chgData name="Stan Cox" userId="9376f276357bfffd" providerId="LiveId" clId="{D6A38ECA-CFFF-4F81-A50A-FF406F190B2A}" dt="2026-04-18T23:49:29.908" v="2"/>
          <pc:sldLayoutMkLst>
            <pc:docMk/>
            <pc:sldMasterMk cId="0" sldId="2147483659"/>
            <pc:sldLayoutMk cId="0" sldId="2147483652"/>
          </pc:sldLayoutMkLst>
        </pc:sldLayoutChg>
        <pc:sldLayoutChg chg="setBg">
          <pc:chgData name="Stan Cox" userId="9376f276357bfffd" providerId="LiveId" clId="{D6A38ECA-CFFF-4F81-A50A-FF406F190B2A}" dt="2026-04-18T23:49:29.908" v="2"/>
          <pc:sldLayoutMkLst>
            <pc:docMk/>
            <pc:sldMasterMk cId="0" sldId="2147483659"/>
            <pc:sldLayoutMk cId="0" sldId="2147483653"/>
          </pc:sldLayoutMkLst>
        </pc:sldLayoutChg>
        <pc:sldLayoutChg chg="setBg">
          <pc:chgData name="Stan Cox" userId="9376f276357bfffd" providerId="LiveId" clId="{D6A38ECA-CFFF-4F81-A50A-FF406F190B2A}" dt="2026-04-18T23:49:29.908" v="2"/>
          <pc:sldLayoutMkLst>
            <pc:docMk/>
            <pc:sldMasterMk cId="0" sldId="2147483659"/>
            <pc:sldLayoutMk cId="0" sldId="2147483654"/>
          </pc:sldLayoutMkLst>
        </pc:sldLayoutChg>
        <pc:sldLayoutChg chg="setBg">
          <pc:chgData name="Stan Cox" userId="9376f276357bfffd" providerId="LiveId" clId="{D6A38ECA-CFFF-4F81-A50A-FF406F190B2A}" dt="2026-04-18T23:49:29.908" v="2"/>
          <pc:sldLayoutMkLst>
            <pc:docMk/>
            <pc:sldMasterMk cId="0" sldId="2147483659"/>
            <pc:sldLayoutMk cId="0" sldId="2147483655"/>
          </pc:sldLayoutMkLst>
        </pc:sldLayoutChg>
        <pc:sldLayoutChg chg="setBg">
          <pc:chgData name="Stan Cox" userId="9376f276357bfffd" providerId="LiveId" clId="{D6A38ECA-CFFF-4F81-A50A-FF406F190B2A}" dt="2026-04-18T23:49:29.908" v="2"/>
          <pc:sldLayoutMkLst>
            <pc:docMk/>
            <pc:sldMasterMk cId="0" sldId="2147483659"/>
            <pc:sldLayoutMk cId="0" sldId="2147483656"/>
          </pc:sldLayoutMkLst>
        </pc:sldLayoutChg>
        <pc:sldLayoutChg chg="setBg">
          <pc:chgData name="Stan Cox" userId="9376f276357bfffd" providerId="LiveId" clId="{D6A38ECA-CFFF-4F81-A50A-FF406F190B2A}" dt="2026-04-18T23:49:29.908" v="2"/>
          <pc:sldLayoutMkLst>
            <pc:docMk/>
            <pc:sldMasterMk cId="0" sldId="2147483659"/>
            <pc:sldLayoutMk cId="0" sldId="2147483657"/>
          </pc:sldLayoutMkLst>
        </pc:sldLayoutChg>
        <pc:sldLayoutChg chg="setBg">
          <pc:chgData name="Stan Cox" userId="9376f276357bfffd" providerId="LiveId" clId="{D6A38ECA-CFFF-4F81-A50A-FF406F190B2A}" dt="2026-04-18T23:49:29.908" v="2"/>
          <pc:sldLayoutMkLst>
            <pc:docMk/>
            <pc:sldMasterMk cId="0" sldId="2147483659"/>
            <pc:sldLayoutMk cId="0" sldId="214748365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9E85A4-CA50-95CF-E004-2E5C283B4EEB}"/>
              </a:ext>
            </a:extLst>
          </p:cNvPr>
          <p:cNvSpPr>
            <a:spLocks noGrp="1"/>
          </p:cNvSpPr>
          <p:nvPr>
            <p:ph type="hdr" sz="quarter"/>
          </p:nvPr>
        </p:nvSpPr>
        <p:spPr>
          <a:xfrm>
            <a:off x="0" y="0"/>
            <a:ext cx="3037840" cy="865082"/>
          </a:xfrm>
          <a:prstGeom prst="rect">
            <a:avLst/>
          </a:prstGeom>
        </p:spPr>
        <p:txBody>
          <a:bodyPr vert="horz" lIns="93177" tIns="46589" rIns="93177" bIns="46589" rtlCol="0"/>
          <a:lstStyle>
            <a:lvl1pPr algn="l">
              <a:defRPr sz="1200"/>
            </a:lvl1pPr>
          </a:lstStyle>
          <a:p>
            <a:r>
              <a:rPr lang="en-US" sz="2900" dirty="0">
                <a:latin typeface="Bebas Neue" panose="020B0606020202050201" pitchFamily="34" charset="0"/>
              </a:rPr>
              <a:t>The Beatitudes</a:t>
            </a:r>
          </a:p>
          <a:p>
            <a:r>
              <a:rPr lang="en-US" dirty="0"/>
              <a:t>Matthew 5:1-10</a:t>
            </a:r>
          </a:p>
        </p:txBody>
      </p:sp>
      <p:sp>
        <p:nvSpPr>
          <p:cNvPr id="3" name="Date Placeholder 2">
            <a:extLst>
              <a:ext uri="{FF2B5EF4-FFF2-40B4-BE49-F238E27FC236}">
                <a16:creationId xmlns:a16="http://schemas.microsoft.com/office/drawing/2014/main" id="{F808FD1B-E010-5EB0-19A9-F4EB9778EFD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19, 2026 @ 11am</a:t>
            </a:r>
          </a:p>
        </p:txBody>
      </p:sp>
      <p:sp>
        <p:nvSpPr>
          <p:cNvPr id="4" name="Footer Placeholder 3">
            <a:extLst>
              <a:ext uri="{FF2B5EF4-FFF2-40B4-BE49-F238E27FC236}">
                <a16:creationId xmlns:a16="http://schemas.microsoft.com/office/drawing/2014/main" id="{A30E414D-E2BE-5DB3-5AC6-829A1605F7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68F49AC-9C71-7B2E-ACE9-3B495F4FA97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a:t>
            </a:r>
          </a:p>
        </p:txBody>
      </p:sp>
    </p:spTree>
    <p:extLst>
      <p:ext uri="{BB962C8B-B14F-4D97-AF65-F5344CB8AC3E}">
        <p14:creationId xmlns:p14="http://schemas.microsoft.com/office/powerpoint/2010/main" val="1221987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d5a304f43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d5a304f430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d5a304f430_0_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d5a304f430_0_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572000" y="185602"/>
            <a:ext cx="4458702" cy="256902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600" dirty="0">
                <a:solidFill>
                  <a:schemeClr val="accent4">
                    <a:lumMod val="20000"/>
                    <a:lumOff val="80000"/>
                  </a:schemeClr>
                </a:solidFill>
                <a:latin typeface="Edwardian Script ITC" panose="030303020407070D0804" pitchFamily="66" charset="0"/>
              </a:rPr>
              <a:t>The</a:t>
            </a:r>
            <a:br>
              <a:rPr lang="en" dirty="0">
                <a:solidFill>
                  <a:schemeClr val="accent4">
                    <a:lumMod val="20000"/>
                    <a:lumOff val="80000"/>
                  </a:schemeClr>
                </a:solidFill>
              </a:rPr>
            </a:br>
            <a:r>
              <a:rPr lang="en" sz="8000" dirty="0">
                <a:solidFill>
                  <a:schemeClr val="accent4">
                    <a:lumMod val="20000"/>
                    <a:lumOff val="80000"/>
                  </a:schemeClr>
                </a:solidFill>
                <a:latin typeface="Bebas Neue" panose="020B0606020202050201" pitchFamily="34" charset="0"/>
              </a:rPr>
              <a:t>Beatitudes</a:t>
            </a:r>
            <a:r>
              <a:rPr lang="en" dirty="0">
                <a:solidFill>
                  <a:schemeClr val="accent4">
                    <a:lumMod val="20000"/>
                    <a:lumOff val="80000"/>
                  </a:schemeClr>
                </a:solidFill>
              </a:rPr>
              <a:t> </a:t>
            </a:r>
            <a:endParaRPr dirty="0">
              <a:solidFill>
                <a:schemeClr val="accent4">
                  <a:lumMod val="20000"/>
                  <a:lumOff val="80000"/>
                </a:schemeClr>
              </a:solidFill>
            </a:endParaRPr>
          </a:p>
        </p:txBody>
      </p:sp>
      <p:sp>
        <p:nvSpPr>
          <p:cNvPr id="2" name="TextBox 1">
            <a:extLst>
              <a:ext uri="{FF2B5EF4-FFF2-40B4-BE49-F238E27FC236}">
                <a16:creationId xmlns:a16="http://schemas.microsoft.com/office/drawing/2014/main" id="{8102AFA1-064B-A4FD-0640-34F37EF32B25}"/>
              </a:ext>
            </a:extLst>
          </p:cNvPr>
          <p:cNvSpPr txBox="1"/>
          <p:nvPr/>
        </p:nvSpPr>
        <p:spPr>
          <a:xfrm>
            <a:off x="5199016" y="3875315"/>
            <a:ext cx="3631475" cy="646331"/>
          </a:xfrm>
          <a:prstGeom prst="rect">
            <a:avLst/>
          </a:prstGeom>
          <a:noFill/>
        </p:spPr>
        <p:txBody>
          <a:bodyPr wrap="square" rtlCol="0">
            <a:spAutoFit/>
          </a:bodyPr>
          <a:lstStyle/>
          <a:p>
            <a:r>
              <a:rPr lang="en-US" sz="3600" dirty="0">
                <a:solidFill>
                  <a:schemeClr val="accent4">
                    <a:lumMod val="20000"/>
                    <a:lumOff val="80000"/>
                  </a:schemeClr>
                </a:solidFill>
              </a:rPr>
              <a:t>Matthew 5:1-10</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2DBBB-C133-B8BB-BD2F-379190F838A5}"/>
              </a:ext>
            </a:extLst>
          </p:cNvPr>
          <p:cNvSpPr>
            <a:spLocks noGrp="1"/>
          </p:cNvSpPr>
          <p:nvPr>
            <p:ph type="title"/>
          </p:nvPr>
        </p:nvSpPr>
        <p:spPr>
          <a:xfrm>
            <a:off x="311700" y="128994"/>
            <a:ext cx="8520600" cy="4833257"/>
          </a:xfrm>
        </p:spPr>
        <p:txBody>
          <a:bodyPr anchor="t">
            <a:noAutofit/>
          </a:bodyPr>
          <a:lstStyle/>
          <a:p>
            <a:pPr algn="just">
              <a:lnSpc>
                <a:spcPct val="90000"/>
              </a:lnSpc>
            </a:pPr>
            <a:r>
              <a:rPr lang="en-US" sz="2700" dirty="0">
                <a:solidFill>
                  <a:schemeClr val="accent6">
                    <a:lumMod val="60000"/>
                    <a:lumOff val="40000"/>
                  </a:schemeClr>
                </a:solidFill>
                <a:latin typeface="Aptos" panose="020B0004020202020204" pitchFamily="34" charset="0"/>
              </a:rPr>
              <a:t>      "We hold these truths to be self-evident, that </a:t>
            </a:r>
            <a:r>
              <a:rPr lang="en-US" sz="2700" b="1" dirty="0">
                <a:solidFill>
                  <a:schemeClr val="accent6"/>
                </a:solidFill>
                <a:latin typeface="Aptos" panose="020B0004020202020204" pitchFamily="34" charset="0"/>
              </a:rPr>
              <a:t>all men are created equal</a:t>
            </a:r>
            <a:r>
              <a:rPr lang="en-US" sz="2700" dirty="0">
                <a:solidFill>
                  <a:schemeClr val="accent6">
                    <a:lumMod val="60000"/>
                    <a:lumOff val="40000"/>
                  </a:schemeClr>
                </a:solidFill>
                <a:latin typeface="Aptos" panose="020B0004020202020204" pitchFamily="34" charset="0"/>
              </a:rPr>
              <a:t>, that </a:t>
            </a:r>
            <a:r>
              <a:rPr lang="en-US" sz="2700" b="1" dirty="0">
                <a:solidFill>
                  <a:schemeClr val="accent6"/>
                </a:solidFill>
                <a:latin typeface="Aptos" panose="020B0004020202020204" pitchFamily="34" charset="0"/>
              </a:rPr>
              <a:t>they are endowed by their Creator with certain unalienable Rights</a:t>
            </a:r>
            <a:r>
              <a:rPr lang="en-US" sz="2700" dirty="0">
                <a:solidFill>
                  <a:schemeClr val="accent6">
                    <a:lumMod val="60000"/>
                    <a:lumOff val="40000"/>
                  </a:schemeClr>
                </a:solidFill>
                <a:latin typeface="Aptos" panose="020B0004020202020204" pitchFamily="34" charset="0"/>
              </a:rPr>
              <a:t>, that among these are </a:t>
            </a:r>
            <a:r>
              <a:rPr lang="en-US" sz="2700" b="1" dirty="0">
                <a:solidFill>
                  <a:schemeClr val="accent6"/>
                </a:solidFill>
                <a:latin typeface="Aptos" panose="020B0004020202020204" pitchFamily="34" charset="0"/>
              </a:rPr>
              <a:t>Life, Liberty and the pursuit of Happiness</a:t>
            </a:r>
            <a:r>
              <a:rPr lang="en-US" sz="2700" dirty="0">
                <a:solidFill>
                  <a:schemeClr val="accent6">
                    <a:lumMod val="60000"/>
                    <a:lumOff val="40000"/>
                  </a:schemeClr>
                </a:solidFill>
                <a:latin typeface="Aptos" panose="020B0004020202020204" pitchFamily="34" charset="0"/>
              </a:rPr>
              <a:t>.--That to secure these rights, </a:t>
            </a:r>
            <a:r>
              <a:rPr lang="en-US" sz="2700" b="1" dirty="0">
                <a:solidFill>
                  <a:schemeClr val="accent6"/>
                </a:solidFill>
                <a:latin typeface="Aptos" panose="020B0004020202020204" pitchFamily="34" charset="0"/>
              </a:rPr>
              <a:t>Governments are instituted among Men, deriving their just powers from the consent of the governed</a:t>
            </a:r>
            <a:r>
              <a:rPr lang="en-US" sz="2700" dirty="0">
                <a:solidFill>
                  <a:schemeClr val="accent6">
                    <a:lumMod val="60000"/>
                    <a:lumOff val="40000"/>
                  </a:schemeClr>
                </a:solidFill>
                <a:latin typeface="Aptos" panose="020B0004020202020204" pitchFamily="34" charset="0"/>
              </a:rPr>
              <a:t>, --That whenever any Form of Government becomes destructive of these ends, </a:t>
            </a:r>
            <a:r>
              <a:rPr lang="en-US" sz="2700" b="1" dirty="0">
                <a:solidFill>
                  <a:schemeClr val="accent6"/>
                </a:solidFill>
                <a:latin typeface="Aptos" panose="020B0004020202020204" pitchFamily="34" charset="0"/>
              </a:rPr>
              <a:t>it is the Right of the People to alter or to abolish it, and to institute new Government</a:t>
            </a:r>
            <a:r>
              <a:rPr lang="en-US" sz="2700" dirty="0">
                <a:solidFill>
                  <a:schemeClr val="accent6">
                    <a:lumMod val="60000"/>
                    <a:lumOff val="40000"/>
                  </a:schemeClr>
                </a:solidFill>
                <a:latin typeface="Aptos" panose="020B0004020202020204" pitchFamily="34" charset="0"/>
              </a:rPr>
              <a:t>, laying its foundation on such principles and organizing its powers in such form, as to them shall seem most likely to effect their Safety and Happiness."</a:t>
            </a:r>
          </a:p>
        </p:txBody>
      </p:sp>
    </p:spTree>
    <p:extLst>
      <p:ext uri="{BB962C8B-B14F-4D97-AF65-F5344CB8AC3E}">
        <p14:creationId xmlns:p14="http://schemas.microsoft.com/office/powerpoint/2010/main" val="39036637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9"/>
        <p:cNvGrpSpPr/>
        <p:nvPr/>
      </p:nvGrpSpPr>
      <p:grpSpPr>
        <a:xfrm>
          <a:off x="0" y="0"/>
          <a:ext cx="0" cy="0"/>
          <a:chOff x="0" y="0"/>
          <a:chExt cx="0" cy="0"/>
        </a:xfrm>
      </p:grpSpPr>
      <p:sp>
        <p:nvSpPr>
          <p:cNvPr id="63" name="Google Shape;63;p14"/>
          <p:cNvSpPr txBox="1"/>
          <p:nvPr/>
        </p:nvSpPr>
        <p:spPr>
          <a:xfrm>
            <a:off x="62100" y="4225675"/>
            <a:ext cx="3913800" cy="8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solidFill>
                <a:schemeClr val="dk1"/>
              </a:solidFill>
            </a:endParaRPr>
          </a:p>
        </p:txBody>
      </p:sp>
      <p:sp>
        <p:nvSpPr>
          <p:cNvPr id="64" name="Google Shape;64;p14"/>
          <p:cNvSpPr txBox="1"/>
          <p:nvPr/>
        </p:nvSpPr>
        <p:spPr>
          <a:xfrm>
            <a:off x="4770325" y="4189975"/>
            <a:ext cx="3693000" cy="90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dirty="0">
              <a:solidFill>
                <a:schemeClr val="dk1"/>
              </a:solidFill>
            </a:endParaRPr>
          </a:p>
        </p:txBody>
      </p:sp>
      <p:sp>
        <p:nvSpPr>
          <p:cNvPr id="2" name="Title 1">
            <a:extLst>
              <a:ext uri="{FF2B5EF4-FFF2-40B4-BE49-F238E27FC236}">
                <a16:creationId xmlns:a16="http://schemas.microsoft.com/office/drawing/2014/main" id="{7BCE0B9E-15C9-CF4C-AFD3-C51CE7FB8FAA}"/>
              </a:ext>
            </a:extLst>
          </p:cNvPr>
          <p:cNvSpPr>
            <a:spLocks noGrp="1"/>
          </p:cNvSpPr>
          <p:nvPr>
            <p:ph type="title"/>
          </p:nvPr>
        </p:nvSpPr>
        <p:spPr>
          <a:xfrm>
            <a:off x="311700" y="0"/>
            <a:ext cx="8520600" cy="902100"/>
          </a:xfrm>
        </p:spPr>
        <p:txBody>
          <a:bodyPr>
            <a:noAutofit/>
          </a:bodyPr>
          <a:lstStyle/>
          <a:p>
            <a:pPr algn="ctr"/>
            <a:r>
              <a:rPr lang="en" sz="4800" dirty="0">
                <a:solidFill>
                  <a:schemeClr val="accent4">
                    <a:lumMod val="20000"/>
                    <a:lumOff val="80000"/>
                  </a:schemeClr>
                </a:solidFill>
                <a:latin typeface="Edwardian Script ITC" panose="030303020407070D0804" pitchFamily="66" charset="0"/>
              </a:rPr>
              <a:t>The</a:t>
            </a:r>
            <a:r>
              <a:rPr lang="en" sz="4800" dirty="0">
                <a:solidFill>
                  <a:schemeClr val="accent4">
                    <a:lumMod val="20000"/>
                    <a:lumOff val="80000"/>
                  </a:schemeClr>
                </a:solidFill>
                <a:latin typeface="Bebas Neue" panose="020B0606020202050201" pitchFamily="34" charset="0"/>
              </a:rPr>
              <a:t>  Beatitudes</a:t>
            </a:r>
            <a:endParaRPr lang="en-US" sz="4800" dirty="0">
              <a:solidFill>
                <a:schemeClr val="accent4">
                  <a:lumMod val="20000"/>
                  <a:lumOff val="80000"/>
                </a:schemeClr>
              </a:solidFill>
              <a:latin typeface="Bebas Neue" panose="020B0606020202050201" pitchFamily="34" charset="0"/>
            </a:endParaRPr>
          </a:p>
        </p:txBody>
      </p:sp>
      <p:sp>
        <p:nvSpPr>
          <p:cNvPr id="3" name="Text Placeholder 2">
            <a:extLst>
              <a:ext uri="{FF2B5EF4-FFF2-40B4-BE49-F238E27FC236}">
                <a16:creationId xmlns:a16="http://schemas.microsoft.com/office/drawing/2014/main" id="{880AC6BE-2E5A-CC7F-EEF8-E983C6DA754F}"/>
              </a:ext>
            </a:extLst>
          </p:cNvPr>
          <p:cNvSpPr>
            <a:spLocks noGrp="1"/>
          </p:cNvSpPr>
          <p:nvPr>
            <p:ph type="body" idx="1"/>
          </p:nvPr>
        </p:nvSpPr>
        <p:spPr>
          <a:xfrm>
            <a:off x="221950" y="818605"/>
            <a:ext cx="4236676" cy="4273469"/>
          </a:xfrm>
        </p:spPr>
        <p:txBody>
          <a:bodyPr>
            <a:normAutofit fontScale="92500"/>
          </a:bodyPr>
          <a:lstStyle/>
          <a:p>
            <a:pPr marL="0" indent="0" algn="ctr">
              <a:lnSpc>
                <a:spcPct val="90000"/>
              </a:lnSpc>
              <a:buNone/>
            </a:pPr>
            <a:r>
              <a:rPr lang="en-US" sz="3600" b="1" dirty="0">
                <a:solidFill>
                  <a:schemeClr val="accent6">
                    <a:lumMod val="60000"/>
                    <a:lumOff val="40000"/>
                  </a:schemeClr>
                </a:solidFill>
                <a:effectLst>
                  <a:outerShdw blurRad="38100" dist="38100" dir="2700000" algn="tl">
                    <a:srgbClr val="000000">
                      <a:alpha val="43137"/>
                    </a:srgbClr>
                  </a:outerShdw>
                </a:effectLst>
                <a:latin typeface="Aptos" panose="020B0004020202020204" pitchFamily="34" charset="0"/>
              </a:rPr>
              <a:t>The Poor in Spirit (3) </a:t>
            </a:r>
          </a:p>
          <a:p>
            <a:pPr marL="0" indent="0" algn="ctr">
              <a:lnSpc>
                <a:spcPct val="90000"/>
              </a:lnSpc>
              <a:buNone/>
            </a:pPr>
            <a:r>
              <a:rPr lang="en-US" sz="3200" dirty="0">
                <a:solidFill>
                  <a:schemeClr val="accent4">
                    <a:lumMod val="20000"/>
                    <a:lumOff val="80000"/>
                  </a:schemeClr>
                </a:solidFill>
                <a:latin typeface="Aptos" panose="020B0004020202020204" pitchFamily="34" charset="0"/>
              </a:rPr>
              <a:t>Revelation 3:17-19</a:t>
            </a:r>
          </a:p>
          <a:p>
            <a:pPr marL="0" indent="0" algn="ctr">
              <a:lnSpc>
                <a:spcPct val="90000"/>
              </a:lnSpc>
              <a:buNone/>
            </a:pPr>
            <a:r>
              <a:rPr lang="en-US" sz="3600" b="1" dirty="0">
                <a:solidFill>
                  <a:schemeClr val="accent6">
                    <a:lumMod val="60000"/>
                    <a:lumOff val="40000"/>
                  </a:schemeClr>
                </a:solidFill>
                <a:effectLst>
                  <a:outerShdw blurRad="38100" dist="38100" dir="2700000" algn="tl">
                    <a:srgbClr val="000000">
                      <a:alpha val="43137"/>
                    </a:srgbClr>
                  </a:outerShdw>
                </a:effectLst>
                <a:latin typeface="Aptos" panose="020B0004020202020204" pitchFamily="34" charset="0"/>
              </a:rPr>
              <a:t>Those Who Mourn (4)</a:t>
            </a:r>
          </a:p>
          <a:p>
            <a:pPr marL="0" indent="0" algn="ctr">
              <a:lnSpc>
                <a:spcPct val="90000"/>
              </a:lnSpc>
              <a:buNone/>
            </a:pPr>
            <a:r>
              <a:rPr lang="en-US" sz="3200" dirty="0">
                <a:solidFill>
                  <a:schemeClr val="accent4">
                    <a:lumMod val="20000"/>
                    <a:lumOff val="80000"/>
                  </a:schemeClr>
                </a:solidFill>
                <a:latin typeface="Aptos" panose="020B0004020202020204" pitchFamily="34" charset="0"/>
              </a:rPr>
              <a:t>2 Corinthians 7:9-10</a:t>
            </a:r>
          </a:p>
          <a:p>
            <a:pPr marL="0" indent="0" algn="ctr">
              <a:lnSpc>
                <a:spcPct val="90000"/>
              </a:lnSpc>
              <a:buNone/>
            </a:pPr>
            <a:r>
              <a:rPr lang="en-US" sz="3600" b="1" dirty="0">
                <a:solidFill>
                  <a:schemeClr val="accent6">
                    <a:lumMod val="60000"/>
                    <a:lumOff val="40000"/>
                  </a:schemeClr>
                </a:solidFill>
                <a:effectLst>
                  <a:outerShdw blurRad="38100" dist="38100" dir="2700000" algn="tl">
                    <a:srgbClr val="000000">
                      <a:alpha val="43137"/>
                    </a:srgbClr>
                  </a:outerShdw>
                </a:effectLst>
                <a:latin typeface="Aptos" panose="020B0004020202020204" pitchFamily="34" charset="0"/>
              </a:rPr>
              <a:t>The Meek (5)</a:t>
            </a:r>
          </a:p>
          <a:p>
            <a:pPr marL="0" indent="0" algn="ctr">
              <a:lnSpc>
                <a:spcPct val="90000"/>
              </a:lnSpc>
              <a:buNone/>
            </a:pPr>
            <a:r>
              <a:rPr lang="en-US" sz="3200" dirty="0">
                <a:solidFill>
                  <a:schemeClr val="accent4">
                    <a:lumMod val="20000"/>
                    <a:lumOff val="80000"/>
                  </a:schemeClr>
                </a:solidFill>
                <a:latin typeface="Aptos" panose="020B0004020202020204" pitchFamily="34" charset="0"/>
              </a:rPr>
              <a:t>Psalm 37:11</a:t>
            </a:r>
          </a:p>
          <a:p>
            <a:pPr marL="0" indent="0" algn="ctr">
              <a:lnSpc>
                <a:spcPct val="90000"/>
              </a:lnSpc>
              <a:buNone/>
            </a:pPr>
            <a:r>
              <a:rPr lang="en-US" sz="3600" b="1" dirty="0">
                <a:solidFill>
                  <a:schemeClr val="accent6">
                    <a:lumMod val="60000"/>
                    <a:lumOff val="40000"/>
                  </a:schemeClr>
                </a:solidFill>
                <a:effectLst>
                  <a:outerShdw blurRad="38100" dist="38100" dir="2700000" algn="tl">
                    <a:srgbClr val="000000">
                      <a:alpha val="43137"/>
                    </a:srgbClr>
                  </a:outerShdw>
                </a:effectLst>
                <a:latin typeface="Aptos" panose="020B0004020202020204" pitchFamily="34" charset="0"/>
              </a:rPr>
              <a:t>Seek Righteousness (6)</a:t>
            </a:r>
          </a:p>
          <a:p>
            <a:pPr marL="0" indent="0" algn="ctr">
              <a:lnSpc>
                <a:spcPct val="90000"/>
              </a:lnSpc>
              <a:buNone/>
            </a:pPr>
            <a:r>
              <a:rPr lang="en-US" sz="3200" dirty="0">
                <a:solidFill>
                  <a:schemeClr val="accent4">
                    <a:lumMod val="20000"/>
                    <a:lumOff val="80000"/>
                  </a:schemeClr>
                </a:solidFill>
                <a:latin typeface="Aptos" panose="020B0004020202020204" pitchFamily="34" charset="0"/>
              </a:rPr>
              <a:t>Isaiah 55:1</a:t>
            </a:r>
          </a:p>
          <a:p>
            <a:pPr lvl="0"/>
            <a:endParaRPr lang="en-US" dirty="0">
              <a:solidFill>
                <a:schemeClr val="dk1"/>
              </a:solidFill>
            </a:endParaRPr>
          </a:p>
          <a:p>
            <a:endParaRPr lang="en-US" dirty="0"/>
          </a:p>
        </p:txBody>
      </p:sp>
      <p:sp>
        <p:nvSpPr>
          <p:cNvPr id="4" name="Text Placeholder 3">
            <a:extLst>
              <a:ext uri="{FF2B5EF4-FFF2-40B4-BE49-F238E27FC236}">
                <a16:creationId xmlns:a16="http://schemas.microsoft.com/office/drawing/2014/main" id="{C6046FF7-11FD-E109-0F79-57816CC82794}"/>
              </a:ext>
            </a:extLst>
          </p:cNvPr>
          <p:cNvSpPr>
            <a:spLocks noGrp="1"/>
          </p:cNvSpPr>
          <p:nvPr>
            <p:ph type="body" idx="2"/>
          </p:nvPr>
        </p:nvSpPr>
        <p:spPr>
          <a:xfrm>
            <a:off x="4702629" y="818605"/>
            <a:ext cx="4441371" cy="4237770"/>
          </a:xfrm>
        </p:spPr>
        <p:txBody>
          <a:bodyPr>
            <a:normAutofit/>
          </a:bodyPr>
          <a:lstStyle/>
          <a:p>
            <a:pPr marL="0" indent="0" algn="ctr">
              <a:lnSpc>
                <a:spcPct val="90000"/>
              </a:lnSpc>
              <a:buNone/>
            </a:pPr>
            <a:r>
              <a:rPr lang="en-US" sz="3300" b="1" dirty="0">
                <a:solidFill>
                  <a:schemeClr val="accent6">
                    <a:lumMod val="60000"/>
                    <a:lumOff val="40000"/>
                  </a:schemeClr>
                </a:solidFill>
                <a:effectLst>
                  <a:outerShdw blurRad="38100" dist="38100" dir="2700000" algn="tl">
                    <a:srgbClr val="000000">
                      <a:alpha val="43137"/>
                    </a:srgbClr>
                  </a:outerShdw>
                </a:effectLst>
                <a:latin typeface="Aptos" panose="020B0004020202020204" pitchFamily="34" charset="0"/>
              </a:rPr>
              <a:t>The Merciful (7)</a:t>
            </a:r>
          </a:p>
          <a:p>
            <a:pPr marL="0" indent="0" algn="ctr">
              <a:lnSpc>
                <a:spcPct val="90000"/>
              </a:lnSpc>
              <a:buNone/>
            </a:pPr>
            <a:r>
              <a:rPr lang="en-US" sz="3000" dirty="0">
                <a:solidFill>
                  <a:schemeClr val="accent4">
                    <a:lumMod val="20000"/>
                    <a:lumOff val="80000"/>
                  </a:schemeClr>
                </a:solidFill>
                <a:latin typeface="Aptos" panose="020B0004020202020204" pitchFamily="34" charset="0"/>
              </a:rPr>
              <a:t>Matthew 6:12, 14-15</a:t>
            </a:r>
          </a:p>
          <a:p>
            <a:pPr marL="0" indent="0" algn="ctr">
              <a:lnSpc>
                <a:spcPct val="90000"/>
              </a:lnSpc>
              <a:buNone/>
            </a:pPr>
            <a:r>
              <a:rPr lang="en-US" sz="3300" b="1" dirty="0">
                <a:solidFill>
                  <a:schemeClr val="accent6">
                    <a:lumMod val="60000"/>
                    <a:lumOff val="40000"/>
                  </a:schemeClr>
                </a:solidFill>
                <a:effectLst>
                  <a:outerShdw blurRad="38100" dist="38100" dir="2700000" algn="tl">
                    <a:srgbClr val="000000">
                      <a:alpha val="43137"/>
                    </a:srgbClr>
                  </a:outerShdw>
                </a:effectLst>
                <a:latin typeface="Aptos" panose="020B0004020202020204" pitchFamily="34" charset="0"/>
              </a:rPr>
              <a:t>The Pure in heart (8)</a:t>
            </a:r>
          </a:p>
          <a:p>
            <a:pPr marL="0" indent="0" algn="ctr">
              <a:lnSpc>
                <a:spcPct val="90000"/>
              </a:lnSpc>
              <a:buNone/>
            </a:pPr>
            <a:r>
              <a:rPr lang="en-US" sz="3000" dirty="0">
                <a:solidFill>
                  <a:schemeClr val="accent4">
                    <a:lumMod val="20000"/>
                    <a:lumOff val="80000"/>
                  </a:schemeClr>
                </a:solidFill>
                <a:latin typeface="Aptos" panose="020B0004020202020204" pitchFamily="34" charset="0"/>
              </a:rPr>
              <a:t>Psalm 24:3-4</a:t>
            </a:r>
          </a:p>
          <a:p>
            <a:pPr marL="0" indent="0" algn="ctr">
              <a:lnSpc>
                <a:spcPct val="90000"/>
              </a:lnSpc>
              <a:buNone/>
            </a:pPr>
            <a:r>
              <a:rPr lang="en-US" sz="3300" b="1" dirty="0">
                <a:solidFill>
                  <a:schemeClr val="accent6">
                    <a:lumMod val="60000"/>
                    <a:lumOff val="40000"/>
                  </a:schemeClr>
                </a:solidFill>
                <a:effectLst>
                  <a:outerShdw blurRad="38100" dist="38100" dir="2700000" algn="tl">
                    <a:srgbClr val="000000">
                      <a:alpha val="43137"/>
                    </a:srgbClr>
                  </a:outerShdw>
                </a:effectLst>
                <a:latin typeface="Aptos" panose="020B0004020202020204" pitchFamily="34" charset="0"/>
              </a:rPr>
              <a:t>The Peacemakers (9)</a:t>
            </a:r>
          </a:p>
          <a:p>
            <a:pPr marL="0" indent="0" algn="ctr">
              <a:lnSpc>
                <a:spcPct val="90000"/>
              </a:lnSpc>
              <a:buNone/>
            </a:pPr>
            <a:r>
              <a:rPr lang="en-US" sz="3000" dirty="0">
                <a:solidFill>
                  <a:schemeClr val="accent4">
                    <a:lumMod val="20000"/>
                    <a:lumOff val="80000"/>
                  </a:schemeClr>
                </a:solidFill>
                <a:latin typeface="Aptos" panose="020B0004020202020204" pitchFamily="34" charset="0"/>
              </a:rPr>
              <a:t>James 4:1-2</a:t>
            </a:r>
          </a:p>
          <a:p>
            <a:pPr marL="0" indent="0" algn="ctr">
              <a:lnSpc>
                <a:spcPct val="90000"/>
              </a:lnSpc>
              <a:buNone/>
            </a:pPr>
            <a:r>
              <a:rPr lang="en-US" sz="3000" dirty="0">
                <a:solidFill>
                  <a:schemeClr val="accent4">
                    <a:lumMod val="20000"/>
                    <a:lumOff val="80000"/>
                  </a:schemeClr>
                </a:solidFill>
                <a:latin typeface="Aptos" panose="020B0004020202020204" pitchFamily="34" charset="0"/>
              </a:rPr>
              <a:t>Romans 12:18</a:t>
            </a:r>
          </a:p>
          <a:p>
            <a:pPr marL="0" indent="0" algn="ctr">
              <a:lnSpc>
                <a:spcPct val="90000"/>
              </a:lnSpc>
              <a:buNone/>
            </a:pPr>
            <a:r>
              <a:rPr lang="en-US" sz="3300" b="1" dirty="0">
                <a:solidFill>
                  <a:schemeClr val="accent6">
                    <a:lumMod val="60000"/>
                    <a:lumOff val="40000"/>
                  </a:schemeClr>
                </a:solidFill>
                <a:effectLst>
                  <a:outerShdw blurRad="38100" dist="38100" dir="2700000" algn="tl">
                    <a:srgbClr val="000000">
                      <a:alpha val="43137"/>
                    </a:srgbClr>
                  </a:outerShdw>
                </a:effectLst>
                <a:latin typeface="Aptos" panose="020B0004020202020204" pitchFamily="34" charset="0"/>
              </a:rPr>
              <a:t>Those Persecuted (10)</a:t>
            </a:r>
          </a:p>
          <a:p>
            <a:pPr marL="0" indent="0" algn="ctr">
              <a:lnSpc>
                <a:spcPct val="90000"/>
              </a:lnSpc>
              <a:buNone/>
            </a:pPr>
            <a:r>
              <a:rPr lang="en-US" sz="3000" b="1" dirty="0">
                <a:solidFill>
                  <a:schemeClr val="accent6">
                    <a:lumMod val="60000"/>
                    <a:lumOff val="40000"/>
                  </a:schemeClr>
                </a:solidFill>
                <a:latin typeface="Aptos" panose="020B0004020202020204" pitchFamily="34" charset="0"/>
              </a:rPr>
              <a:t> (12) </a:t>
            </a:r>
            <a:r>
              <a:rPr lang="en-US" sz="3000" dirty="0">
                <a:solidFill>
                  <a:schemeClr val="accent4">
                    <a:lumMod val="20000"/>
                    <a:lumOff val="80000"/>
                  </a:schemeClr>
                </a:solidFill>
                <a:latin typeface="Aptos" panose="020B0004020202020204" pitchFamily="34" charset="0"/>
              </a:rPr>
              <a:t>Jeremiah 9:1-8</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fade">
                                      <p:cBhvr>
                                        <p:cTn id="55" dur="500"/>
                                        <p:tgtEl>
                                          <p:spTgt spid="4">
                                            <p:txEl>
                                              <p:pRg st="0" end="0"/>
                                            </p:txEl>
                                          </p:spTgt>
                                        </p:tgtEl>
                                      </p:cBhvr>
                                    </p:animEffect>
                                    <p:anim calcmode="lin" valueType="num">
                                      <p:cBhvr>
                                        <p:cTn id="5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4">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500"/>
                                        <p:tgtEl>
                                          <p:spTgt spid="4">
                                            <p:txEl>
                                              <p:pRg st="1" end="1"/>
                                            </p:txEl>
                                          </p:spTgt>
                                        </p:tgtEl>
                                      </p:cBhvr>
                                    </p:animEffect>
                                    <p:anim calcmode="lin" valueType="num">
                                      <p:cBhvr>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fade">
                                      <p:cBhvr>
                                        <p:cTn id="67" dur="500"/>
                                        <p:tgtEl>
                                          <p:spTgt spid="4">
                                            <p:txEl>
                                              <p:pRg st="2" end="2"/>
                                            </p:txEl>
                                          </p:spTgt>
                                        </p:tgtEl>
                                      </p:cBhvr>
                                    </p:animEffect>
                                    <p:anim calcmode="lin" valueType="num">
                                      <p:cBhvr>
                                        <p:cTn id="6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9" dur="500" fill="hold"/>
                                        <p:tgtEl>
                                          <p:spTgt spid="4">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fade">
                                      <p:cBhvr>
                                        <p:cTn id="72" dur="500"/>
                                        <p:tgtEl>
                                          <p:spTgt spid="4">
                                            <p:txEl>
                                              <p:pRg st="3" end="3"/>
                                            </p:txEl>
                                          </p:spTgt>
                                        </p:tgtEl>
                                      </p:cBhvr>
                                    </p:animEffect>
                                    <p:anim calcmode="lin" valueType="num">
                                      <p:cBhvr>
                                        <p:cTn id="7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fade">
                                      <p:cBhvr>
                                        <p:cTn id="79" dur="500"/>
                                        <p:tgtEl>
                                          <p:spTgt spid="4">
                                            <p:txEl>
                                              <p:pRg st="4" end="4"/>
                                            </p:txEl>
                                          </p:spTgt>
                                        </p:tgtEl>
                                      </p:cBhvr>
                                    </p:animEffect>
                                    <p:anim calcmode="lin" valueType="num">
                                      <p:cBhvr>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1" dur="500" fill="hold"/>
                                        <p:tgtEl>
                                          <p:spTgt spid="4">
                                            <p:txEl>
                                              <p:pRg st="4" end="4"/>
                                            </p:txEl>
                                          </p:spTgt>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fade">
                                      <p:cBhvr>
                                        <p:cTn id="84" dur="500"/>
                                        <p:tgtEl>
                                          <p:spTgt spid="4">
                                            <p:txEl>
                                              <p:pRg st="5" end="5"/>
                                            </p:txEl>
                                          </p:spTgt>
                                        </p:tgtEl>
                                      </p:cBhvr>
                                    </p:animEffect>
                                    <p:anim calcmode="lin" valueType="num">
                                      <p:cBhvr>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6" dur="500" fill="hold"/>
                                        <p:tgtEl>
                                          <p:spTgt spid="4">
                                            <p:txEl>
                                              <p:pRg st="5" end="5"/>
                                            </p:txEl>
                                          </p:spTgt>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animEffect transition="in" filter="fade">
                                      <p:cBhvr>
                                        <p:cTn id="89" dur="500"/>
                                        <p:tgtEl>
                                          <p:spTgt spid="4">
                                            <p:txEl>
                                              <p:pRg st="6" end="6"/>
                                            </p:txEl>
                                          </p:spTgt>
                                        </p:tgtEl>
                                      </p:cBhvr>
                                    </p:animEffect>
                                    <p:anim calcmode="lin" valueType="num">
                                      <p:cBhvr>
                                        <p:cTn id="9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1"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
                                            <p:txEl>
                                              <p:pRg st="7" end="7"/>
                                            </p:txEl>
                                          </p:spTgt>
                                        </p:tgtEl>
                                        <p:attrNameLst>
                                          <p:attrName>style.visibility</p:attrName>
                                        </p:attrNameLst>
                                      </p:cBhvr>
                                      <p:to>
                                        <p:strVal val="visible"/>
                                      </p:to>
                                    </p:set>
                                    <p:animEffect transition="in" filter="fade">
                                      <p:cBhvr>
                                        <p:cTn id="96" dur="500"/>
                                        <p:tgtEl>
                                          <p:spTgt spid="4">
                                            <p:txEl>
                                              <p:pRg st="7" end="7"/>
                                            </p:txEl>
                                          </p:spTgt>
                                        </p:tgtEl>
                                      </p:cBhvr>
                                    </p:animEffect>
                                    <p:anim calcmode="lin" valueType="num">
                                      <p:cBhvr>
                                        <p:cTn id="9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8" dur="500" fill="hold"/>
                                        <p:tgtEl>
                                          <p:spTgt spid="4">
                                            <p:txEl>
                                              <p:pRg st="7" end="7"/>
                                            </p:tx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
                                            <p:txEl>
                                              <p:pRg st="8" end="8"/>
                                            </p:txEl>
                                          </p:spTgt>
                                        </p:tgtEl>
                                        <p:attrNameLst>
                                          <p:attrName>style.visibility</p:attrName>
                                        </p:attrNameLst>
                                      </p:cBhvr>
                                      <p:to>
                                        <p:strVal val="visible"/>
                                      </p:to>
                                    </p:set>
                                    <p:animEffect transition="in" filter="fade">
                                      <p:cBhvr>
                                        <p:cTn id="101" dur="500"/>
                                        <p:tgtEl>
                                          <p:spTgt spid="4">
                                            <p:txEl>
                                              <p:pRg st="8" end="8"/>
                                            </p:txEl>
                                          </p:spTgt>
                                        </p:tgtEl>
                                      </p:cBhvr>
                                    </p:animEffect>
                                    <p:anim calcmode="lin" valueType="num">
                                      <p:cBhvr>
                                        <p:cTn id="10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3"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2"/>
        <p:cNvGrpSpPr/>
        <p:nvPr/>
      </p:nvGrpSpPr>
      <p:grpSpPr>
        <a:xfrm>
          <a:off x="0" y="0"/>
          <a:ext cx="0" cy="0"/>
          <a:chOff x="0" y="0"/>
          <a:chExt cx="0" cy="0"/>
        </a:xfrm>
      </p:grpSpPr>
      <p:sp>
        <p:nvSpPr>
          <p:cNvPr id="73" name="Google Shape;73;p15"/>
          <p:cNvSpPr txBox="1">
            <a:spLocks noGrp="1"/>
          </p:cNvSpPr>
          <p:nvPr>
            <p:ph type="body" idx="1"/>
          </p:nvPr>
        </p:nvSpPr>
        <p:spPr>
          <a:xfrm>
            <a:off x="4657276" y="1100174"/>
            <a:ext cx="4242883" cy="3837585"/>
          </a:xfrm>
          <a:prstGeom prst="rect">
            <a:avLst/>
          </a:prstGeom>
        </p:spPr>
        <p:txBody>
          <a:bodyPr spcFirstLastPara="1" wrap="square" lIns="91425" tIns="91425" rIns="91425" bIns="91425" anchor="t" anchorCtr="0">
            <a:noAutofit/>
          </a:bodyPr>
          <a:lstStyle/>
          <a:p>
            <a:pPr marL="114300" indent="0" algn="ctr">
              <a:lnSpc>
                <a:spcPct val="100000"/>
              </a:lnSpc>
              <a:buNone/>
            </a:pPr>
            <a:r>
              <a:rPr lang="en-US" sz="3800" b="1" dirty="0">
                <a:solidFill>
                  <a:schemeClr val="accent6">
                    <a:lumMod val="60000"/>
                    <a:lumOff val="40000"/>
                  </a:schemeClr>
                </a:solidFill>
                <a:latin typeface="Aptos" panose="020B0004020202020204" pitchFamily="34" charset="0"/>
              </a:rPr>
              <a:t>These are planks in the platform of Christ's Kingdom!</a:t>
            </a:r>
            <a:endParaRPr lang="en-US" sz="1100" b="1" dirty="0">
              <a:solidFill>
                <a:schemeClr val="accent6">
                  <a:lumMod val="60000"/>
                  <a:lumOff val="40000"/>
                </a:schemeClr>
              </a:solidFill>
              <a:latin typeface="Aptos" panose="020B0004020202020204" pitchFamily="34" charset="0"/>
            </a:endParaRPr>
          </a:p>
          <a:p>
            <a:pPr marL="114300" indent="0" algn="ctr">
              <a:lnSpc>
                <a:spcPct val="100000"/>
              </a:lnSpc>
              <a:buNone/>
            </a:pPr>
            <a:endParaRPr lang="en-US" sz="2400" b="1" dirty="0">
              <a:solidFill>
                <a:schemeClr val="accent6">
                  <a:lumMod val="60000"/>
                  <a:lumOff val="40000"/>
                </a:schemeClr>
              </a:solidFill>
              <a:latin typeface="Aptos" panose="020B0004020202020204" pitchFamily="34" charset="0"/>
            </a:endParaRPr>
          </a:p>
          <a:p>
            <a:pPr marL="114300" indent="0" algn="ctr">
              <a:lnSpc>
                <a:spcPct val="100000"/>
              </a:lnSpc>
              <a:buNone/>
            </a:pPr>
            <a:r>
              <a:rPr lang="en-US" sz="3200" dirty="0">
                <a:solidFill>
                  <a:schemeClr val="accent6">
                    <a:lumMod val="20000"/>
                    <a:lumOff val="80000"/>
                  </a:schemeClr>
                </a:solidFill>
                <a:latin typeface="Aptos" panose="020B0004020202020204" pitchFamily="34" charset="0"/>
              </a:rPr>
              <a:t> </a:t>
            </a:r>
            <a:r>
              <a:rPr lang="en-US" sz="3600" dirty="0">
                <a:solidFill>
                  <a:schemeClr val="accent6">
                    <a:lumMod val="20000"/>
                    <a:lumOff val="80000"/>
                  </a:schemeClr>
                </a:solidFill>
                <a:latin typeface="Aptos" panose="020B0004020202020204" pitchFamily="34" charset="0"/>
              </a:rPr>
              <a:t>Are you cultivating them in your life?  </a:t>
            </a:r>
            <a:endParaRPr sz="5400" dirty="0">
              <a:solidFill>
                <a:schemeClr val="accent6">
                  <a:lumMod val="20000"/>
                  <a:lumOff val="80000"/>
                </a:schemeClr>
              </a:solidFill>
              <a:latin typeface="Aptos" panose="020B0004020202020204" pitchFamily="34" charset="0"/>
            </a:endParaRPr>
          </a:p>
        </p:txBody>
      </p:sp>
      <p:sp>
        <p:nvSpPr>
          <p:cNvPr id="74" name="Google Shape;74;p15"/>
          <p:cNvSpPr txBox="1"/>
          <p:nvPr/>
        </p:nvSpPr>
        <p:spPr>
          <a:xfrm>
            <a:off x="5502082" y="69669"/>
            <a:ext cx="2759400" cy="93181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solidFill>
                  <a:schemeClr val="accent4">
                    <a:lumMod val="20000"/>
                    <a:lumOff val="80000"/>
                  </a:schemeClr>
                </a:solidFill>
                <a:latin typeface="Bebas Neue" panose="020B0606020202050201" pitchFamily="34" charset="0"/>
              </a:rPr>
              <a:t>Conclusion</a:t>
            </a:r>
            <a:endParaRPr sz="5400" dirty="0">
              <a:solidFill>
                <a:schemeClr val="accent4">
                  <a:lumMod val="20000"/>
                  <a:lumOff val="80000"/>
                </a:schemeClr>
              </a:solidFill>
              <a:latin typeface="Bebas Neue" panose="020B0606020202050201"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500">
        <p15:prstTrans prst="curtains"/>
      </p:transition>
    </mc:Choice>
    <mc:Fallback>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223</Words>
  <Application>Microsoft Office PowerPoint</Application>
  <PresentationFormat>On-screen Show (16:9)</PresentationFormat>
  <Paragraphs>25</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Edwardian Script ITC</vt:lpstr>
      <vt:lpstr>Aptos</vt:lpstr>
      <vt:lpstr>Bebas Neue</vt:lpstr>
      <vt:lpstr>Simple Light</vt:lpstr>
      <vt:lpstr>The Beatitudes </vt:lpstr>
      <vt:lpstr>      "We hold these truths to be self-evident, that all men are created equal, that they are endowed by their Creator with certain unalienable Rights, that among these are Life, Liberty and the pursuit of Happiness.--That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vt:lpstr>
      <vt:lpstr>The  Beatitudes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Stan Cox</dc:creator>
  <cp:lastModifiedBy>Stan Cox</cp:lastModifiedBy>
  <cp:revision>1</cp:revision>
  <cp:lastPrinted>2026-04-19T02:33:32Z</cp:lastPrinted>
  <dcterms:modified xsi:type="dcterms:W3CDTF">2026-04-19T02:34:21Z</dcterms:modified>
</cp:coreProperties>
</file>