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B49C"/>
    <a:srgbClr val="CBCFB5"/>
    <a:srgbClr val="F7C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23BEA0-9A88-47CA-B2CA-6421730DC4ED}" v="23" dt="2024-08-16T01:41:00.2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5927" autoAdjust="0"/>
  </p:normalViewPr>
  <p:slideViewPr>
    <p:cSldViewPr snapToGrid="0">
      <p:cViewPr varScale="1">
        <p:scale>
          <a:sx n="51" d="100"/>
          <a:sy n="51" d="100"/>
        </p:scale>
        <p:origin x="1829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 Cox" userId="9376f276357bfffd" providerId="LiveId" clId="{7523BEA0-9A88-47CA-B2CA-6421730DC4ED}"/>
    <pc:docChg chg="undo custSel modSld modNotesMaster modHandout">
      <pc:chgData name="Stan Cox" userId="9376f276357bfffd" providerId="LiveId" clId="{7523BEA0-9A88-47CA-B2CA-6421730DC4ED}" dt="2024-08-27T21:07:04.741" v="597" actId="14100"/>
      <pc:docMkLst>
        <pc:docMk/>
      </pc:docMkLst>
      <pc:sldChg chg="modTransition">
        <pc:chgData name="Stan Cox" userId="9376f276357bfffd" providerId="LiveId" clId="{7523BEA0-9A88-47CA-B2CA-6421730DC4ED}" dt="2024-08-15T23:48:40.381" v="0"/>
        <pc:sldMkLst>
          <pc:docMk/>
          <pc:sldMk cId="1672578856" sldId="256"/>
        </pc:sldMkLst>
      </pc:sldChg>
      <pc:sldChg chg="addSp delSp modSp mod modTransition addAnim delAnim modAnim">
        <pc:chgData name="Stan Cox" userId="9376f276357bfffd" providerId="LiveId" clId="{7523BEA0-9A88-47CA-B2CA-6421730DC4ED}" dt="2024-08-27T21:07:04.741" v="597" actId="14100"/>
        <pc:sldMkLst>
          <pc:docMk/>
          <pc:sldMk cId="3670366723" sldId="257"/>
        </pc:sldMkLst>
        <pc:spChg chg="add del mod ord">
          <ac:chgData name="Stan Cox" userId="9376f276357bfffd" providerId="LiveId" clId="{7523BEA0-9A88-47CA-B2CA-6421730DC4ED}" dt="2024-08-27T21:06:55.053" v="594" actId="14100"/>
          <ac:spMkLst>
            <pc:docMk/>
            <pc:sldMk cId="3670366723" sldId="257"/>
            <ac:spMk id="4" creationId="{467B9E7E-7F33-CDC3-61FC-7EA32558BE6E}"/>
          </ac:spMkLst>
        </pc:spChg>
        <pc:spChg chg="add del mod ord">
          <ac:chgData name="Stan Cox" userId="9376f276357bfffd" providerId="LiveId" clId="{7523BEA0-9A88-47CA-B2CA-6421730DC4ED}" dt="2024-08-27T21:06:57.989" v="595" actId="14100"/>
          <ac:spMkLst>
            <pc:docMk/>
            <pc:sldMk cId="3670366723" sldId="257"/>
            <ac:spMk id="5" creationId="{D5E84F68-7C28-B746-1F8B-E6E2E7724E4A}"/>
          </ac:spMkLst>
        </pc:spChg>
        <pc:spChg chg="add del mod ord">
          <ac:chgData name="Stan Cox" userId="9376f276357bfffd" providerId="LiveId" clId="{7523BEA0-9A88-47CA-B2CA-6421730DC4ED}" dt="2024-08-27T21:07:04.741" v="597" actId="14100"/>
          <ac:spMkLst>
            <pc:docMk/>
            <pc:sldMk cId="3670366723" sldId="257"/>
            <ac:spMk id="6" creationId="{44FB3084-0788-19BC-E062-9434E6459215}"/>
          </ac:spMkLst>
        </pc:spChg>
        <pc:spChg chg="add mod">
          <ac:chgData name="Stan Cox" userId="9376f276357bfffd" providerId="LiveId" clId="{7523BEA0-9A88-47CA-B2CA-6421730DC4ED}" dt="2024-08-16T01:26:13.129" v="348" actId="14100"/>
          <ac:spMkLst>
            <pc:docMk/>
            <pc:sldMk cId="3670366723" sldId="257"/>
            <ac:spMk id="7" creationId="{588EA435-8660-31B5-2693-1B4AA41F11C4}"/>
          </ac:spMkLst>
        </pc:spChg>
        <pc:spChg chg="add mod">
          <ac:chgData name="Stan Cox" userId="9376f276357bfffd" providerId="LiveId" clId="{7523BEA0-9A88-47CA-B2CA-6421730DC4ED}" dt="2024-08-16T01:26:00.616" v="343" actId="1037"/>
          <ac:spMkLst>
            <pc:docMk/>
            <pc:sldMk cId="3670366723" sldId="257"/>
            <ac:spMk id="8" creationId="{CC4613CA-9003-95F4-99B7-B41ED116AF23}"/>
          </ac:spMkLst>
        </pc:spChg>
        <pc:spChg chg="add mod">
          <ac:chgData name="Stan Cox" userId="9376f276357bfffd" providerId="LiveId" clId="{7523BEA0-9A88-47CA-B2CA-6421730DC4ED}" dt="2024-08-16T01:29:21.261" v="384" actId="20577"/>
          <ac:spMkLst>
            <pc:docMk/>
            <pc:sldMk cId="3670366723" sldId="257"/>
            <ac:spMk id="9" creationId="{D027E6E6-FC2C-C908-ABD3-03F3ECF8EBB4}"/>
          </ac:spMkLst>
        </pc:spChg>
        <pc:picChg chg="mod">
          <ac:chgData name="Stan Cox" userId="9376f276357bfffd" providerId="LiveId" clId="{7523BEA0-9A88-47CA-B2CA-6421730DC4ED}" dt="2024-08-16T01:18:32.947" v="276" actId="1076"/>
          <ac:picMkLst>
            <pc:docMk/>
            <pc:sldMk cId="3670366723" sldId="257"/>
            <ac:picMk id="3" creationId="{EA5CA1E4-EF72-DB44-6F7D-5487E346588F}"/>
          </ac:picMkLst>
        </pc:picChg>
      </pc:sldChg>
      <pc:sldChg chg="modTransition">
        <pc:chgData name="Stan Cox" userId="9376f276357bfffd" providerId="LiveId" clId="{7523BEA0-9A88-47CA-B2CA-6421730DC4ED}" dt="2024-08-15T23:48:40.381" v="0"/>
        <pc:sldMkLst>
          <pc:docMk/>
          <pc:sldMk cId="598882916" sldId="25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3D89212-4D01-A00C-1B15-1AE9C16F5E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-1" y="1"/>
            <a:ext cx="3884613" cy="8128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r>
              <a:rPr lang="en-US" sz="1600" b="1" dirty="0">
                <a:latin typeface="Felix Titling" panose="04060505060202020A04" pitchFamily="82" charset="0"/>
              </a:rPr>
              <a:t>THE CALL TO GOD’S ETERNAL GLORY</a:t>
            </a:r>
          </a:p>
          <a:p>
            <a:r>
              <a:rPr lang="en-US" dirty="0"/>
              <a:t>1 Peter 5:10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5188F5-958B-4FD1-BF5C-B5170B0172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r>
              <a:rPr lang="en-US" dirty="0"/>
              <a:t>August 18, 2024 @ 9am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19EFE-E44F-B567-8F88-A0492DA605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9428BB-46C5-0386-5DFF-DD3495A8AE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r>
              <a:rPr lang="en-US" dirty="0"/>
              <a:t>  soundteaching.org  </a:t>
            </a:r>
            <a:fld id="{F8399A52-6F9D-4ECB-B107-336B1D720F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491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2A2A253D-CE36-489C-AB4A-BE3745871F79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23B6C77C-8617-4936-A8C5-C4995A066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41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6C77C-8617-4936-A8C5-C4995A0665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35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5B5E5-57C5-C7D2-097E-699E820B94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DAAEF1-B67B-B656-7C22-7B928ECACE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C105C-C697-78AB-E6D2-8302A1B6A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D4EC1-19A3-4D2F-A61D-4D97A6BDA710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D4991-1CAB-B4BD-0486-8EEF95F34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62AAB-91DF-F850-BC22-95F4A2454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4B141-C303-472A-AE32-6CD1FD7C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152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CB32A-C982-403A-9DA3-FF4886151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3844A2-A486-76C9-C452-A39C71DE1F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AA767-ED5C-9212-B434-FD679402C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D4EC1-19A3-4D2F-A61D-4D97A6BDA710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209140-5CA3-06DE-4CCB-D9608F161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BBA2C-D37C-D989-78D5-579C7C214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4B141-C303-472A-AE32-6CD1FD7C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326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C4FB0B-8D27-A7BA-FCF5-CDFFAFFD43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196F4E-B372-4ADE-5D28-9D997C202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5BB22-CF35-94C4-2D33-2CAABD525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D4EC1-19A3-4D2F-A61D-4D97A6BDA710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1AF77-230A-A3BF-3112-683488752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2FCB6-A7EB-2157-5C69-9D18D6878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4B141-C303-472A-AE32-6CD1FD7C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787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229F-D04E-400E-77AE-C4CB2CFC0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205E8-4C0C-5FEA-7FE9-93F13E604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D0CE1-67BF-31C5-1C55-A7A935603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D4EC1-19A3-4D2F-A61D-4D97A6BDA710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125CB-17C4-FFC6-35B2-EAC02B515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C3960-A598-03C5-A1DE-7A7562CA9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4B141-C303-472A-AE32-6CD1FD7C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226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A6246-D063-6A81-4CBB-528978A44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755639-B90C-CC02-6E34-0A58FF310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B0224-DCC7-DBA8-41E9-A5255A3A7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D4EC1-19A3-4D2F-A61D-4D97A6BDA710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CD718-5A4E-7B1F-8ADB-64727EB02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EC18A-A0A7-8521-0DD4-69CB42C8C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4B141-C303-472A-AE32-6CD1FD7C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86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A2EF1-40D9-8446-B9EA-AF3F9A3F7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A9143-5FF2-4258-DAD2-69BBCDB55D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0177FC-7FB3-C2A1-4A15-AA5E3DDDB1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223659-6081-8719-5ECF-884E41611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D4EC1-19A3-4D2F-A61D-4D97A6BDA710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2FD66-75F0-39D0-2B5E-BE6B01257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43A9B3-6F58-BD99-85AC-FAC0A0A2C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4B141-C303-472A-AE32-6CD1FD7C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82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18BE9-4DCD-3ADE-96A6-8C91D67C1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7C8451-86BE-AB6B-A66A-31AF65805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FDE191-78B0-480F-E777-6667B6258D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94949C-E091-E346-676F-A2C4A348A7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1D11A2-60A7-BAA2-D2BC-D00BE1D312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40C5A9-8696-7B9D-FC5D-3B2DC1E61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D4EC1-19A3-4D2F-A61D-4D97A6BDA710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F66225-32C2-5D6E-505D-D1DFF8BCD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67EC23-135D-B4F7-3403-865682C98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4B141-C303-472A-AE32-6CD1FD7C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269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9515D-9CE9-2ADC-046D-55ED0B85E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7354D8-1166-48F8-DC76-AF1A24133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D4EC1-19A3-4D2F-A61D-4D97A6BDA710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7011EF-722B-B291-4C6A-68D18F65A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B010C-8296-7DD6-E01C-BB7356921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4B141-C303-472A-AE32-6CD1FD7C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30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A2C554-A01C-3BFA-E61B-AEF8DCFC2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D4EC1-19A3-4D2F-A61D-4D97A6BDA710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3E9517-F77D-F3CE-50C6-EF8642D77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110211-A650-F41E-6D15-26DBC9F5E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4B141-C303-472A-AE32-6CD1FD7C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13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EFF1F-D56E-B608-AE1F-22FB5A219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30673-DF43-2E0A-0408-F02726F8C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188289-3D19-0599-EA4B-BFFA430CDC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2D237D-97AD-2515-13E6-7AEC12E74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D4EC1-19A3-4D2F-A61D-4D97A6BDA710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F9D41A-4600-1FCE-0930-BD0CD7EF9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CAE73C-0613-2D2E-F822-E4CB37660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4B141-C303-472A-AE32-6CD1FD7C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14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C7218-DF15-2431-0389-D4D38ED12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6C4157-35BB-4999-D88C-2ADE67C141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A11016-2818-0277-4953-8D9F4DE4EB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47035B-7232-AD80-B346-C035CB3C5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D4EC1-19A3-4D2F-A61D-4D97A6BDA710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6CDD22-24F6-C6AC-F1F1-B3CEC0D24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81BE83-DF88-AF70-40DB-05AF3F875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4B141-C303-472A-AE32-6CD1FD7C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81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58DF97-D159-BDB5-464C-390D48C8C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24918E-567B-A7C5-0C48-348FF05AC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210AA-6B6E-0058-D760-4F84D5DEE1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CD4EC1-19A3-4D2F-A61D-4D97A6BDA710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0CEB2-8C53-74B1-2CE7-42C24825C2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B0882-9D2E-DC89-6215-24D71DFA19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24B141-C303-472A-AE32-6CD1FD7C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80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rectangular frame with black text&#10;&#10;Description automatically generated">
            <a:extLst>
              <a:ext uri="{FF2B5EF4-FFF2-40B4-BE49-F238E27FC236}">
                <a16:creationId xmlns:a16="http://schemas.microsoft.com/office/drawing/2014/main" id="{FA883B84-C045-079D-27C3-525AA90E31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578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ist of steps to take&#10;&#10;Description automatically generated">
            <a:extLst>
              <a:ext uri="{FF2B5EF4-FFF2-40B4-BE49-F238E27FC236}">
                <a16:creationId xmlns:a16="http://schemas.microsoft.com/office/drawing/2014/main" id="{EA5CA1E4-EF72-DB44-6F7D-5487E34658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8EA435-8660-31B5-2693-1B4AA41F11C4}"/>
              </a:ext>
            </a:extLst>
          </p:cNvPr>
          <p:cNvSpPr txBox="1"/>
          <p:nvPr/>
        </p:nvSpPr>
        <p:spPr>
          <a:xfrm>
            <a:off x="6762230" y="1635333"/>
            <a:ext cx="4735226" cy="1424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Luke 12:15, 20-21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Matthew 16:24-26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Matthew 11:28-29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4613CA-9003-95F4-99B7-B41ED116AF23}"/>
              </a:ext>
            </a:extLst>
          </p:cNvPr>
          <p:cNvSpPr txBox="1"/>
          <p:nvPr/>
        </p:nvSpPr>
        <p:spPr>
          <a:xfrm>
            <a:off x="6762230" y="3372693"/>
            <a:ext cx="4291559" cy="1424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Romans 8:1; Eph. 1:3-6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Galatians 3:26-29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Colossians 2:9-10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27E6E6-FC2C-C908-ABD3-03F3ECF8EBB4}"/>
              </a:ext>
            </a:extLst>
          </p:cNvPr>
          <p:cNvSpPr txBox="1"/>
          <p:nvPr/>
        </p:nvSpPr>
        <p:spPr>
          <a:xfrm>
            <a:off x="6762230" y="5099893"/>
            <a:ext cx="5061450" cy="1424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Ecclesiastes 12:13-14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Rom. 2:6-11; Matt. 25:11-13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Philippians 3:7-11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67B9E7E-7F33-CDC3-61FC-7EA32558BE6E}"/>
              </a:ext>
            </a:extLst>
          </p:cNvPr>
          <p:cNvSpPr/>
          <p:nvPr/>
        </p:nvSpPr>
        <p:spPr>
          <a:xfrm>
            <a:off x="5066674" y="1635760"/>
            <a:ext cx="6595673" cy="1351280"/>
          </a:xfrm>
          <a:prstGeom prst="roundRect">
            <a:avLst/>
          </a:prstGeom>
          <a:solidFill>
            <a:srgbClr val="F7CE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5E84F68-7C28-B746-1F8B-E6E2E7724E4A}"/>
              </a:ext>
            </a:extLst>
          </p:cNvPr>
          <p:cNvSpPr/>
          <p:nvPr/>
        </p:nvSpPr>
        <p:spPr>
          <a:xfrm>
            <a:off x="5231566" y="3302000"/>
            <a:ext cx="6430781" cy="1463040"/>
          </a:xfrm>
          <a:prstGeom prst="roundRect">
            <a:avLst/>
          </a:prstGeom>
          <a:solidFill>
            <a:srgbClr val="CBCF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4FB3084-0788-19BC-E062-9434E6459215}"/>
              </a:ext>
            </a:extLst>
          </p:cNvPr>
          <p:cNvSpPr/>
          <p:nvPr/>
        </p:nvSpPr>
        <p:spPr>
          <a:xfrm>
            <a:off x="6393910" y="5039360"/>
            <a:ext cx="5268438" cy="1463040"/>
          </a:xfrm>
          <a:prstGeom prst="roundRect">
            <a:avLst/>
          </a:prstGeom>
          <a:solidFill>
            <a:srgbClr val="A6B4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66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watercolor painting&#10;&#10;Description automatically generated">
            <a:extLst>
              <a:ext uri="{FF2B5EF4-FFF2-40B4-BE49-F238E27FC236}">
                <a16:creationId xmlns:a16="http://schemas.microsoft.com/office/drawing/2014/main" id="{88BCA8C3-89B5-A24F-BC68-CCF4902DE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882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30</Words>
  <Application>Microsoft Office PowerPoint</Application>
  <PresentationFormat>Widescreen</PresentationFormat>
  <Paragraphs>10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Felix Titling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Stan Cox</dc:creator>
  <cp:lastModifiedBy>Stan Cox</cp:lastModifiedBy>
  <cp:revision>1</cp:revision>
  <cp:lastPrinted>2024-08-16T01:37:28Z</cp:lastPrinted>
  <dcterms:created xsi:type="dcterms:W3CDTF">2024-08-15T23:36:03Z</dcterms:created>
  <dcterms:modified xsi:type="dcterms:W3CDTF">2024-08-27T21:07:14Z</dcterms:modified>
</cp:coreProperties>
</file>